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2"/>
  </p:notesMasterIdLst>
  <p:sldIdLst>
    <p:sldId id="257" r:id="rId2"/>
    <p:sldId id="256" r:id="rId3"/>
    <p:sldId id="258" r:id="rId4"/>
    <p:sldId id="265" r:id="rId5"/>
    <p:sldId id="267" r:id="rId6"/>
    <p:sldId id="259" r:id="rId7"/>
    <p:sldId id="261" r:id="rId8"/>
    <p:sldId id="260" r:id="rId9"/>
    <p:sldId id="268" r:id="rId10"/>
    <p:sldId id="269" r:id="rId1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74C6D-3541-41D3-A451-A490A1F9CB5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51A67B29-30E3-4F2D-94AB-5E48590466C6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個別諮商輔導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0F5FEF5-A40C-499E-BD27-F48564E4C1FD}" type="parTrans" cxnId="{FCE53EEE-A034-429E-BB59-C2E1772A0C74}">
      <dgm:prSet/>
      <dgm:spPr/>
      <dgm:t>
        <a:bodyPr/>
        <a:lstStyle/>
        <a:p>
          <a:pPr algn="ctr"/>
          <a:endParaRPr lang="zh-TW" altLang="en-US"/>
        </a:p>
      </dgm:t>
    </dgm:pt>
    <dgm:pt modelId="{857AF50D-253B-41DE-A50E-E45DC3637AE3}" type="sibTrans" cxnId="{FCE53EEE-A034-429E-BB59-C2E1772A0C74}">
      <dgm:prSet/>
      <dgm:spPr/>
      <dgm:t>
        <a:bodyPr/>
        <a:lstStyle/>
        <a:p>
          <a:pPr algn="ctr"/>
          <a:endParaRPr lang="zh-TW" altLang="en-US"/>
        </a:p>
      </dgm:t>
    </dgm:pt>
    <dgm:pt modelId="{129397E3-A7BD-474F-8C4C-A4DF3CB8A38E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親職講座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8CACFD0-4996-480A-A9B8-BCF2FB462C63}" type="parTrans" cxnId="{6E834596-4DEB-4346-954A-C9EE0DA41EB1}">
      <dgm:prSet/>
      <dgm:spPr/>
      <dgm:t>
        <a:bodyPr/>
        <a:lstStyle/>
        <a:p>
          <a:pPr algn="ctr"/>
          <a:endParaRPr lang="zh-TW" altLang="en-US"/>
        </a:p>
      </dgm:t>
    </dgm:pt>
    <dgm:pt modelId="{9F1449FE-C675-41E9-8B4C-359B2386929A}" type="sibTrans" cxnId="{6E834596-4DEB-4346-954A-C9EE0DA41EB1}">
      <dgm:prSet/>
      <dgm:spPr/>
      <dgm:t>
        <a:bodyPr/>
        <a:lstStyle/>
        <a:p>
          <a:pPr algn="ctr"/>
          <a:endParaRPr lang="zh-TW" altLang="en-US"/>
        </a:p>
      </dgm:t>
    </dgm:pt>
    <dgm:pt modelId="{2D0C16D1-1BB0-42CA-99F6-165EA67AF1B2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資源整合</a:t>
          </a:r>
          <a:endParaRPr lang="zh-TW" altLang="en-US" b="1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E48DBDA-A21A-4C71-831F-A759DF8AAFD6}" type="parTrans" cxnId="{B3637CE1-2D12-4685-991B-B7788E4FFA1B}">
      <dgm:prSet/>
      <dgm:spPr/>
      <dgm:t>
        <a:bodyPr/>
        <a:lstStyle/>
        <a:p>
          <a:pPr algn="ctr"/>
          <a:endParaRPr lang="zh-TW" altLang="en-US"/>
        </a:p>
      </dgm:t>
    </dgm:pt>
    <dgm:pt modelId="{C2069FD2-B874-4383-BE2E-AE22D7318BD8}" type="sibTrans" cxnId="{B3637CE1-2D12-4685-991B-B7788E4FFA1B}">
      <dgm:prSet/>
      <dgm:spPr/>
      <dgm:t>
        <a:bodyPr/>
        <a:lstStyle/>
        <a:p>
          <a:pPr algn="ctr"/>
          <a:endParaRPr lang="zh-TW" altLang="en-US"/>
        </a:p>
      </dgm:t>
    </dgm:pt>
    <dgm:pt modelId="{D9EC2C86-1F47-442A-B447-AF81BF741095}" type="pres">
      <dgm:prSet presAssocID="{83774C6D-3541-41D3-A451-A490A1F9CB5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B30E6BB8-AB30-456A-966A-C4920B9F62B0}" type="pres">
      <dgm:prSet presAssocID="{83774C6D-3541-41D3-A451-A490A1F9CB55}" presName="Name1" presStyleCnt="0"/>
      <dgm:spPr/>
      <dgm:t>
        <a:bodyPr/>
        <a:lstStyle/>
        <a:p>
          <a:endParaRPr lang="zh-TW" altLang="en-US"/>
        </a:p>
      </dgm:t>
    </dgm:pt>
    <dgm:pt modelId="{C9DE032D-AE3D-4301-B113-3C1C85357244}" type="pres">
      <dgm:prSet presAssocID="{83774C6D-3541-41D3-A451-A490A1F9CB55}" presName="cycle" presStyleCnt="0"/>
      <dgm:spPr/>
      <dgm:t>
        <a:bodyPr/>
        <a:lstStyle/>
        <a:p>
          <a:endParaRPr lang="zh-TW" altLang="en-US"/>
        </a:p>
      </dgm:t>
    </dgm:pt>
    <dgm:pt modelId="{A0FB8EA6-43BD-4E32-B417-391BBD7FF310}" type="pres">
      <dgm:prSet presAssocID="{83774C6D-3541-41D3-A451-A490A1F9CB55}" presName="srcNode" presStyleLbl="node1" presStyleIdx="0" presStyleCnt="3"/>
      <dgm:spPr/>
      <dgm:t>
        <a:bodyPr/>
        <a:lstStyle/>
        <a:p>
          <a:endParaRPr lang="zh-TW" altLang="en-US"/>
        </a:p>
      </dgm:t>
    </dgm:pt>
    <dgm:pt modelId="{85D5FCB1-4125-4DD0-A27F-9AE807759BDC}" type="pres">
      <dgm:prSet presAssocID="{83774C6D-3541-41D3-A451-A490A1F9CB55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B80403CF-F8F2-44D2-813C-156344566D07}" type="pres">
      <dgm:prSet presAssocID="{83774C6D-3541-41D3-A451-A490A1F9CB55}" presName="extraNode" presStyleLbl="node1" presStyleIdx="0" presStyleCnt="3"/>
      <dgm:spPr/>
      <dgm:t>
        <a:bodyPr/>
        <a:lstStyle/>
        <a:p>
          <a:endParaRPr lang="zh-TW" altLang="en-US"/>
        </a:p>
      </dgm:t>
    </dgm:pt>
    <dgm:pt modelId="{AC68C093-F270-4AAC-A3D2-EEFF5AC54958}" type="pres">
      <dgm:prSet presAssocID="{83774C6D-3541-41D3-A451-A490A1F9CB55}" presName="dstNode" presStyleLbl="node1" presStyleIdx="0" presStyleCnt="3"/>
      <dgm:spPr/>
      <dgm:t>
        <a:bodyPr/>
        <a:lstStyle/>
        <a:p>
          <a:endParaRPr lang="zh-TW" altLang="en-US"/>
        </a:p>
      </dgm:t>
    </dgm:pt>
    <dgm:pt modelId="{16DC1466-F04A-4971-99F1-29FC1D8E9457}" type="pres">
      <dgm:prSet presAssocID="{51A67B29-30E3-4F2D-94AB-5E48590466C6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19FF114-1584-4BC7-9D74-6D41F95FE4A4}" type="pres">
      <dgm:prSet presAssocID="{51A67B29-30E3-4F2D-94AB-5E48590466C6}" presName="accent_1" presStyleCnt="0"/>
      <dgm:spPr/>
      <dgm:t>
        <a:bodyPr/>
        <a:lstStyle/>
        <a:p>
          <a:endParaRPr lang="zh-TW" altLang="en-US"/>
        </a:p>
      </dgm:t>
    </dgm:pt>
    <dgm:pt modelId="{A55DF04F-3108-4174-A10E-46ACED55686D}" type="pres">
      <dgm:prSet presAssocID="{51A67B29-30E3-4F2D-94AB-5E48590466C6}" presName="accentRepeatNode" presStyleLbl="solidFgAcc1" presStyleIdx="0" presStyleCnt="3"/>
      <dgm:spPr/>
      <dgm:t>
        <a:bodyPr/>
        <a:lstStyle/>
        <a:p>
          <a:endParaRPr lang="zh-TW" altLang="en-US"/>
        </a:p>
      </dgm:t>
    </dgm:pt>
    <dgm:pt modelId="{6A7351B3-87DD-4D5A-BF3F-8796DE27056C}" type="pres">
      <dgm:prSet presAssocID="{129397E3-A7BD-474F-8C4C-A4DF3CB8A38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49B013-32C7-494E-B8B5-0DA09476D319}" type="pres">
      <dgm:prSet presAssocID="{129397E3-A7BD-474F-8C4C-A4DF3CB8A38E}" presName="accent_2" presStyleCnt="0"/>
      <dgm:spPr/>
      <dgm:t>
        <a:bodyPr/>
        <a:lstStyle/>
        <a:p>
          <a:endParaRPr lang="zh-TW" altLang="en-US"/>
        </a:p>
      </dgm:t>
    </dgm:pt>
    <dgm:pt modelId="{4F0B4D22-0C29-4C81-9720-950CA33B33F8}" type="pres">
      <dgm:prSet presAssocID="{129397E3-A7BD-474F-8C4C-A4DF3CB8A38E}" presName="accentRepeatNode" presStyleLbl="solidFgAcc1" presStyleIdx="1" presStyleCnt="3"/>
      <dgm:spPr/>
      <dgm:t>
        <a:bodyPr/>
        <a:lstStyle/>
        <a:p>
          <a:endParaRPr lang="zh-TW" altLang="en-US"/>
        </a:p>
      </dgm:t>
    </dgm:pt>
    <dgm:pt modelId="{F215CC23-99FA-45CB-B467-E9D87D6C6EFF}" type="pres">
      <dgm:prSet presAssocID="{2D0C16D1-1BB0-42CA-99F6-165EA67AF1B2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0DFADB7-C6B7-4076-94C5-0235D63F7D28}" type="pres">
      <dgm:prSet presAssocID="{2D0C16D1-1BB0-42CA-99F6-165EA67AF1B2}" presName="accent_3" presStyleCnt="0"/>
      <dgm:spPr/>
      <dgm:t>
        <a:bodyPr/>
        <a:lstStyle/>
        <a:p>
          <a:endParaRPr lang="zh-TW" altLang="en-US"/>
        </a:p>
      </dgm:t>
    </dgm:pt>
    <dgm:pt modelId="{870828C0-A49D-45EC-B6B4-11E648E0E50F}" type="pres">
      <dgm:prSet presAssocID="{2D0C16D1-1BB0-42CA-99F6-165EA67AF1B2}" presName="accentRepeatNode" presStyleLbl="solidFgAcc1" presStyleIdx="2" presStyleCnt="3"/>
      <dgm:spPr/>
      <dgm:t>
        <a:bodyPr/>
        <a:lstStyle/>
        <a:p>
          <a:endParaRPr lang="zh-TW" altLang="en-US"/>
        </a:p>
      </dgm:t>
    </dgm:pt>
  </dgm:ptLst>
  <dgm:cxnLst>
    <dgm:cxn modelId="{6E834596-4DEB-4346-954A-C9EE0DA41EB1}" srcId="{83774C6D-3541-41D3-A451-A490A1F9CB55}" destId="{129397E3-A7BD-474F-8C4C-A4DF3CB8A38E}" srcOrd="1" destOrd="0" parTransId="{18CACFD0-4996-480A-A9B8-BCF2FB462C63}" sibTransId="{9F1449FE-C675-41E9-8B4C-359B2386929A}"/>
    <dgm:cxn modelId="{FCE53EEE-A034-429E-BB59-C2E1772A0C74}" srcId="{83774C6D-3541-41D3-A451-A490A1F9CB55}" destId="{51A67B29-30E3-4F2D-94AB-5E48590466C6}" srcOrd="0" destOrd="0" parTransId="{30F5FEF5-A40C-499E-BD27-F48564E4C1FD}" sibTransId="{857AF50D-253B-41DE-A50E-E45DC3637AE3}"/>
    <dgm:cxn modelId="{645770AA-BE2D-4FF6-986B-F5EC6E756234}" type="presOf" srcId="{2D0C16D1-1BB0-42CA-99F6-165EA67AF1B2}" destId="{F215CC23-99FA-45CB-B467-E9D87D6C6EFF}" srcOrd="0" destOrd="0" presId="urn:microsoft.com/office/officeart/2008/layout/VerticalCurvedList"/>
    <dgm:cxn modelId="{B3637CE1-2D12-4685-991B-B7788E4FFA1B}" srcId="{83774C6D-3541-41D3-A451-A490A1F9CB55}" destId="{2D0C16D1-1BB0-42CA-99F6-165EA67AF1B2}" srcOrd="2" destOrd="0" parTransId="{0E48DBDA-A21A-4C71-831F-A759DF8AAFD6}" sibTransId="{C2069FD2-B874-4383-BE2E-AE22D7318BD8}"/>
    <dgm:cxn modelId="{05F072E3-0524-46B5-96BC-1E802221D992}" type="presOf" srcId="{129397E3-A7BD-474F-8C4C-A4DF3CB8A38E}" destId="{6A7351B3-87DD-4D5A-BF3F-8796DE27056C}" srcOrd="0" destOrd="0" presId="urn:microsoft.com/office/officeart/2008/layout/VerticalCurvedList"/>
    <dgm:cxn modelId="{64EC9126-258B-4D27-B49E-61F368C015D7}" type="presOf" srcId="{83774C6D-3541-41D3-A451-A490A1F9CB55}" destId="{D9EC2C86-1F47-442A-B447-AF81BF741095}" srcOrd="0" destOrd="0" presId="urn:microsoft.com/office/officeart/2008/layout/VerticalCurvedList"/>
    <dgm:cxn modelId="{1B891A87-C1DB-45E5-A773-7258FB9FA8EE}" type="presOf" srcId="{51A67B29-30E3-4F2D-94AB-5E48590466C6}" destId="{16DC1466-F04A-4971-99F1-29FC1D8E9457}" srcOrd="0" destOrd="0" presId="urn:microsoft.com/office/officeart/2008/layout/VerticalCurvedList"/>
    <dgm:cxn modelId="{6599CED1-CE11-4ACA-83B5-A22990D02D7D}" type="presOf" srcId="{857AF50D-253B-41DE-A50E-E45DC3637AE3}" destId="{85D5FCB1-4125-4DD0-A27F-9AE807759BDC}" srcOrd="0" destOrd="0" presId="urn:microsoft.com/office/officeart/2008/layout/VerticalCurvedList"/>
    <dgm:cxn modelId="{B51DA669-77A2-49E4-B707-64B49E76AD62}" type="presParOf" srcId="{D9EC2C86-1F47-442A-B447-AF81BF741095}" destId="{B30E6BB8-AB30-456A-966A-C4920B9F62B0}" srcOrd="0" destOrd="0" presId="urn:microsoft.com/office/officeart/2008/layout/VerticalCurvedList"/>
    <dgm:cxn modelId="{B484BF75-B570-40AE-807B-453251B51043}" type="presParOf" srcId="{B30E6BB8-AB30-456A-966A-C4920B9F62B0}" destId="{C9DE032D-AE3D-4301-B113-3C1C85357244}" srcOrd="0" destOrd="0" presId="urn:microsoft.com/office/officeart/2008/layout/VerticalCurvedList"/>
    <dgm:cxn modelId="{DBA78FEF-4ECE-4F14-9F81-570E7E0A7FA6}" type="presParOf" srcId="{C9DE032D-AE3D-4301-B113-3C1C85357244}" destId="{A0FB8EA6-43BD-4E32-B417-391BBD7FF310}" srcOrd="0" destOrd="0" presId="urn:microsoft.com/office/officeart/2008/layout/VerticalCurvedList"/>
    <dgm:cxn modelId="{CA897B67-ACFD-4439-B9ED-B7BFD2E8EA6A}" type="presParOf" srcId="{C9DE032D-AE3D-4301-B113-3C1C85357244}" destId="{85D5FCB1-4125-4DD0-A27F-9AE807759BDC}" srcOrd="1" destOrd="0" presId="urn:microsoft.com/office/officeart/2008/layout/VerticalCurvedList"/>
    <dgm:cxn modelId="{CD276DAF-5292-4B40-B8B6-0F03E968E468}" type="presParOf" srcId="{C9DE032D-AE3D-4301-B113-3C1C85357244}" destId="{B80403CF-F8F2-44D2-813C-156344566D07}" srcOrd="2" destOrd="0" presId="urn:microsoft.com/office/officeart/2008/layout/VerticalCurvedList"/>
    <dgm:cxn modelId="{D28B2E00-189F-4BA1-94F5-3851E52FB4B3}" type="presParOf" srcId="{C9DE032D-AE3D-4301-B113-3C1C85357244}" destId="{AC68C093-F270-4AAC-A3D2-EEFF5AC54958}" srcOrd="3" destOrd="0" presId="urn:microsoft.com/office/officeart/2008/layout/VerticalCurvedList"/>
    <dgm:cxn modelId="{25E682DD-FCB9-464C-B4E7-72A7307194B9}" type="presParOf" srcId="{B30E6BB8-AB30-456A-966A-C4920B9F62B0}" destId="{16DC1466-F04A-4971-99F1-29FC1D8E9457}" srcOrd="1" destOrd="0" presId="urn:microsoft.com/office/officeart/2008/layout/VerticalCurvedList"/>
    <dgm:cxn modelId="{6CA2D245-49D0-4D96-A257-8421D6A2472F}" type="presParOf" srcId="{B30E6BB8-AB30-456A-966A-C4920B9F62B0}" destId="{D19FF114-1584-4BC7-9D74-6D41F95FE4A4}" srcOrd="2" destOrd="0" presId="urn:microsoft.com/office/officeart/2008/layout/VerticalCurvedList"/>
    <dgm:cxn modelId="{0EAAC658-57E9-4287-946D-9C96C59F9D7C}" type="presParOf" srcId="{D19FF114-1584-4BC7-9D74-6D41F95FE4A4}" destId="{A55DF04F-3108-4174-A10E-46ACED55686D}" srcOrd="0" destOrd="0" presId="urn:microsoft.com/office/officeart/2008/layout/VerticalCurvedList"/>
    <dgm:cxn modelId="{D8E32923-9133-4DFF-B980-38B9193DF66E}" type="presParOf" srcId="{B30E6BB8-AB30-456A-966A-C4920B9F62B0}" destId="{6A7351B3-87DD-4D5A-BF3F-8796DE27056C}" srcOrd="3" destOrd="0" presId="urn:microsoft.com/office/officeart/2008/layout/VerticalCurvedList"/>
    <dgm:cxn modelId="{3C56E8D4-DBDE-4545-82D7-CFC98BDF1514}" type="presParOf" srcId="{B30E6BB8-AB30-456A-966A-C4920B9F62B0}" destId="{EC49B013-32C7-494E-B8B5-0DA09476D319}" srcOrd="4" destOrd="0" presId="urn:microsoft.com/office/officeart/2008/layout/VerticalCurvedList"/>
    <dgm:cxn modelId="{F5FC8213-4FDA-4B6F-AD39-D1D3FA6BB7C9}" type="presParOf" srcId="{EC49B013-32C7-494E-B8B5-0DA09476D319}" destId="{4F0B4D22-0C29-4C81-9720-950CA33B33F8}" srcOrd="0" destOrd="0" presId="urn:microsoft.com/office/officeart/2008/layout/VerticalCurvedList"/>
    <dgm:cxn modelId="{BD9AE56F-894E-48B8-BF5A-D4D38A4FE57E}" type="presParOf" srcId="{B30E6BB8-AB30-456A-966A-C4920B9F62B0}" destId="{F215CC23-99FA-45CB-B467-E9D87D6C6EFF}" srcOrd="5" destOrd="0" presId="urn:microsoft.com/office/officeart/2008/layout/VerticalCurvedList"/>
    <dgm:cxn modelId="{48A8EE36-717C-4ADC-83C2-CACC31794C49}" type="presParOf" srcId="{B30E6BB8-AB30-456A-966A-C4920B9F62B0}" destId="{90DFADB7-C6B7-4076-94C5-0235D63F7D28}" srcOrd="6" destOrd="0" presId="urn:microsoft.com/office/officeart/2008/layout/VerticalCurvedList"/>
    <dgm:cxn modelId="{1E09C4A8-2C07-42DF-9764-8ADF346228F5}" type="presParOf" srcId="{90DFADB7-C6B7-4076-94C5-0235D63F7D28}" destId="{870828C0-A49D-45EC-B6B4-11E648E0E5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D5FCB1-4125-4DD0-A27F-9AE807759BDC}">
      <dsp:nvSpPr>
        <dsp:cNvPr id="0" name=""/>
        <dsp:cNvSpPr/>
      </dsp:nvSpPr>
      <dsp:spPr>
        <a:xfrm>
          <a:off x="-3825421" y="-587512"/>
          <a:ext cx="4559401" cy="4559401"/>
        </a:xfrm>
        <a:prstGeom prst="blockArc">
          <a:avLst>
            <a:gd name="adj1" fmla="val 18900000"/>
            <a:gd name="adj2" fmla="val 2700000"/>
            <a:gd name="adj3" fmla="val 47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C1466-F04A-4971-99F1-29FC1D8E9457}">
      <dsp:nvSpPr>
        <dsp:cNvPr id="0" name=""/>
        <dsp:cNvSpPr/>
      </dsp:nvSpPr>
      <dsp:spPr>
        <a:xfrm>
          <a:off x="472003" y="338437"/>
          <a:ext cx="4175896" cy="6768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個別諮商輔導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2003" y="338437"/>
        <a:ext cx="4175896" cy="676875"/>
      </dsp:txXfrm>
    </dsp:sp>
    <dsp:sp modelId="{A55DF04F-3108-4174-A10E-46ACED55686D}">
      <dsp:nvSpPr>
        <dsp:cNvPr id="0" name=""/>
        <dsp:cNvSpPr/>
      </dsp:nvSpPr>
      <dsp:spPr>
        <a:xfrm>
          <a:off x="48956" y="253828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351B3-87DD-4D5A-BF3F-8796DE27056C}">
      <dsp:nvSpPr>
        <dsp:cNvPr id="0" name=""/>
        <dsp:cNvSpPr/>
      </dsp:nvSpPr>
      <dsp:spPr>
        <a:xfrm>
          <a:off x="718047" y="1353750"/>
          <a:ext cx="3929852" cy="6768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親職講座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718047" y="1353750"/>
        <a:ext cx="3929852" cy="676875"/>
      </dsp:txXfrm>
    </dsp:sp>
    <dsp:sp modelId="{4F0B4D22-0C29-4C81-9720-950CA33B33F8}">
      <dsp:nvSpPr>
        <dsp:cNvPr id="0" name=""/>
        <dsp:cNvSpPr/>
      </dsp:nvSpPr>
      <dsp:spPr>
        <a:xfrm>
          <a:off x="295000" y="1269141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15CC23-99FA-45CB-B467-E9D87D6C6EFF}">
      <dsp:nvSpPr>
        <dsp:cNvPr id="0" name=""/>
        <dsp:cNvSpPr/>
      </dsp:nvSpPr>
      <dsp:spPr>
        <a:xfrm>
          <a:off x="472003" y="2369063"/>
          <a:ext cx="4175896" cy="6768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7270" tIns="83820" rIns="83820" bIns="8382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3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資源整合</a:t>
          </a:r>
          <a:endParaRPr lang="zh-TW" altLang="en-US" sz="3300" b="1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472003" y="2369063"/>
        <a:ext cx="4175896" cy="676875"/>
      </dsp:txXfrm>
    </dsp:sp>
    <dsp:sp modelId="{870828C0-A49D-45EC-B6B4-11E648E0E50F}">
      <dsp:nvSpPr>
        <dsp:cNvPr id="0" name=""/>
        <dsp:cNvSpPr/>
      </dsp:nvSpPr>
      <dsp:spPr>
        <a:xfrm>
          <a:off x="48956" y="2284453"/>
          <a:ext cx="846094" cy="8460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B646C-9BCC-4C23-A44A-07707E91F0DF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6C2017-1D99-448E-817F-DEA3BEFAEBB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6728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6C2017-1D99-448E-817F-DEA3BEFAEBBD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1187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14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2832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0920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697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073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09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8613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0656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8473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2058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6515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08E5-93A9-4418-9694-D46A13D3896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910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08E5-93A9-4418-9694-D46A13D38968}" type="datetimeFigureOut">
              <a:rPr lang="zh-TW" altLang="en-US" smtClean="0"/>
              <a:t>2017/9/28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A009A-4F2E-4490-AB80-551153CC77E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9335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jp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7.pn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7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png"/><Relationship Id="rId7" Type="http://schemas.openxmlformats.org/officeDocument/2006/relationships/image" Target="../media/image1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7.png"/><Relationship Id="rId7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" y="0"/>
            <a:ext cx="9141849" cy="6885384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611560" y="908720"/>
            <a:ext cx="60486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新南國</a:t>
            </a:r>
            <a:r>
              <a:rPr lang="zh-TW" altLang="en-US" sz="6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小</a:t>
            </a:r>
            <a:endParaRPr lang="en-US" altLang="zh-TW" sz="6000" b="1" spc="-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en-US" altLang="zh-TW" sz="6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6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年 度</a:t>
            </a:r>
            <a:endParaRPr lang="en-US" altLang="zh-TW" sz="6000" b="1" spc="-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社 區 生 活 營</a:t>
            </a:r>
            <a:endParaRPr lang="en-US" altLang="zh-TW" sz="6000" b="1" spc="-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6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成果報告</a:t>
            </a:r>
            <a:endParaRPr lang="zh-TW" altLang="en-US" sz="6000" b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27984" y="4717593"/>
            <a:ext cx="5904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b="1" spc="-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第二期</a:t>
            </a:r>
            <a:endParaRPr lang="zh-TW" altLang="en-US" sz="6000" b="1" spc="-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013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-27384"/>
            <a:ext cx="9144000" cy="68535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110" y="87978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三、資源整合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340680"/>
            <a:ext cx="3360000" cy="2232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4" y="3877350"/>
            <a:ext cx="2976937" cy="2232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695" y="3878517"/>
            <a:ext cx="3359997" cy="2232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10" name="圖片 9" descr="G:\新南采風第25期\照片原始檔\201753有愛就幸福開麥拉-1_170513_0005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10000" r="4520" b="6153"/>
          <a:stretch/>
        </p:blipFill>
        <p:spPr bwMode="auto">
          <a:xfrm>
            <a:off x="4685520" y="1340680"/>
            <a:ext cx="3333173" cy="2304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177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9" y="428"/>
            <a:ext cx="9142858" cy="6857143"/>
          </a:xfrm>
          <a:prstGeom prst="rect">
            <a:avLst/>
          </a:prstGeom>
        </p:spPr>
      </p:pic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767316285"/>
              </p:ext>
            </p:extLst>
          </p:nvPr>
        </p:nvGraphicFramePr>
        <p:xfrm>
          <a:off x="2339752" y="1988840"/>
          <a:ext cx="4692352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395536" y="620688"/>
            <a:ext cx="8229600" cy="1143000"/>
          </a:xfrm>
          <a:prstGeom prst="rect">
            <a:avLst/>
          </a:prstGeom>
        </p:spPr>
        <p:txBody>
          <a:bodyPr vert="horz" lIns="45720" tIns="0" rIns="45720" bIns="0" anchor="b">
            <a:normAutofit fontScale="92500" lnSpcReduction="2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新南國小</a:t>
            </a:r>
            <a:r>
              <a:rPr lang="en-US" altLang="zh-TW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學年度</a:t>
            </a:r>
            <a:endParaRPr lang="en-US" altLang="zh-TW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第二期社區</a:t>
            </a:r>
            <a:r>
              <a:rPr lang="zh-TW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生活營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2483768" y="2350621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71800" y="3356992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491570" y="436510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3313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55780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一、個別諮商輔導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1560" y="1772816"/>
            <a:ext cx="8136904" cy="194421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校依孩子狀況之急迫性及嚴重性，家庭經濟因素及導師、家長回報之狀況，安排孩子個諮輔導時間及次數，期能讓孩子及早接受協助；心理師利用遊戲治療方式輔導個案，希望個案問題能獲得解決。本期服務學生人數為四人，分布年級及身分如下表：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304292"/>
              </p:ext>
            </p:extLst>
          </p:nvPr>
        </p:nvGraphicFramePr>
        <p:xfrm>
          <a:off x="1189425" y="3717032"/>
          <a:ext cx="6765150" cy="17281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58062"/>
                <a:gridCol w="1551772"/>
                <a:gridCol w="1551772"/>
                <a:gridCol w="1551772"/>
                <a:gridCol w="1551772"/>
              </a:tblGrid>
              <a:tr h="7097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年級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</a:t>
                      </a:r>
                      <a:endParaRPr lang="zh-TW" altLang="en-US" sz="20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</a:tr>
              <a:tr h="101839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身分</a:t>
                      </a:r>
                      <a:endParaRPr lang="zh-TW" altLang="en-US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dirty="0" smtClean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關係霸凌人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人際互動困難</a:t>
                      </a:r>
                      <a:endParaRPr lang="zh-TW" altLang="en-US" sz="17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7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人際互動困難</a:t>
                      </a:r>
                      <a:endParaRPr lang="zh-TW" altLang="en-US" sz="1700" kern="120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泛自閉症</a:t>
                      </a:r>
                      <a:endParaRPr lang="en-US" altLang="zh-TW" sz="1800" kern="1200" dirty="0" smtClean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kern="1200" dirty="0" smtClean="0"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疑似情障</a:t>
                      </a:r>
                      <a:endParaRPr lang="zh-TW" altLang="en-US" sz="1800" kern="12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844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-27384"/>
            <a:ext cx="9144000" cy="6853548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一、個別諮商輔導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58334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309" y="3928666"/>
            <a:ext cx="2880000" cy="215999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pic>
        <p:nvPicPr>
          <p:cNvPr id="2050" name="Picture 2" descr="新南國小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5" r="15349"/>
          <a:stretch>
            <a:fillRect/>
          </a:stretch>
        </p:blipFill>
        <p:spPr bwMode="auto">
          <a:xfrm>
            <a:off x="5403267" y="1613771"/>
            <a:ext cx="2880000" cy="2215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新南國小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8" r="6421"/>
          <a:stretch>
            <a:fillRect/>
          </a:stretch>
        </p:blipFill>
        <p:spPr bwMode="auto">
          <a:xfrm>
            <a:off x="1781341" y="1554525"/>
            <a:ext cx="3240000" cy="2196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新南國小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41" y="4077072"/>
            <a:ext cx="3600000" cy="202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05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-27384"/>
            <a:ext cx="9144000" cy="6853548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4572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一、個別諮商輔導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4180294"/>
              </p:ext>
            </p:extLst>
          </p:nvPr>
        </p:nvGraphicFramePr>
        <p:xfrm>
          <a:off x="1524000" y="1397000"/>
          <a:ext cx="6096000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872562"/>
            <a:ext cx="3600000" cy="202579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pic>
        <p:nvPicPr>
          <p:cNvPr id="3074" name="Picture 2" descr="新南國小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8"/>
          <a:stretch>
            <a:fillRect/>
          </a:stretch>
        </p:blipFill>
        <p:spPr bwMode="auto">
          <a:xfrm>
            <a:off x="4788024" y="1447480"/>
            <a:ext cx="3600000" cy="231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新南國小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80062"/>
            <a:ext cx="1800000" cy="319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新南國小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481" y="1422139"/>
            <a:ext cx="1800000" cy="3195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99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110" y="41379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二、親職講座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55576" y="1772816"/>
            <a:ext cx="8027276" cy="18722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本期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邀請</a:t>
            </a:r>
            <a:r>
              <a:rPr lang="zh-TW" altLang="zh-TW" sz="2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台南市紅瓦厝國小退休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校長謝水乾</a:t>
            </a:r>
            <a:r>
              <a:rPr lang="zh-TW" altLang="zh-TW" sz="2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來主講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zh-TW" sz="2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從牛奶過期談親子溝通藝術</a:t>
            </a:r>
            <a:r>
              <a:rPr lang="zh-TW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謝水乾校長</a:t>
            </a:r>
            <a:r>
              <a:rPr lang="zh-TW" altLang="en-US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長年</a:t>
            </a:r>
            <a:r>
              <a:rPr lang="zh-TW" altLang="en-US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在教育界的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觀察</a:t>
            </a:r>
            <a:r>
              <a:rPr lang="zh-TW" altLang="zh-TW" sz="2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與實務經驗，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zh-TW" altLang="en-US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本校家長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分享</a:t>
            </a:r>
            <a:r>
              <a:rPr lang="zh-TW" altLang="zh-TW" sz="2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建立良好親子關係八字訣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讓父母們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學習</a:t>
            </a:r>
            <a:r>
              <a:rPr lang="zh-TW" altLang="en-US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如何跟孩子達到有效的溝通，並在溝通中與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孩子</a:t>
            </a:r>
            <a:r>
              <a:rPr lang="zh-TW" altLang="zh-TW" sz="2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建立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良好</a:t>
            </a:r>
            <a:r>
              <a:rPr lang="zh-TW" altLang="en-US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</a:t>
            </a:r>
            <a:r>
              <a:rPr lang="zh-TW" altLang="zh-TW" sz="2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子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關係</a:t>
            </a:r>
            <a:r>
              <a:rPr lang="zh-TW" altLang="en-US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做</a:t>
            </a:r>
            <a:r>
              <a:rPr lang="zh-TW" altLang="zh-TW" sz="21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個有能力給「愛」的</a:t>
            </a:r>
            <a:r>
              <a:rPr lang="zh-TW" altLang="zh-TW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父母</a:t>
            </a:r>
            <a:r>
              <a:rPr lang="zh-TW" altLang="en-US" sz="21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20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endParaRPr lang="en-US" altLang="zh-TW" dirty="0" smtClean="0">
              <a:solidFill>
                <a:schemeClr val="bg1"/>
              </a:solidFill>
              <a:latin typeface="書法家中楷體" pitchFamily="49" charset="-120"/>
              <a:ea typeface="文鼎粗魏碑" pitchFamily="49" charset="-120"/>
            </a:endParaRPr>
          </a:p>
        </p:txBody>
      </p:sp>
      <p:pic>
        <p:nvPicPr>
          <p:cNvPr id="1026" name="Picture 2" descr="V:\行政處室\705輔導室\08-106學年度照片\1060922親職講座\IMAG1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99" y="3794959"/>
            <a:ext cx="3631896" cy="26964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V:\行政處室\705輔導室\08-106學年度照片\1060922親職講座\IMAG18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804805"/>
            <a:ext cx="3554644" cy="2639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44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-27384"/>
            <a:ext cx="9144000" cy="68535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110" y="8797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二、親職講座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  <p:pic>
        <p:nvPicPr>
          <p:cNvPr id="1026" name="Picture 2" descr="IMAG185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99456"/>
            <a:ext cx="2880000" cy="21276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18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389944"/>
            <a:ext cx="2880000" cy="2137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18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94" y="3805457"/>
            <a:ext cx="2931129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IMAG181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76485"/>
            <a:ext cx="2880000" cy="21503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38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2528" y="-27384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三、資源整合</a:t>
            </a:r>
            <a:endParaRPr lang="zh-TW" altLang="en-US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7788" y="1034848"/>
            <a:ext cx="8388424" cy="953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 結合家庭教育中心、教育優先</a:t>
            </a:r>
            <a:r>
              <a:rPr lang="zh-TW" altLang="en-US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區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計畫及本校</a:t>
            </a:r>
            <a:r>
              <a:rPr lang="zh-TW" altLang="zh-TW" sz="2000" dirty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母親節感恩敬孝月活動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，讓孩子們獲得心靈上的滿足與成長，下表為本校</a:t>
            </a:r>
            <a:r>
              <a:rPr lang="en-US" altLang="zh-TW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年度的</a:t>
            </a:r>
            <a:r>
              <a:rPr lang="zh-TW" altLang="en-US" sz="20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活動安排：</a:t>
            </a:r>
            <a:endParaRPr lang="zh-TW" altLang="zh-TW" sz="2000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FontTx/>
              <a:buNone/>
            </a:pPr>
            <a:endParaRPr lang="en-US" altLang="zh-TW" dirty="0" smtClean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176574"/>
              </p:ext>
            </p:extLst>
          </p:nvPr>
        </p:nvGraphicFramePr>
        <p:xfrm>
          <a:off x="179512" y="2132856"/>
          <a:ext cx="8712968" cy="429455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{9DCAF9ED-07DC-4A11-8D7F-57B35C25682E}</a:tableStyleId>
              </a:tblPr>
              <a:tblGrid>
                <a:gridCol w="614188"/>
                <a:gridCol w="1834084"/>
                <a:gridCol w="4546012"/>
                <a:gridCol w="1718684"/>
              </a:tblGrid>
              <a:tr h="38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場次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日期／時間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主題簡介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合作單位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494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一</a:t>
                      </a:r>
                      <a:endParaRPr lang="zh-TW" sz="12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3/31(</a:t>
                      </a: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五</a:t>
                      </a: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)~5/11(</a:t>
                      </a: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感恩教孝月活動</a:t>
                      </a:r>
                      <a:endParaRPr kumimoji="0" lang="zh-TW" altLang="zh-TW" sz="1200" b="0" kern="0" dirty="0" smtClean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</a:pP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1.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【感恩學習單】低年級「拍拍全家福，一起曬幸福」、中年級「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總鋪師</a:t>
                      </a:r>
                      <a:r>
                        <a:rPr kumimoji="0" lang="en-US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~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我家的菜最特別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」、高年級「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尋根記</a:t>
                      </a:r>
                      <a:r>
                        <a:rPr kumimoji="0" lang="en-US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~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創意家譜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」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讓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家長和孩子一起完成，分享彼此感受與鼓勵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endParaRPr kumimoji="0" lang="en-US" altLang="zh-TW" sz="10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l" rtl="0" eaLnBrk="1" latinLnBrk="0" hangingPunct="1">
                        <a:lnSpc>
                          <a:spcPts val="1100"/>
                        </a:lnSpc>
                      </a:pP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【感恩電子賀卡、影片製作】透過學校資訊課指導學生製作感恩電子卡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中年級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、感恩動畫影片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(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高年級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。</a:t>
                      </a:r>
                      <a:r>
                        <a:rPr kumimoji="0" lang="zh-TW" altLang="en-US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將學生作品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置於校網，家長可下載，透過</a:t>
                      </a:r>
                      <a:r>
                        <a:rPr kumimoji="0" lang="en-US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line</a:t>
                      </a:r>
                      <a:r>
                        <a:rPr kumimoji="0" lang="zh-TW" altLang="zh-TW" sz="10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傳遞感恩情。</a:t>
                      </a:r>
                      <a:endParaRPr kumimoji="0" lang="zh-TW" altLang="en-US" sz="1000" b="0" kern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新南國小</a:t>
                      </a:r>
                      <a:endParaRPr kumimoji="0" lang="en-US" altLang="zh-TW" sz="1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輔導室</a:t>
                      </a: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資訊組</a:t>
                      </a:r>
                      <a:endParaRPr kumimoji="0" lang="zh-TW" altLang="en-US" sz="1200" b="0" kern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589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0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zh-TW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愛的晚餐暨奇幻魔術秀</a:t>
                      </a:r>
                      <a:endParaRPr kumimoji="0" lang="en-US" altLang="zh-TW" sz="1000" b="1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邀請家長們及志工團提供一家一料理</a:t>
                      </a:r>
                      <a:r>
                        <a:rPr kumimoji="0" lang="en-US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~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家庭好料美食分享，並且邀請帥氣魔術師進行精彩奇幻的「兒童魔術秀」，大家一起在藍海廣場及生態農園小山坡，一邊輕鬆享用佳餚，一邊開心觀賞表演，親師生在夕陽涼風下愜意同歡。</a:t>
                      </a:r>
                      <a:endParaRPr kumimoji="0" lang="zh-TW" sz="10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新南國小</a:t>
                      </a:r>
                      <a:endParaRPr kumimoji="0" lang="en-US" altLang="zh-TW" sz="1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輔導室</a:t>
                      </a: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志工團</a:t>
                      </a: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3624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三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zh-TW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「有愛就幸福」故事展演</a:t>
                      </a:r>
                      <a:endParaRPr kumimoji="0" lang="en-US" altLang="zh-TW" sz="1000" b="1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algn="l">
                        <a:lnSpc>
                          <a:spcPts val="1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zh-TW" altLang="en-US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由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志工團籌畫</a:t>
                      </a:r>
                      <a:r>
                        <a:rPr kumimoji="0" lang="zh-TW" altLang="en-US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，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融入兒童節校園野餐、街頭藝人表演的情景，串起母親節感恩敬校月拍拍全家福的活動，巧妙的涵蓋族群、國籍、性別等多元面向，讓學生透過戲劇認識多樣態的家庭組成。</a:t>
                      </a:r>
                      <a:endParaRPr kumimoji="0" lang="zh-TW" sz="10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新南國小</a:t>
                      </a:r>
                      <a:endParaRPr kumimoji="0" lang="en-US" altLang="zh-TW" sz="1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輔導室</a:t>
                      </a:r>
                      <a:r>
                        <a:rPr kumimoji="0" lang="en-US" altLang="zh-TW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/</a:t>
                      </a: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志工團</a:t>
                      </a:r>
                      <a:endParaRPr lang="zh-TW" sz="1200" b="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415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2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endParaRPr lang="zh-TW" sz="1200" kern="10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zh-TW" sz="1200" b="0" kern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TW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生命體驗活動</a:t>
                      </a:r>
                      <a:r>
                        <a:rPr kumimoji="0" lang="en-US" altLang="zh-TW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~</a:t>
                      </a:r>
                      <a:r>
                        <a:rPr kumimoji="0" lang="zh-TW" altLang="zh-TW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護蛋總動員</a:t>
                      </a:r>
                      <a:endParaRPr kumimoji="0" lang="en-US" altLang="zh-TW" sz="1000" b="1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為了讓三年級的孩子對母親節有更深層的體認，特別進行三天護蛋活動，每位孩子都幫自己的蛋寶寶命名，並且細心呵護，不管是上廁所或科任課都蛋不離身，雖然十分辛苦，但孩子們透過這個活動，不但體會到母親懷胎十月的辛勞，也感受到母親對自己無微不至的愛。</a:t>
                      </a:r>
                      <a:endParaRPr kumimoji="0" lang="zh-TW" sz="10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新南國小</a:t>
                      </a:r>
                      <a:endParaRPr kumimoji="0" lang="en-US" altLang="zh-TW" sz="1200" kern="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 marL="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輔導室</a:t>
                      </a:r>
                      <a:endParaRPr kumimoji="0" lang="zh-TW" sz="1200" b="0" kern="0" dirty="0">
                        <a:solidFill>
                          <a:schemeClr val="bg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6996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0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</a:t>
                      </a:r>
                      <a:endParaRPr lang="zh-TW" altLang="zh-TW" sz="1200" b="1" kern="1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2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9/22(</a:t>
                      </a:r>
                      <a:r>
                        <a:rPr kumimoji="0" lang="zh-TW" altLang="zh-TW" sz="12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五</a:t>
                      </a:r>
                      <a:r>
                        <a:rPr kumimoji="0" lang="en-US" altLang="zh-TW" sz="12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)18:40~20:30</a:t>
                      </a:r>
                      <a:endParaRPr kumimoji="0" lang="zh-TW" altLang="zh-TW" sz="1200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zh-TW" sz="12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社區生活營親職講座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200" b="0" kern="10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zh-TW" altLang="zh-TW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從牛奶過期談親子溝通藝術</a:t>
                      </a:r>
                    </a:p>
                    <a:p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如何與孩子達到有效的溝通是否一直困擾著你</a:t>
                      </a:r>
                      <a:r>
                        <a:rPr kumimoji="0" lang="en-US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?</a:t>
                      </a:r>
                      <a:r>
                        <a:rPr kumimoji="0" lang="zh-TW" altLang="zh-TW" sz="10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跟孩子建立良好親子關係非難事，特別邀請謝水乾校長，透過校長長年觀察與實務經驗，與您分享建立良好親子關係八字訣，一起學習做個有能力給「愛」的父母。</a:t>
                      </a:r>
                      <a:endParaRPr kumimoji="0" lang="zh-TW" altLang="en-US" sz="10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zh-TW" sz="12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紅瓦厝國小退休校長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zh-TW" sz="12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謝水乾校長</a:t>
                      </a:r>
                      <a:endParaRPr kumimoji="0" lang="zh-TW" altLang="en-US" sz="12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69415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en-US" sz="120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endParaRPr kumimoji="0" lang="zh-TW" sz="1200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en-US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10/14(</a:t>
                      </a:r>
                      <a:r>
                        <a:rPr kumimoji="0" lang="zh-TW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六</a:t>
                      </a:r>
                      <a:r>
                        <a:rPr kumimoji="0" lang="en-US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)14:00~16:00</a:t>
                      </a:r>
                      <a:endParaRPr kumimoji="0" lang="zh-TW" altLang="zh-TW" sz="1200" b="0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kumimoji="0" lang="zh-TW" altLang="zh-TW" sz="12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看電影聊親子</a:t>
                      </a:r>
                    </a:p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kumimoji="0" lang="en-US" altLang="zh-TW" sz="1200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zh-TW" sz="10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看電影聊親子</a:t>
                      </a:r>
                    </a:p>
                    <a:p>
                      <a:r>
                        <a:rPr kumimoji="0" lang="zh-TW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電影，孩子都喜愛；喜愛的是裡頭的音樂、特效還是大場面呢</a:t>
                      </a:r>
                      <a:r>
                        <a:rPr kumimoji="0" lang="en-US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?</a:t>
                      </a:r>
                      <a:r>
                        <a:rPr kumimoji="0" lang="zh-TW" altLang="zh-TW" sz="1000" b="0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韓老師希望帶孩子回到故事本質，感受真實畫面，細賞故事本身，去除過多聲光刺激，單純的感受電影張力，引領您與孩子展開一場精采的親子對話。</a:t>
                      </a:r>
                      <a:endParaRPr kumimoji="0" lang="en-US" altLang="zh-TW" sz="1000" b="0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en-US" altLang="zh-TW" sz="1200" b="1" kern="0" dirty="0" err="1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BeeKidson</a:t>
                      </a:r>
                      <a:endParaRPr kumimoji="0" lang="zh-TW" altLang="zh-TW" sz="1200" b="1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zh-TW" sz="12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積木工作坊負責人</a:t>
                      </a:r>
                      <a:endParaRPr kumimoji="0" lang="en-US" altLang="zh-TW" sz="1200" b="1" kern="0" dirty="0" smtClean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zh-TW" altLang="zh-TW" sz="1200" b="1" kern="0" dirty="0" smtClean="0">
                          <a:solidFill>
                            <a:schemeClr val="dk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+mn-cs"/>
                        </a:rPr>
                        <a:t>韓炅原老師</a:t>
                      </a:r>
                      <a:endParaRPr kumimoji="0" lang="zh-TW" altLang="zh-TW" sz="1200" b="1" kern="0" dirty="0">
                        <a:solidFill>
                          <a:schemeClr val="dk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+mn-cs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783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77" y="-27384"/>
            <a:ext cx="9144000" cy="685354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93" y="4885457"/>
            <a:ext cx="1658830" cy="197254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84110" y="87978"/>
            <a:ext cx="8229600" cy="1143000"/>
          </a:xfrm>
        </p:spPr>
        <p:txBody>
          <a:bodyPr/>
          <a:lstStyle/>
          <a:p>
            <a:r>
              <a:rPr lang="zh-TW" altLang="en-US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三、資源整合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197032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1197032"/>
            <a:ext cx="3360000" cy="252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3860680"/>
            <a:ext cx="3360000" cy="22327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8695" y="3878517"/>
            <a:ext cx="3359998" cy="2232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1656184" cy="9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95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1512</TotalTime>
  <Words>840</Words>
  <Application>Microsoft Office PowerPoint</Application>
  <PresentationFormat>如螢幕大小 (4:3)</PresentationFormat>
  <Paragraphs>77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PowerPoint 簡報</vt:lpstr>
      <vt:lpstr>一、個別諮商輔導</vt:lpstr>
      <vt:lpstr>PowerPoint 簡報</vt:lpstr>
      <vt:lpstr>PowerPoint 簡報</vt:lpstr>
      <vt:lpstr>二、親職講座</vt:lpstr>
      <vt:lpstr>二、親職講座</vt:lpstr>
      <vt:lpstr>三、資源整合</vt:lpstr>
      <vt:lpstr>三、資源整合</vt:lpstr>
      <vt:lpstr>三、資源整合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teacher</dc:creator>
  <cp:lastModifiedBy>teacher</cp:lastModifiedBy>
  <cp:revision>144</cp:revision>
  <dcterms:created xsi:type="dcterms:W3CDTF">2015-12-03T08:55:58Z</dcterms:created>
  <dcterms:modified xsi:type="dcterms:W3CDTF">2017-09-28T04:00:58Z</dcterms:modified>
</cp:coreProperties>
</file>