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Playfair Display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ayfairDisplay-regular.fntdata"/><Relationship Id="rId10" Type="http://schemas.openxmlformats.org/officeDocument/2006/relationships/slide" Target="slides/slide6.xml"/><Relationship Id="rId13" Type="http://schemas.openxmlformats.org/officeDocument/2006/relationships/font" Target="fonts/PlayfairDisplay-italic.fntdata"/><Relationship Id="rId12" Type="http://schemas.openxmlformats.org/officeDocument/2006/relationships/font" Target="fonts/PlayfairDisplay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Lato-regular.fntdata"/><Relationship Id="rId14" Type="http://schemas.openxmlformats.org/officeDocument/2006/relationships/font" Target="fonts/PlayfairDisplay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Lato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96362" y="3266930"/>
            <a:ext cx="2951400" cy="701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11700" y="1391377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265500" y="28452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zh-TW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jtF_Q18S-0I" TargetMode="External"/><Relationship Id="rId4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B2oQBoT4mt0" TargetMode="External"/><Relationship Id="rId4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 txBox="1"/>
          <p:nvPr/>
        </p:nvSpPr>
        <p:spPr>
          <a:xfrm>
            <a:off x="763500" y="1482775"/>
            <a:ext cx="7763400" cy="186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100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6/02 報告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10000"/>
          </a:p>
        </p:txBody>
      </p:sp>
      <p:sp>
        <p:nvSpPr>
          <p:cNvPr id="61" name="Shape 61"/>
          <p:cNvSpPr txBox="1"/>
          <p:nvPr/>
        </p:nvSpPr>
        <p:spPr>
          <a:xfrm>
            <a:off x="397825" y="3459800"/>
            <a:ext cx="8535000" cy="8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6000">
                <a:solidFill>
                  <a:srgbClr val="C9DAF8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說明+示範啦啦啦~~~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62" name="Shape 62"/>
          <p:cNvSpPr txBox="1"/>
          <p:nvPr/>
        </p:nvSpPr>
        <p:spPr>
          <a:xfrm rot="465366">
            <a:off x="6401242" y="952322"/>
            <a:ext cx="2989852" cy="54650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000">
                <a:solidFill>
                  <a:srgbClr val="EAD1D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還記得嗎~?</a:t>
            </a:r>
          </a:p>
        </p:txBody>
      </p:sp>
      <p:sp>
        <p:nvSpPr>
          <p:cNvPr id="63" name="Shape 63"/>
          <p:cNvSpPr txBox="1"/>
          <p:nvPr/>
        </p:nvSpPr>
        <p:spPr>
          <a:xfrm rot="-247851">
            <a:off x="12315" y="1016689"/>
            <a:ext cx="2057344" cy="41777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000">
                <a:solidFill>
                  <a:srgbClr val="3C78D8"/>
                </a:solidFill>
              </a:rPr>
              <a:t>下禮拜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0" name="Shape 70"/>
          <p:cNvSpPr txBox="1"/>
          <p:nvPr/>
        </p:nvSpPr>
        <p:spPr>
          <a:xfrm>
            <a:off x="311700" y="391350"/>
            <a:ext cx="7956300" cy="4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600">
                <a:latin typeface="Microsoft JhengHei"/>
                <a:ea typeface="Microsoft JhengHei"/>
                <a:cs typeface="Microsoft JhengHei"/>
                <a:sym typeface="Microsoft JhengHei"/>
              </a:rPr>
              <a:t>只要找自己喜歡的</a:t>
            </a:r>
            <a:r>
              <a:rPr b="1" lang="zh-TW" sz="400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任何</a:t>
            </a:r>
            <a:r>
              <a:rPr b="1" lang="zh-TW" sz="3600">
                <a:latin typeface="Microsoft JhengHei"/>
                <a:ea typeface="Microsoft JhengHei"/>
                <a:cs typeface="Microsoft JhengHei"/>
                <a:sym typeface="Microsoft JhengHei"/>
              </a:rPr>
              <a:t>日本影片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600">
                <a:latin typeface="Microsoft JhengHei"/>
                <a:ea typeface="Microsoft JhengHei"/>
                <a:cs typeface="Microsoft JhengHei"/>
                <a:sym typeface="Microsoft JhengHei"/>
              </a:rPr>
              <a:t>(動漫/日劇/歌曲)皆可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600">
                <a:latin typeface="Microsoft JhengHei"/>
                <a:ea typeface="Microsoft JhengHei"/>
                <a:cs typeface="Microsoft JhengHei"/>
                <a:sym typeface="Microsoft JhengHei"/>
              </a:rPr>
              <a:t>播放</a:t>
            </a:r>
            <a:r>
              <a:rPr b="1" lang="zh-TW" sz="360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1~5分鐘</a:t>
            </a:r>
            <a:r>
              <a:rPr b="1" lang="zh-TW" sz="3600">
                <a:latin typeface="Microsoft JhengHei"/>
                <a:ea typeface="Microsoft JhengHei"/>
                <a:cs typeface="Microsoft JhengHei"/>
                <a:sym typeface="Microsoft JhengHei"/>
              </a:rPr>
              <a:t>即行~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600">
                <a:latin typeface="Microsoft JhengHei"/>
                <a:ea typeface="Microsoft JhengHei"/>
                <a:cs typeface="Microsoft JhengHei"/>
                <a:sym typeface="Microsoft JhengHei"/>
              </a:rPr>
              <a:t>還可獲得</a:t>
            </a:r>
            <a:r>
              <a:rPr b="1" lang="zh-TW" sz="4000">
                <a:solidFill>
                  <a:srgbClr val="434343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小獎勵</a:t>
            </a:r>
            <a:r>
              <a:rPr b="1" lang="zh-TW" sz="3600">
                <a:latin typeface="Microsoft JhengHei"/>
                <a:ea typeface="Microsoft JhengHei"/>
                <a:cs typeface="Microsoft JhengHei"/>
                <a:sym typeface="Microsoft JhengHei"/>
              </a:rPr>
              <a:t>喔~~~</a:t>
            </a:r>
            <a:r>
              <a:rPr lang="zh-TW" sz="3600">
                <a:latin typeface="Microsoft JhengHei"/>
                <a:ea typeface="Microsoft JhengHei"/>
                <a:cs typeface="Microsoft JhengHei"/>
                <a:sym typeface="Microsoft JhengHei"/>
              </a:rPr>
              <a:t>(*´∀｀*)ノ</a:t>
            </a:r>
          </a:p>
          <a:p>
            <a:pPr lvl="0">
              <a:spcBef>
                <a:spcPts val="0"/>
              </a:spcBef>
              <a:buNone/>
            </a:pPr>
            <a:r>
              <a:rPr b="1" i="1" lang="zh-TW" sz="4000" u="sng">
                <a:latin typeface="Microsoft JhengHei"/>
                <a:ea typeface="Microsoft JhengHei"/>
                <a:cs typeface="Microsoft JhengHei"/>
                <a:sym typeface="Microsoft JhengHei"/>
              </a:rPr>
              <a:t>歡迎報告分享</a:t>
            </a:r>
            <a:r>
              <a:rPr b="1" lang="zh-TW" sz="4000">
                <a:latin typeface="Microsoft JhengHei"/>
                <a:ea typeface="Microsoft JhengHei"/>
                <a:cs typeface="Microsoft JhengHei"/>
                <a:sym typeface="Microsoft JhengHei"/>
              </a:rPr>
              <a:t> !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600">
                <a:latin typeface="Microsoft JhengHei"/>
                <a:ea typeface="Microsoft JhengHei"/>
                <a:cs typeface="Microsoft JhengHei"/>
                <a:sym typeface="Microsoft JhengHei"/>
              </a:rPr>
              <a:t>怕麻煩也可以直接寄到信箱給我唷!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600">
                <a:latin typeface="Microsoft JhengHei"/>
                <a:ea typeface="Microsoft JhengHei"/>
                <a:cs typeface="Microsoft JhengHei"/>
                <a:sym typeface="Microsoft JhengHei"/>
              </a:rPr>
              <a:t>emily89819@gmail.com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3600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3600"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7" name="Shape 77"/>
          <p:cNvSpPr txBox="1"/>
          <p:nvPr/>
        </p:nvSpPr>
        <p:spPr>
          <a:xfrm>
            <a:off x="815700" y="1152475"/>
            <a:ext cx="6815100" cy="265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zh-TW" sz="15000">
                <a:solidFill>
                  <a:srgbClr val="1C4587"/>
                </a:solidFill>
              </a:rPr>
              <a:t>示範~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15000">
              <a:solidFill>
                <a:srgbClr val="1C4587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descr="★☆★☆★☆影片僅測試上傳用,喜歡請購買正版☆★☆★☆★ 《我們仍未知道那天所看見的花的名字。》[3]（日語：あの日見た花の名前を僕達はまだ知らない。‎）是由動畫公司A-1 Pictures製作的原創日本動畫，又譯為「未聞花名」。本作於2011年4月14日起於富士電視台的noitaminA第2時段開始播放。日本官方簡稱「那朵花」（日語：あの花／Anohana）。[4][5]劇場動畫將於2013年夏季上映。" id="84" name="Shape 84" title="未聞花名(淚爆感人ED)">
            <a:hlinkClick r:id="rId3"/>
          </p:cNvPr>
          <p:cNvSpPr/>
          <p:nvPr/>
        </p:nvSpPr>
        <p:spPr>
          <a:xfrm>
            <a:off x="1225200" y="1017437"/>
            <a:ext cx="5393049" cy="4044774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85" name="Shape 85"/>
          <p:cNvSpPr txBox="1"/>
          <p:nvPr/>
        </p:nvSpPr>
        <p:spPr>
          <a:xfrm>
            <a:off x="421500" y="81875"/>
            <a:ext cx="8520600" cy="7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4800">
                <a:solidFill>
                  <a:srgbClr val="0B5394"/>
                </a:solidFill>
              </a:rPr>
              <a:t>未聞花名-----最感人的一段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4800">
              <a:solidFill>
                <a:srgbClr val="0B5394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descr="很不錯的小品 推薦 原作品名為: 男子高中生的日常" id="92" name="Shape 92" title="男子高中生的日常 : 文學少女 01">
            <a:hlinkClick r:id="rId3"/>
          </p:cNvPr>
          <p:cNvSpPr/>
          <p:nvPr/>
        </p:nvSpPr>
        <p:spPr>
          <a:xfrm>
            <a:off x="1514500" y="1017449"/>
            <a:ext cx="5192150" cy="38941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93" name="Shape 93"/>
          <p:cNvSpPr txBox="1"/>
          <p:nvPr/>
        </p:nvSpPr>
        <p:spPr>
          <a:xfrm>
            <a:off x="421925" y="245125"/>
            <a:ext cx="8181300" cy="7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600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男子高校生的日常-----最搞笑的一段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116375" y="149800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600"/>
              <a:t>只要這樣就可以啦~~~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600"/>
              <a:t>歡迎分享喔</a:t>
            </a:r>
            <a:r>
              <a:rPr lang="zh-TW" sz="3600">
                <a:solidFill>
                  <a:srgbClr val="E0666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((o(*ﾟ▽ﾟ*)o))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600"/>
              <a:t>另外5/31是各社的靜態展~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600"/>
              <a:t>大家可以去看看喔~~</a:t>
            </a:r>
          </a:p>
          <a:p>
            <a:pPr lvl="0">
              <a:spcBef>
                <a:spcPts val="0"/>
              </a:spcBef>
              <a:buNone/>
            </a:pPr>
            <a:r>
              <a:rPr b="1" lang="zh-TW" sz="3600"/>
              <a:t>在校網就能看!額外補充的資料也會在上面!!</a:t>
            </a:r>
            <a:r>
              <a:rPr lang="zh-TW" sz="3600">
                <a:solidFill>
                  <a:srgbClr val="F1C232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(σ・Д・)σ★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3600"/>
          </a:p>
        </p:txBody>
      </p:sp>
      <p:sp>
        <p:nvSpPr>
          <p:cNvPr id="100" name="Shape 100"/>
          <p:cNvSpPr txBox="1"/>
          <p:nvPr/>
        </p:nvSpPr>
        <p:spPr>
          <a:xfrm>
            <a:off x="3753450" y="4482650"/>
            <a:ext cx="1614600" cy="2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 sz="700"/>
          </a:p>
        </p:txBody>
      </p:sp>
      <p:sp>
        <p:nvSpPr>
          <p:cNvPr id="101" name="Shape 101"/>
          <p:cNvSpPr txBox="1"/>
          <p:nvPr/>
        </p:nvSpPr>
        <p:spPr>
          <a:xfrm rot="750030">
            <a:off x="6270414" y="259380"/>
            <a:ext cx="3228023" cy="5306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zh-TW" sz="3600"/>
              <a:t>社幹招募中~~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36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