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  <p:sldId id="264" r:id="rId10"/>
    <p:sldId id="266" r:id="rId11"/>
    <p:sldId id="267" r:id="rId12"/>
    <p:sldId id="268" r:id="rId13"/>
    <p:sldId id="265" r:id="rId1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27102A9-8310-4765-A935-A1911B00CA55}" styleName="淺色樣式 1 - 輔色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0"/>
    <p:restoredTop sz="94243"/>
  </p:normalViewPr>
  <p:slideViewPr>
    <p:cSldViewPr snapToGrid="0" snapToObjects="1">
      <p:cViewPr varScale="1">
        <p:scale>
          <a:sx n="70" d="100"/>
          <a:sy n="70" d="100"/>
        </p:scale>
        <p:origin x="8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08622E8-1524-3240-88BC-3DB46801BF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9626978-F6F1-1940-AE71-FA30598DF8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517E32F-D0FE-144B-BBCE-57F3C750DC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F58-FD59-6345-91B2-B39706B1E908}" type="datetimeFigureOut">
              <a:rPr kumimoji="1" lang="zh-TW" altLang="en-US" smtClean="0"/>
              <a:t>2023/10/10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E70E99D-E650-AA49-A870-05CA004011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017E5C4-6483-C746-BE1F-321BDA3C9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12B4-A206-FF44-9933-EF71E4963AC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132145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9DFE858-9F52-A84D-A988-E3082EB7D3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252BABF1-1792-4E4F-9280-3B29E539D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1729B33-C5D4-F54E-B6FB-AB9FD045E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F58-FD59-6345-91B2-B39706B1E908}" type="datetimeFigureOut">
              <a:rPr kumimoji="1" lang="zh-TW" altLang="en-US" smtClean="0"/>
              <a:t>2023/10/10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E01BD2E-6C6F-7A41-98E3-95F30D797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967B0CD-D29F-F74A-BB25-F33BAB8A3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12B4-A206-FF44-9933-EF71E4963AC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7695669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840CA354-AD98-7D49-9D60-FDE44CD2B3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F6F353B7-C4E2-D249-87FE-7FE8B4406E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7A7EED8-C31A-1D46-9B9C-73DEBD885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F58-FD59-6345-91B2-B39706B1E908}" type="datetimeFigureOut">
              <a:rPr kumimoji="1" lang="zh-TW" altLang="en-US" smtClean="0"/>
              <a:t>2023/10/10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E7215A7-491D-8D49-BBBA-DC7FF156E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271F535-57F2-E840-A414-EDED6A280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12B4-A206-FF44-9933-EF71E4963AC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213408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93887CE-BFAA-2A4F-BFA3-AB0B66464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38BFF1AA-741A-814C-A604-51DFA7B09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D11D584-0567-2A4A-939C-92F1F2A40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F58-FD59-6345-91B2-B39706B1E908}" type="datetimeFigureOut">
              <a:rPr kumimoji="1" lang="zh-TW" altLang="en-US" smtClean="0"/>
              <a:t>2023/10/10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E255F03-E6F3-EA46-AE26-F58828125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1CC88A4-4A5C-C443-B3E7-F78C4C087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12B4-A206-FF44-9933-EF71E4963AC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841633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1312AC7-6FE7-7A4B-9E2F-E7DDEDEBD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EB4E82F-931C-D644-80BA-D5521BE26E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049730B-E703-5147-AC4A-A8C692A0D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F58-FD59-6345-91B2-B39706B1E908}" type="datetimeFigureOut">
              <a:rPr kumimoji="1" lang="zh-TW" altLang="en-US" smtClean="0"/>
              <a:t>2023/10/10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A56F58F-E2E7-F745-90D9-9A1D953BC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BEE5EA5-7078-1344-8F60-509475A9C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12B4-A206-FF44-9933-EF71E4963AC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9177281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9E3CF6E-DC39-E146-8624-853435D3E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590CB38-FFB2-9249-A73D-F9F08EBC33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0B44D9E-61F6-7E49-9BAD-5FF34C4AEE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237F89C-BD28-0D42-9800-747F161E16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F58-FD59-6345-91B2-B39706B1E908}" type="datetimeFigureOut">
              <a:rPr kumimoji="1" lang="zh-TW" altLang="en-US" smtClean="0"/>
              <a:t>2023/10/10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6EFD145-4EAC-D347-BA9A-60D839D90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2CFC1EE-634A-4346-A4FA-029617C91A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12B4-A206-FF44-9933-EF71E4963AC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4180759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2B1EAFE-5103-9D43-BF8C-72E343923F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3205189-D945-AF4B-B352-28F7B51C5F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53AA004-64C6-F24B-BECA-87AD4840AE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AB62A8DE-32E1-E741-8508-1FA0CCA538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93322169-70FC-A34A-AABB-37F4593C12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1AC29B98-5883-1140-9136-8F16DE4DF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F58-FD59-6345-91B2-B39706B1E908}" type="datetimeFigureOut">
              <a:rPr kumimoji="1" lang="zh-TW" altLang="en-US" smtClean="0"/>
              <a:t>2023/10/10</a:t>
            </a:fld>
            <a:endParaRPr kumimoji="1"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DD1A00EA-3CB1-3A4C-B27A-519962C65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CF83BC6A-0572-5446-A77F-3AEBC2821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12B4-A206-FF44-9933-EF71E4963AC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484022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86480F9-7EAF-AF46-86EB-20CEC11954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1BE0AE3E-854F-914B-B7C7-4B22A73A7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F58-FD59-6345-91B2-B39706B1E908}" type="datetimeFigureOut">
              <a:rPr kumimoji="1" lang="zh-TW" altLang="en-US" smtClean="0"/>
              <a:t>2023/10/10</a:t>
            </a:fld>
            <a:endParaRPr kumimoji="1"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EE10641A-CB6C-1E48-BA25-B54A447EB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E450D266-2633-3044-9FBD-5D2A188EA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12B4-A206-FF44-9933-EF71E4963AC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376913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4F270B4B-563A-9742-879D-F44A34E57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F58-FD59-6345-91B2-B39706B1E908}" type="datetimeFigureOut">
              <a:rPr kumimoji="1" lang="zh-TW" altLang="en-US" smtClean="0"/>
              <a:t>2023/10/10</a:t>
            </a:fld>
            <a:endParaRPr kumimoji="1"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13E4DC5F-7827-D749-A3D8-4839206DD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4315F04-D430-9943-B13C-6C785BA63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12B4-A206-FF44-9933-EF71E4963AC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517814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AB0E755-642E-E844-A452-4E3396E48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1215A96-153B-E34F-93A0-FB27A75CFC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9125BBF4-4CFF-6543-9E69-3EEFD1D01F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9AE02B1-3E18-B04D-AEC9-C3D606D8C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F58-FD59-6345-91B2-B39706B1E908}" type="datetimeFigureOut">
              <a:rPr kumimoji="1" lang="zh-TW" altLang="en-US" smtClean="0"/>
              <a:t>2023/10/10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C1298C6-0AFD-CB48-9EC8-4E25D911D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1B24FF2-A39E-B045-9E78-2C28D0990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12B4-A206-FF44-9933-EF71E4963AC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2645781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AF3D154-787A-2349-9339-A47A2328F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77D02B7E-B079-F344-8FA2-2A5A1A0EE8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EC39EEDE-EF58-2242-B445-8912EBE432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E23A6BA1-D439-9346-91B6-AED68DE1E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2AF58-FD59-6345-91B2-B39706B1E908}" type="datetimeFigureOut">
              <a:rPr kumimoji="1" lang="zh-TW" altLang="en-US" smtClean="0"/>
              <a:t>2023/10/10</a:t>
            </a:fld>
            <a:endParaRPr kumimoji="1"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9E754894-AE45-F049-8467-BFF0322FA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24A877E-6207-3241-861B-A8257A1CA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CB12B4-A206-FF44-9933-EF71E4963AC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690896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6650C659-BDEE-A14B-99EB-D79527B9A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3227D54-3133-EB45-8414-B78268F159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kumimoji="1" lang="zh-TW" altLang="en-US"/>
              <a:t>編輯母片文字樣式
第二層
第三層
第四層
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A0BEC08-2DA7-034F-ACB5-6E2508612BA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2AF58-FD59-6345-91B2-B39706B1E908}" type="datetimeFigureOut">
              <a:rPr kumimoji="1" lang="zh-TW" altLang="en-US" smtClean="0"/>
              <a:t>2023/10/10</a:t>
            </a:fld>
            <a:endParaRPr kumimoji="1"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D75AF42-7D0E-A349-8878-93E4F32C8F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32E9A06-8150-7643-AF0B-CA6955846E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CB12B4-A206-FF44-9933-EF71E4963AC1}" type="slidenum">
              <a:rPr kumimoji="1" lang="zh-TW" altLang="en-US" smtClean="0"/>
              <a:t>‹#›</a:t>
            </a:fld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1471220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AB310A0-40BE-3041-9321-9A233C014AE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zh-TW" altLang="en-US" dirty="0"/>
              <a:t>排球修正規則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0EF17838-6280-6149-B853-A3C1C213B6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zh-TW" altLang="en-US"/>
          </a:p>
        </p:txBody>
      </p:sp>
    </p:spTree>
    <p:extLst>
      <p:ext uri="{BB962C8B-B14F-4D97-AF65-F5344CB8AC3E}">
        <p14:creationId xmlns:p14="http://schemas.microsoft.com/office/powerpoint/2010/main" val="3145220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DDC18E8-734C-A745-83C1-DEC84F2E4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>
                <a:latin typeface="BiauKai" panose="03000509000000000000" pitchFamily="49" charset="-120"/>
                <a:ea typeface="BiauKai" panose="03000509000000000000" pitchFamily="49" charset="-120"/>
                <a:cs typeface="BiauKai" panose="03000509000000000000" pitchFamily="49" charset="-120"/>
              </a:rPr>
              <a:t>規則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E095077-5498-4D41-BCB3-99C8BE7CF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 sz="3600" dirty="0">
                <a:latin typeface="BiauKai" panose="03000509000000000000" pitchFamily="49" charset="-120"/>
                <a:ea typeface="BiauKai" panose="03000509000000000000" pitchFamily="49" charset="-120"/>
                <a:cs typeface="BiauKai" panose="03000509000000000000" pitchFamily="49" charset="-120"/>
              </a:rPr>
              <a:t>輪轉：按照上述順序發球，失分後發球才需輪轉</a:t>
            </a:r>
            <a:endParaRPr kumimoji="1" lang="zh-TW" altLang="en-US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0D9BEDC5-3D1B-9142-BD1F-5587832CB7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853213"/>
            <a:ext cx="5013960" cy="3743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97365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DDC18E8-734C-A745-83C1-DEC84F2E4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>
                <a:latin typeface="BiauKai" panose="03000509000000000000" pitchFamily="49" charset="-120"/>
                <a:ea typeface="BiauKai" panose="03000509000000000000" pitchFamily="49" charset="-120"/>
                <a:cs typeface="BiauKai" panose="03000509000000000000" pitchFamily="49" charset="-120"/>
              </a:rPr>
              <a:t>規則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E095077-5498-4D41-BCB3-99C8BE7CF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 sz="3600" dirty="0">
                <a:latin typeface="BiauKai" panose="03000509000000000000" pitchFamily="49" charset="-120"/>
                <a:ea typeface="BiauKai" panose="03000509000000000000" pitchFamily="49" charset="-120"/>
                <a:cs typeface="BiauKai" panose="03000509000000000000" pitchFamily="49" charset="-120"/>
              </a:rPr>
              <a:t>擊球：可先接球，最後須低手擊球到對方球場，在場內最多擊球＋接球三次，不能一人同時擊球兩次</a:t>
            </a:r>
            <a:endParaRPr kumimoji="1" lang="zh-TW" altLang="en-US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0D9BEDC5-3D1B-9142-BD1F-5587832CB7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853213"/>
            <a:ext cx="5013960" cy="3743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1944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DDC18E8-734C-A745-83C1-DEC84F2E4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>
                <a:latin typeface="BiauKai" panose="03000509000000000000" pitchFamily="49" charset="-120"/>
                <a:ea typeface="BiauKai" panose="03000509000000000000" pitchFamily="49" charset="-120"/>
                <a:cs typeface="BiauKai" panose="03000509000000000000" pitchFamily="49" charset="-120"/>
              </a:rPr>
              <a:t>規則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E095077-5498-4D41-BCB3-99C8BE7CF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CN" altLang="en-US" sz="3600" dirty="0">
                <a:latin typeface="BiauKai" panose="03000509000000000000" pitchFamily="49" charset="-120"/>
                <a:ea typeface="BiauKai" panose="03000509000000000000" pitchFamily="49" charset="-120"/>
                <a:cs typeface="BiauKai" panose="03000509000000000000" pitchFamily="49" charset="-120"/>
              </a:rPr>
              <a:t>比賽分數</a:t>
            </a:r>
            <a:r>
              <a:rPr kumimoji="1" lang="zh-TW" altLang="en-US" sz="3600" dirty="0">
                <a:latin typeface="BiauKai" panose="03000509000000000000" pitchFamily="49" charset="-120"/>
                <a:ea typeface="BiauKai" panose="03000509000000000000" pitchFamily="49" charset="-120"/>
                <a:cs typeface="BiauKai" panose="03000509000000000000" pitchFamily="49" charset="-120"/>
              </a:rPr>
              <a:t>：一局</a:t>
            </a:r>
            <a:r>
              <a:rPr kumimoji="1" lang="en-US" altLang="zh-TW" sz="3600" dirty="0">
                <a:latin typeface="BiauKai" panose="03000509000000000000" pitchFamily="49" charset="-120"/>
                <a:ea typeface="BiauKai" panose="03000509000000000000" pitchFamily="49" charset="-120"/>
                <a:cs typeface="BiauKai" panose="03000509000000000000" pitchFamily="49" charset="-120"/>
              </a:rPr>
              <a:t>11</a:t>
            </a:r>
            <a:r>
              <a:rPr kumimoji="1" lang="zh-CN" altLang="en-US" sz="3600" dirty="0">
                <a:latin typeface="BiauKai" panose="03000509000000000000" pitchFamily="49" charset="-120"/>
                <a:ea typeface="BiauKai" panose="03000509000000000000" pitchFamily="49" charset="-120"/>
                <a:cs typeface="BiauKai" panose="03000509000000000000" pitchFamily="49" charset="-120"/>
              </a:rPr>
              <a:t>分，比數為</a:t>
            </a:r>
            <a:r>
              <a:rPr kumimoji="1" lang="en-US" altLang="zh-CN" sz="3600" dirty="0">
                <a:latin typeface="BiauKai" panose="03000509000000000000" pitchFamily="49" charset="-120"/>
                <a:ea typeface="BiauKai" panose="03000509000000000000" pitchFamily="49" charset="-120"/>
                <a:cs typeface="BiauKai" panose="03000509000000000000" pitchFamily="49" charset="-120"/>
              </a:rPr>
              <a:t>10:10</a:t>
            </a:r>
            <a:r>
              <a:rPr kumimoji="1" lang="zh-CN" altLang="en-US" sz="3600" dirty="0">
                <a:latin typeface="BiauKai" panose="03000509000000000000" pitchFamily="49" charset="-120"/>
                <a:ea typeface="BiauKai" panose="03000509000000000000" pitchFamily="49" charset="-120"/>
                <a:cs typeface="BiauKai" panose="03000509000000000000" pitchFamily="49" charset="-120"/>
              </a:rPr>
              <a:t>時，先領先兩分者獲勝</a:t>
            </a:r>
            <a:r>
              <a:rPr kumimoji="1" lang="en-US" altLang="zh-CN" sz="3600" dirty="0">
                <a:latin typeface="BiauKai" panose="03000509000000000000" pitchFamily="49" charset="-120"/>
                <a:ea typeface="BiauKai" panose="03000509000000000000" pitchFamily="49" charset="-120"/>
                <a:cs typeface="BiauKai" panose="03000509000000000000" pitchFamily="49" charset="-120"/>
              </a:rPr>
              <a:t>(duce)</a:t>
            </a:r>
            <a:endParaRPr kumimoji="1" lang="zh-TW" altLang="en-US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0D9BEDC5-3D1B-9142-BD1F-5587832CB7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853213"/>
            <a:ext cx="5013960" cy="3743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90985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19BAC24-B22B-8246-AF2A-4D54CEF94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>
                <a:latin typeface="BiauKai" panose="03000509000000000000" pitchFamily="49" charset="-120"/>
                <a:ea typeface="BiauKai" panose="03000509000000000000" pitchFamily="49" charset="-120"/>
                <a:cs typeface="BiauKai" panose="03000509000000000000" pitchFamily="49" charset="-120"/>
              </a:rPr>
              <a:t>裁判</a:t>
            </a:r>
          </a:p>
        </p:txBody>
      </p:sp>
      <p:sp>
        <p:nvSpPr>
          <p:cNvPr id="6" name="文字版面配置區 5">
            <a:extLst>
              <a:ext uri="{FF2B5EF4-FFF2-40B4-BE49-F238E27FC236}">
                <a16:creationId xmlns:a16="http://schemas.microsoft.com/office/drawing/2014/main" id="{83FF70F9-8638-8840-94DD-F9CB03591A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7588" y="1690688"/>
            <a:ext cx="5157787" cy="823912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kumimoji="1" lang="zh-TW" altLang="en-US" sz="3200" dirty="0">
                <a:latin typeface="BiauKai" panose="03000509000000000000" pitchFamily="49" charset="-120"/>
                <a:ea typeface="BiauKai" panose="03000509000000000000" pitchFamily="49" charset="-120"/>
                <a:cs typeface="BiauKai" panose="03000509000000000000" pitchFamily="49" charset="-120"/>
              </a:rPr>
              <a:t>界內、界外：旗子動作</a:t>
            </a:r>
            <a:endParaRPr kumimoji="1" lang="en-US" altLang="zh-TW" sz="3200" dirty="0">
              <a:latin typeface="BiauKai" panose="03000509000000000000" pitchFamily="49" charset="-120"/>
              <a:ea typeface="BiauKai" panose="03000509000000000000" pitchFamily="49" charset="-120"/>
              <a:cs typeface="BiauKai" panose="03000509000000000000" pitchFamily="49" charset="-120"/>
            </a:endParaRPr>
          </a:p>
          <a:p>
            <a:pPr algn="ctr"/>
            <a:r>
              <a:rPr kumimoji="1" lang="zh-TW" altLang="en-US" sz="3200" dirty="0">
                <a:latin typeface="BiauKai" panose="03000509000000000000" pitchFamily="49" charset="-120"/>
                <a:ea typeface="BiauKai" panose="03000509000000000000" pitchFamily="49" charset="-120"/>
                <a:cs typeface="BiauKai" panose="03000509000000000000" pitchFamily="49" charset="-120"/>
              </a:rPr>
              <a:t>（線審）</a:t>
            </a:r>
          </a:p>
        </p:txBody>
      </p:sp>
      <p:sp>
        <p:nvSpPr>
          <p:cNvPr id="7" name="文字版面配置區 6">
            <a:extLst>
              <a:ext uri="{FF2B5EF4-FFF2-40B4-BE49-F238E27FC236}">
                <a16:creationId xmlns:a16="http://schemas.microsoft.com/office/drawing/2014/main" id="{6760732A-1D57-6442-9FA2-E4143B16B7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14400" y="1597415"/>
            <a:ext cx="5183188" cy="823912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kumimoji="1" lang="zh-TW" altLang="en-US" sz="3200" dirty="0">
                <a:latin typeface="BiauKai" panose="03000509000000000000" pitchFamily="49" charset="-120"/>
                <a:ea typeface="BiauKai" panose="03000509000000000000" pitchFamily="49" charset="-120"/>
                <a:cs typeface="BiauKai" panose="03000509000000000000" pitchFamily="49" charset="-120"/>
              </a:rPr>
              <a:t>球隊發球（主審）</a:t>
            </a:r>
          </a:p>
        </p:txBody>
      </p:sp>
      <p:pic>
        <p:nvPicPr>
          <p:cNvPr id="11" name="內容版面配置區 10">
            <a:extLst>
              <a:ext uri="{FF2B5EF4-FFF2-40B4-BE49-F238E27FC236}">
                <a16:creationId xmlns:a16="http://schemas.microsoft.com/office/drawing/2014/main" id="{DB4CFDA2-207F-824A-AB16-FEB65AFC673F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1961817" y="2922978"/>
            <a:ext cx="3088354" cy="3009165"/>
          </a:xfrm>
        </p:spPr>
      </p:pic>
      <p:pic>
        <p:nvPicPr>
          <p:cNvPr id="9" name="內容版面配置區 8">
            <a:extLst>
              <a:ext uri="{FF2B5EF4-FFF2-40B4-BE49-F238E27FC236}">
                <a16:creationId xmlns:a16="http://schemas.microsoft.com/office/drawing/2014/main" id="{3B3F3203-7D2D-2E47-AD3C-D4859529224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292705" y="2922978"/>
            <a:ext cx="4767551" cy="3249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681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57EFB9E-832D-8C43-8B69-E6915012F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>
                <a:latin typeface="BiauKai" panose="03000509000000000000" pitchFamily="49" charset="-120"/>
                <a:ea typeface="BiauKai" panose="03000509000000000000" pitchFamily="49" charset="-120"/>
                <a:cs typeface="BiauKai" panose="03000509000000000000" pitchFamily="49" charset="-120"/>
              </a:rPr>
              <a:t>分工合作</a:t>
            </a:r>
            <a:r>
              <a:rPr kumimoji="1" lang="en-US" altLang="zh-CN" dirty="0">
                <a:latin typeface="BiauKai" panose="03000509000000000000" pitchFamily="49" charset="-120"/>
                <a:ea typeface="BiauKai" panose="03000509000000000000" pitchFamily="49" charset="-120"/>
                <a:cs typeface="BiauKai" panose="03000509000000000000" pitchFamily="49" charset="-120"/>
              </a:rPr>
              <a:t>-</a:t>
            </a:r>
            <a:r>
              <a:rPr kumimoji="1" lang="zh-CN" altLang="en-US" dirty="0">
                <a:latin typeface="BiauKai" panose="03000509000000000000" pitchFamily="49" charset="-120"/>
                <a:ea typeface="BiauKai" panose="03000509000000000000" pitchFamily="49" charset="-120"/>
                <a:cs typeface="BiauKai" panose="03000509000000000000" pitchFamily="49" charset="-120"/>
              </a:rPr>
              <a:t>職務</a:t>
            </a:r>
            <a:endParaRPr kumimoji="1" lang="zh-TW" altLang="en-US" dirty="0">
              <a:latin typeface="BiauKai" panose="03000509000000000000" pitchFamily="49" charset="-120"/>
              <a:ea typeface="BiauKai" panose="03000509000000000000" pitchFamily="49" charset="-120"/>
              <a:cs typeface="BiauKai" panose="03000509000000000000" pitchFamily="49" charset="-120"/>
            </a:endParaRP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2CD3BC4-4305-4840-9BE6-139DFDD33D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zh-TW" altLang="en-US" sz="3600" dirty="0">
                <a:latin typeface="BiauKai" panose="03000509000000000000" pitchFamily="49" charset="-120"/>
                <a:ea typeface="BiauKai" panose="03000509000000000000" pitchFamily="49" charset="-120"/>
                <a:cs typeface="BiauKai" panose="03000509000000000000" pitchFamily="49" charset="-120"/>
              </a:rPr>
              <a:t>小隊長</a:t>
            </a:r>
            <a:endParaRPr kumimoji="1" lang="en-US" altLang="zh-TW" sz="3600" dirty="0">
              <a:latin typeface="BiauKai" panose="03000509000000000000" pitchFamily="49" charset="-120"/>
              <a:ea typeface="BiauKai" panose="03000509000000000000" pitchFamily="49" charset="-120"/>
              <a:cs typeface="BiauKai" panose="03000509000000000000" pitchFamily="49" charset="-120"/>
            </a:endParaRPr>
          </a:p>
          <a:p>
            <a:r>
              <a:rPr kumimoji="1" lang="zh-TW" altLang="en-US" sz="3600" dirty="0">
                <a:latin typeface="BiauKai" panose="03000509000000000000" pitchFamily="49" charset="-120"/>
                <a:ea typeface="BiauKai" panose="03000509000000000000" pitchFamily="49" charset="-120"/>
                <a:cs typeface="BiauKai" panose="03000509000000000000" pitchFamily="49" charset="-120"/>
              </a:rPr>
              <a:t>副隊長</a:t>
            </a:r>
            <a:endParaRPr kumimoji="1" lang="en-US" altLang="zh-TW" sz="3600" dirty="0">
              <a:latin typeface="BiauKai" panose="03000509000000000000" pitchFamily="49" charset="-120"/>
              <a:ea typeface="BiauKai" panose="03000509000000000000" pitchFamily="49" charset="-120"/>
              <a:cs typeface="BiauKai" panose="03000509000000000000" pitchFamily="49" charset="-120"/>
            </a:endParaRPr>
          </a:p>
          <a:p>
            <a:r>
              <a:rPr kumimoji="1" lang="zh-TW" altLang="en-US" sz="3600" dirty="0">
                <a:latin typeface="BiauKai" panose="03000509000000000000" pitchFamily="49" charset="-120"/>
                <a:ea typeface="BiauKai" panose="03000509000000000000" pitchFamily="49" charset="-120"/>
                <a:cs typeface="BiauKai" panose="03000509000000000000" pitchFamily="49" charset="-120"/>
              </a:rPr>
              <a:t>記錄長</a:t>
            </a:r>
            <a:endParaRPr kumimoji="1" lang="en-US" altLang="zh-TW" sz="3600" dirty="0">
              <a:latin typeface="BiauKai" panose="03000509000000000000" pitchFamily="49" charset="-120"/>
              <a:ea typeface="BiauKai" panose="03000509000000000000" pitchFamily="49" charset="-120"/>
              <a:cs typeface="BiauKai" panose="03000509000000000000" pitchFamily="49" charset="-120"/>
            </a:endParaRPr>
          </a:p>
          <a:p>
            <a:r>
              <a:rPr kumimoji="1" lang="zh-TW" altLang="en-US" sz="3600" dirty="0">
                <a:latin typeface="BiauKai" panose="03000509000000000000" pitchFamily="49" charset="-120"/>
                <a:ea typeface="BiauKai" panose="03000509000000000000" pitchFamily="49" charset="-120"/>
                <a:cs typeface="BiauKai" panose="03000509000000000000" pitchFamily="49" charset="-120"/>
              </a:rPr>
              <a:t>服務長</a:t>
            </a:r>
            <a:endParaRPr kumimoji="1" lang="en-US" altLang="zh-TW" sz="3600" dirty="0">
              <a:latin typeface="BiauKai" panose="03000509000000000000" pitchFamily="49" charset="-120"/>
              <a:ea typeface="BiauKai" panose="03000509000000000000" pitchFamily="49" charset="-120"/>
              <a:cs typeface="BiauKai" panose="03000509000000000000" pitchFamily="49" charset="-120"/>
            </a:endParaRPr>
          </a:p>
          <a:p>
            <a:r>
              <a:rPr kumimoji="1" lang="zh-TW" altLang="en-US" sz="3600" dirty="0">
                <a:latin typeface="BiauKai" panose="03000509000000000000" pitchFamily="49" charset="-120"/>
                <a:ea typeface="BiauKai" panose="03000509000000000000" pitchFamily="49" charset="-120"/>
                <a:cs typeface="BiauKai" panose="03000509000000000000" pitchFamily="49" charset="-120"/>
              </a:rPr>
              <a:t>對呼長</a:t>
            </a:r>
            <a:endParaRPr kumimoji="1" lang="en-US" altLang="zh-TW" sz="3600" dirty="0">
              <a:latin typeface="BiauKai" panose="03000509000000000000" pitchFamily="49" charset="-120"/>
              <a:ea typeface="BiauKai" panose="03000509000000000000" pitchFamily="49" charset="-120"/>
              <a:cs typeface="BiauKai" panose="03000509000000000000" pitchFamily="49" charset="-120"/>
            </a:endParaRPr>
          </a:p>
          <a:p>
            <a:r>
              <a:rPr kumimoji="1" lang="zh-TW" altLang="en-US" sz="3600" dirty="0">
                <a:latin typeface="BiauKai" panose="03000509000000000000" pitchFamily="49" charset="-120"/>
                <a:ea typeface="BiauKai" panose="03000509000000000000" pitchFamily="49" charset="-120"/>
                <a:cs typeface="BiauKai" panose="03000509000000000000" pitchFamily="49" charset="-120"/>
              </a:rPr>
              <a:t>保管長</a:t>
            </a:r>
          </a:p>
        </p:txBody>
      </p:sp>
    </p:spTree>
    <p:extLst>
      <p:ext uri="{BB962C8B-B14F-4D97-AF65-F5344CB8AC3E}">
        <p14:creationId xmlns:p14="http://schemas.microsoft.com/office/powerpoint/2010/main" val="2044388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AE273A4-D1BA-FF45-97AB-FBF0DB7B7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>
                <a:latin typeface="BiauKai" panose="03000509000000000000" pitchFamily="49" charset="-120"/>
                <a:ea typeface="BiauKai" panose="03000509000000000000" pitchFamily="49" charset="-120"/>
                <a:cs typeface="BiauKai" panose="03000509000000000000" pitchFamily="49" charset="-120"/>
              </a:rPr>
              <a:t>分組</a:t>
            </a:r>
            <a:r>
              <a:rPr kumimoji="1" lang="en-US" altLang="zh-CN" dirty="0">
                <a:latin typeface="BiauKai" panose="03000509000000000000" pitchFamily="49" charset="-120"/>
                <a:ea typeface="BiauKai" panose="03000509000000000000" pitchFamily="49" charset="-120"/>
                <a:cs typeface="BiauKai" panose="03000509000000000000" pitchFamily="49" charset="-120"/>
              </a:rPr>
              <a:t>(501)</a:t>
            </a:r>
            <a:endParaRPr kumimoji="1" lang="zh-TW" altLang="en-US" dirty="0">
              <a:latin typeface="BiauKai" panose="03000509000000000000" pitchFamily="49" charset="-120"/>
              <a:ea typeface="BiauKai" panose="03000509000000000000" pitchFamily="49" charset="-120"/>
              <a:cs typeface="BiauKai" panose="03000509000000000000" pitchFamily="49" charset="-120"/>
            </a:endParaRPr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3D93A3CE-302D-A140-B431-BA16C600F2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4301832"/>
              </p:ext>
            </p:extLst>
          </p:nvPr>
        </p:nvGraphicFramePr>
        <p:xfrm>
          <a:off x="838200" y="1825624"/>
          <a:ext cx="10515600" cy="4154552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12860701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18467266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8451099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135790920"/>
                    </a:ext>
                  </a:extLst>
                </a:gridCol>
              </a:tblGrid>
              <a:tr h="72034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>
                          <a:latin typeface="BiauKai" panose="03000509000000000000" pitchFamily="49" charset="-120"/>
                          <a:ea typeface="BiauKai" panose="03000509000000000000" pitchFamily="49" charset="-120"/>
                          <a:cs typeface="BiauKai" panose="03000509000000000000" pitchFamily="49" charset="-120"/>
                        </a:rPr>
                        <a:t>組長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>
                          <a:latin typeface="BiauKai" panose="03000509000000000000" pitchFamily="49" charset="-120"/>
                          <a:ea typeface="BiauKai" panose="03000509000000000000" pitchFamily="49" charset="-120"/>
                          <a:cs typeface="BiauKai" panose="03000509000000000000" pitchFamily="49" charset="-120"/>
                        </a:rPr>
                        <a:t>組長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>
                          <a:latin typeface="BiauKai" panose="03000509000000000000" pitchFamily="49" charset="-120"/>
                          <a:ea typeface="BiauKai" panose="03000509000000000000" pitchFamily="49" charset="-120"/>
                          <a:cs typeface="BiauKai" panose="03000509000000000000" pitchFamily="49" charset="-120"/>
                        </a:rPr>
                        <a:t>組長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>
                          <a:latin typeface="BiauKai" panose="03000509000000000000" pitchFamily="49" charset="-120"/>
                          <a:ea typeface="BiauKai" panose="03000509000000000000" pitchFamily="49" charset="-120"/>
                          <a:cs typeface="BiauKai" panose="03000509000000000000" pitchFamily="49" charset="-120"/>
                        </a:rPr>
                        <a:t>組長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7335626"/>
                  </a:ext>
                </a:extLst>
              </a:tr>
              <a:tr h="3434211"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latin typeface="BiauKai" panose="03000509000000000000" pitchFamily="49" charset="-120"/>
                        <a:ea typeface="BiauKai" panose="03000509000000000000" pitchFamily="49" charset="-120"/>
                        <a:cs typeface="BiauKai" panose="0300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latin typeface="BiauKai" panose="03000509000000000000" pitchFamily="49" charset="-120"/>
                        <a:ea typeface="BiauKai" panose="03000509000000000000" pitchFamily="49" charset="-120"/>
                        <a:cs typeface="BiauKai" panose="0300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latin typeface="BiauKai" panose="03000509000000000000" pitchFamily="49" charset="-120"/>
                        <a:ea typeface="BiauKai" panose="03000509000000000000" pitchFamily="49" charset="-120"/>
                        <a:cs typeface="BiauKai" panose="0300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latin typeface="BiauKai" panose="03000509000000000000" pitchFamily="49" charset="-120"/>
                        <a:ea typeface="BiauKai" panose="03000509000000000000" pitchFamily="49" charset="-120"/>
                        <a:cs typeface="BiauKai" panose="0300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07172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628196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AE273A4-D1BA-FF45-97AB-FBF0DB7B7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>
                <a:latin typeface="BiauKai" panose="03000509000000000000" pitchFamily="49" charset="-120"/>
                <a:ea typeface="BiauKai" panose="03000509000000000000" pitchFamily="49" charset="-120"/>
                <a:cs typeface="BiauKai" panose="03000509000000000000" pitchFamily="49" charset="-120"/>
              </a:rPr>
              <a:t>分組</a:t>
            </a:r>
            <a:r>
              <a:rPr kumimoji="1" lang="en-US" altLang="zh-CN" dirty="0">
                <a:latin typeface="BiauKai" panose="03000509000000000000" pitchFamily="49" charset="-120"/>
                <a:ea typeface="BiauKai" panose="03000509000000000000" pitchFamily="49" charset="-120"/>
                <a:cs typeface="BiauKai" panose="03000509000000000000" pitchFamily="49" charset="-120"/>
              </a:rPr>
              <a:t>(502)</a:t>
            </a:r>
            <a:endParaRPr kumimoji="1" lang="zh-TW" altLang="en-US" dirty="0">
              <a:latin typeface="BiauKai" panose="03000509000000000000" pitchFamily="49" charset="-120"/>
              <a:ea typeface="BiauKai" panose="03000509000000000000" pitchFamily="49" charset="-120"/>
              <a:cs typeface="BiauKai" panose="03000509000000000000" pitchFamily="49" charset="-120"/>
            </a:endParaRPr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3D93A3CE-302D-A140-B431-BA16C600F2B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4"/>
          <a:ext cx="10515600" cy="4154552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12860701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18467266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8451099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135790920"/>
                    </a:ext>
                  </a:extLst>
                </a:gridCol>
              </a:tblGrid>
              <a:tr h="72034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>
                          <a:latin typeface="BiauKai" panose="03000509000000000000" pitchFamily="49" charset="-120"/>
                          <a:ea typeface="BiauKai" panose="03000509000000000000" pitchFamily="49" charset="-120"/>
                          <a:cs typeface="BiauKai" panose="03000509000000000000" pitchFamily="49" charset="-120"/>
                        </a:rPr>
                        <a:t>組長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>
                          <a:latin typeface="BiauKai" panose="03000509000000000000" pitchFamily="49" charset="-120"/>
                          <a:ea typeface="BiauKai" panose="03000509000000000000" pitchFamily="49" charset="-120"/>
                          <a:cs typeface="BiauKai" panose="03000509000000000000" pitchFamily="49" charset="-120"/>
                        </a:rPr>
                        <a:t>組長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>
                          <a:latin typeface="BiauKai" panose="03000509000000000000" pitchFamily="49" charset="-120"/>
                          <a:ea typeface="BiauKai" panose="03000509000000000000" pitchFamily="49" charset="-120"/>
                          <a:cs typeface="BiauKai" panose="03000509000000000000" pitchFamily="49" charset="-120"/>
                        </a:rPr>
                        <a:t>組長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>
                          <a:latin typeface="BiauKai" panose="03000509000000000000" pitchFamily="49" charset="-120"/>
                          <a:ea typeface="BiauKai" panose="03000509000000000000" pitchFamily="49" charset="-120"/>
                          <a:cs typeface="BiauKai" panose="03000509000000000000" pitchFamily="49" charset="-120"/>
                        </a:rPr>
                        <a:t>組長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7335626"/>
                  </a:ext>
                </a:extLst>
              </a:tr>
              <a:tr h="3434211"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latin typeface="BiauKai" panose="03000509000000000000" pitchFamily="49" charset="-120"/>
                        <a:ea typeface="BiauKai" panose="03000509000000000000" pitchFamily="49" charset="-120"/>
                        <a:cs typeface="BiauKai" panose="0300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latin typeface="BiauKai" panose="03000509000000000000" pitchFamily="49" charset="-120"/>
                        <a:ea typeface="BiauKai" panose="03000509000000000000" pitchFamily="49" charset="-120"/>
                        <a:cs typeface="BiauKai" panose="0300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latin typeface="BiauKai" panose="03000509000000000000" pitchFamily="49" charset="-120"/>
                        <a:ea typeface="BiauKai" panose="03000509000000000000" pitchFamily="49" charset="-120"/>
                        <a:cs typeface="BiauKai" panose="0300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latin typeface="BiauKai" panose="03000509000000000000" pitchFamily="49" charset="-120"/>
                        <a:ea typeface="BiauKai" panose="03000509000000000000" pitchFamily="49" charset="-120"/>
                        <a:cs typeface="BiauKai" panose="0300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07172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4861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AE273A4-D1BA-FF45-97AB-FBF0DB7B7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>
                <a:latin typeface="BiauKai" panose="03000509000000000000" pitchFamily="49" charset="-120"/>
                <a:ea typeface="BiauKai" panose="03000509000000000000" pitchFamily="49" charset="-120"/>
                <a:cs typeface="BiauKai" panose="03000509000000000000" pitchFamily="49" charset="-120"/>
              </a:rPr>
              <a:t>分組</a:t>
            </a:r>
            <a:r>
              <a:rPr kumimoji="1" lang="en-US" altLang="zh-CN" dirty="0">
                <a:latin typeface="BiauKai" panose="03000509000000000000" pitchFamily="49" charset="-120"/>
                <a:ea typeface="BiauKai" panose="03000509000000000000" pitchFamily="49" charset="-120"/>
                <a:cs typeface="BiauKai" panose="03000509000000000000" pitchFamily="49" charset="-120"/>
              </a:rPr>
              <a:t>(503)</a:t>
            </a:r>
            <a:endParaRPr kumimoji="1" lang="zh-TW" altLang="en-US" dirty="0">
              <a:latin typeface="BiauKai" panose="03000509000000000000" pitchFamily="49" charset="-120"/>
              <a:ea typeface="BiauKai" panose="03000509000000000000" pitchFamily="49" charset="-120"/>
              <a:cs typeface="BiauKai" panose="03000509000000000000" pitchFamily="49" charset="-120"/>
            </a:endParaRPr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3D93A3CE-302D-A140-B431-BA16C600F2B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4"/>
          <a:ext cx="10515600" cy="4154552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12860701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18467266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8451099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135790920"/>
                    </a:ext>
                  </a:extLst>
                </a:gridCol>
              </a:tblGrid>
              <a:tr h="72034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>
                          <a:latin typeface="BiauKai" panose="03000509000000000000" pitchFamily="49" charset="-120"/>
                          <a:ea typeface="BiauKai" panose="03000509000000000000" pitchFamily="49" charset="-120"/>
                          <a:cs typeface="BiauKai" panose="03000509000000000000" pitchFamily="49" charset="-120"/>
                        </a:rPr>
                        <a:t>組長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>
                          <a:latin typeface="BiauKai" panose="03000509000000000000" pitchFamily="49" charset="-120"/>
                          <a:ea typeface="BiauKai" panose="03000509000000000000" pitchFamily="49" charset="-120"/>
                          <a:cs typeface="BiauKai" panose="03000509000000000000" pitchFamily="49" charset="-120"/>
                        </a:rPr>
                        <a:t>組長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>
                          <a:latin typeface="BiauKai" panose="03000509000000000000" pitchFamily="49" charset="-120"/>
                          <a:ea typeface="BiauKai" panose="03000509000000000000" pitchFamily="49" charset="-120"/>
                          <a:cs typeface="BiauKai" panose="03000509000000000000" pitchFamily="49" charset="-120"/>
                        </a:rPr>
                        <a:t>組長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>
                          <a:latin typeface="BiauKai" panose="03000509000000000000" pitchFamily="49" charset="-120"/>
                          <a:ea typeface="BiauKai" panose="03000509000000000000" pitchFamily="49" charset="-120"/>
                          <a:cs typeface="BiauKai" panose="03000509000000000000" pitchFamily="49" charset="-120"/>
                        </a:rPr>
                        <a:t>組長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7335626"/>
                  </a:ext>
                </a:extLst>
              </a:tr>
              <a:tr h="3434211"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latin typeface="BiauKai" panose="03000509000000000000" pitchFamily="49" charset="-120"/>
                        <a:ea typeface="BiauKai" panose="03000509000000000000" pitchFamily="49" charset="-120"/>
                        <a:cs typeface="BiauKai" panose="0300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latin typeface="BiauKai" panose="03000509000000000000" pitchFamily="49" charset="-120"/>
                        <a:ea typeface="BiauKai" panose="03000509000000000000" pitchFamily="49" charset="-120"/>
                        <a:cs typeface="BiauKai" panose="0300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latin typeface="BiauKai" panose="03000509000000000000" pitchFamily="49" charset="-120"/>
                        <a:ea typeface="BiauKai" panose="03000509000000000000" pitchFamily="49" charset="-120"/>
                        <a:cs typeface="BiauKai" panose="0300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latin typeface="BiauKai" panose="03000509000000000000" pitchFamily="49" charset="-120"/>
                        <a:ea typeface="BiauKai" panose="03000509000000000000" pitchFamily="49" charset="-120"/>
                        <a:cs typeface="BiauKai" panose="0300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07172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78069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AE273A4-D1BA-FF45-97AB-FBF0DB7B7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>
                <a:latin typeface="BiauKai" panose="03000509000000000000" pitchFamily="49" charset="-120"/>
                <a:ea typeface="BiauKai" panose="03000509000000000000" pitchFamily="49" charset="-120"/>
                <a:cs typeface="BiauKai" panose="03000509000000000000" pitchFamily="49" charset="-120"/>
              </a:rPr>
              <a:t>分組</a:t>
            </a:r>
            <a:r>
              <a:rPr kumimoji="1" lang="en-US" altLang="zh-CN" dirty="0">
                <a:latin typeface="BiauKai" panose="03000509000000000000" pitchFamily="49" charset="-120"/>
                <a:ea typeface="BiauKai" panose="03000509000000000000" pitchFamily="49" charset="-120"/>
                <a:cs typeface="BiauKai" panose="03000509000000000000" pitchFamily="49" charset="-120"/>
              </a:rPr>
              <a:t>(505)</a:t>
            </a:r>
            <a:endParaRPr kumimoji="1" lang="zh-TW" altLang="en-US" dirty="0">
              <a:latin typeface="BiauKai" panose="03000509000000000000" pitchFamily="49" charset="-120"/>
              <a:ea typeface="BiauKai" panose="03000509000000000000" pitchFamily="49" charset="-120"/>
              <a:cs typeface="BiauKai" panose="03000509000000000000" pitchFamily="49" charset="-120"/>
            </a:endParaRPr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3D93A3CE-302D-A140-B431-BA16C600F2B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4"/>
          <a:ext cx="10515600" cy="4154552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12860701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18467266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8451099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135790920"/>
                    </a:ext>
                  </a:extLst>
                </a:gridCol>
              </a:tblGrid>
              <a:tr h="72034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>
                          <a:latin typeface="BiauKai" panose="03000509000000000000" pitchFamily="49" charset="-120"/>
                          <a:ea typeface="BiauKai" panose="03000509000000000000" pitchFamily="49" charset="-120"/>
                          <a:cs typeface="BiauKai" panose="03000509000000000000" pitchFamily="49" charset="-120"/>
                        </a:rPr>
                        <a:t>組長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>
                          <a:latin typeface="BiauKai" panose="03000509000000000000" pitchFamily="49" charset="-120"/>
                          <a:ea typeface="BiauKai" panose="03000509000000000000" pitchFamily="49" charset="-120"/>
                          <a:cs typeface="BiauKai" panose="03000509000000000000" pitchFamily="49" charset="-120"/>
                        </a:rPr>
                        <a:t>組長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>
                          <a:latin typeface="BiauKai" panose="03000509000000000000" pitchFamily="49" charset="-120"/>
                          <a:ea typeface="BiauKai" panose="03000509000000000000" pitchFamily="49" charset="-120"/>
                          <a:cs typeface="BiauKai" panose="03000509000000000000" pitchFamily="49" charset="-120"/>
                        </a:rPr>
                        <a:t>組長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>
                          <a:latin typeface="BiauKai" panose="03000509000000000000" pitchFamily="49" charset="-120"/>
                          <a:ea typeface="BiauKai" panose="03000509000000000000" pitchFamily="49" charset="-120"/>
                          <a:cs typeface="BiauKai" panose="03000509000000000000" pitchFamily="49" charset="-120"/>
                        </a:rPr>
                        <a:t>組長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7335626"/>
                  </a:ext>
                </a:extLst>
              </a:tr>
              <a:tr h="3434211"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latin typeface="BiauKai" panose="03000509000000000000" pitchFamily="49" charset="-120"/>
                        <a:ea typeface="BiauKai" panose="03000509000000000000" pitchFamily="49" charset="-120"/>
                        <a:cs typeface="BiauKai" panose="0300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latin typeface="BiauKai" panose="03000509000000000000" pitchFamily="49" charset="-120"/>
                        <a:ea typeface="BiauKai" panose="03000509000000000000" pitchFamily="49" charset="-120"/>
                        <a:cs typeface="BiauKai" panose="0300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latin typeface="BiauKai" panose="03000509000000000000" pitchFamily="49" charset="-120"/>
                        <a:ea typeface="BiauKai" panose="03000509000000000000" pitchFamily="49" charset="-120"/>
                        <a:cs typeface="BiauKai" panose="0300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latin typeface="BiauKai" panose="03000509000000000000" pitchFamily="49" charset="-120"/>
                        <a:ea typeface="BiauKai" panose="03000509000000000000" pitchFamily="49" charset="-120"/>
                        <a:cs typeface="BiauKai" panose="0300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07172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6160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AE273A4-D1BA-FF45-97AB-FBF0DB7B7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>
                <a:latin typeface="BiauKai" panose="03000509000000000000" pitchFamily="49" charset="-120"/>
                <a:ea typeface="BiauKai" panose="03000509000000000000" pitchFamily="49" charset="-120"/>
                <a:cs typeface="BiauKai" panose="03000509000000000000" pitchFamily="49" charset="-120"/>
              </a:rPr>
              <a:t>分組</a:t>
            </a:r>
            <a:r>
              <a:rPr kumimoji="1" lang="en-US" altLang="zh-CN" dirty="0">
                <a:latin typeface="BiauKai" panose="03000509000000000000" pitchFamily="49" charset="-120"/>
                <a:ea typeface="BiauKai" panose="03000509000000000000" pitchFamily="49" charset="-120"/>
                <a:cs typeface="BiauKai" panose="03000509000000000000" pitchFamily="49" charset="-120"/>
              </a:rPr>
              <a:t>(506)</a:t>
            </a:r>
            <a:endParaRPr kumimoji="1" lang="zh-TW" altLang="en-US" dirty="0">
              <a:latin typeface="BiauKai" panose="03000509000000000000" pitchFamily="49" charset="-120"/>
              <a:ea typeface="BiauKai" panose="03000509000000000000" pitchFamily="49" charset="-120"/>
              <a:cs typeface="BiauKai" panose="03000509000000000000" pitchFamily="49" charset="-120"/>
            </a:endParaRPr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3D93A3CE-302D-A140-B431-BA16C600F2B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4"/>
          <a:ext cx="10515600" cy="4154552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12860701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18467266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8451099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135790920"/>
                    </a:ext>
                  </a:extLst>
                </a:gridCol>
              </a:tblGrid>
              <a:tr h="72034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>
                          <a:latin typeface="BiauKai" panose="03000509000000000000" pitchFamily="49" charset="-120"/>
                          <a:ea typeface="BiauKai" panose="03000509000000000000" pitchFamily="49" charset="-120"/>
                          <a:cs typeface="BiauKai" panose="03000509000000000000" pitchFamily="49" charset="-120"/>
                        </a:rPr>
                        <a:t>組長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>
                          <a:latin typeface="BiauKai" panose="03000509000000000000" pitchFamily="49" charset="-120"/>
                          <a:ea typeface="BiauKai" panose="03000509000000000000" pitchFamily="49" charset="-120"/>
                          <a:cs typeface="BiauKai" panose="03000509000000000000" pitchFamily="49" charset="-120"/>
                        </a:rPr>
                        <a:t>組長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>
                          <a:latin typeface="BiauKai" panose="03000509000000000000" pitchFamily="49" charset="-120"/>
                          <a:ea typeface="BiauKai" panose="03000509000000000000" pitchFamily="49" charset="-120"/>
                          <a:cs typeface="BiauKai" panose="03000509000000000000" pitchFamily="49" charset="-120"/>
                        </a:rPr>
                        <a:t>組長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>
                          <a:latin typeface="BiauKai" panose="03000509000000000000" pitchFamily="49" charset="-120"/>
                          <a:ea typeface="BiauKai" panose="03000509000000000000" pitchFamily="49" charset="-120"/>
                          <a:cs typeface="BiauKai" panose="03000509000000000000" pitchFamily="49" charset="-120"/>
                        </a:rPr>
                        <a:t>組長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7335626"/>
                  </a:ext>
                </a:extLst>
              </a:tr>
              <a:tr h="3434211"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latin typeface="BiauKai" panose="03000509000000000000" pitchFamily="49" charset="-120"/>
                        <a:ea typeface="BiauKai" panose="03000509000000000000" pitchFamily="49" charset="-120"/>
                        <a:cs typeface="BiauKai" panose="0300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latin typeface="BiauKai" panose="03000509000000000000" pitchFamily="49" charset="-120"/>
                        <a:ea typeface="BiauKai" panose="03000509000000000000" pitchFamily="49" charset="-120"/>
                        <a:cs typeface="BiauKai" panose="0300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latin typeface="BiauKai" panose="03000509000000000000" pitchFamily="49" charset="-120"/>
                        <a:ea typeface="BiauKai" panose="03000509000000000000" pitchFamily="49" charset="-120"/>
                        <a:cs typeface="BiauKai" panose="0300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latin typeface="BiauKai" panose="03000509000000000000" pitchFamily="49" charset="-120"/>
                        <a:ea typeface="BiauKai" panose="03000509000000000000" pitchFamily="49" charset="-120"/>
                        <a:cs typeface="BiauKai" panose="0300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07172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810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AE273A4-D1BA-FF45-97AB-FBF0DB7B7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 dirty="0">
                <a:latin typeface="BiauKai" panose="03000509000000000000" pitchFamily="49" charset="-120"/>
                <a:ea typeface="BiauKai" panose="03000509000000000000" pitchFamily="49" charset="-120"/>
                <a:cs typeface="BiauKai" panose="03000509000000000000" pitchFamily="49" charset="-120"/>
              </a:rPr>
              <a:t>分組</a:t>
            </a:r>
            <a:r>
              <a:rPr kumimoji="1" lang="en-US" altLang="zh-CN" dirty="0">
                <a:latin typeface="BiauKai" panose="03000509000000000000" pitchFamily="49" charset="-120"/>
                <a:ea typeface="BiauKai" panose="03000509000000000000" pitchFamily="49" charset="-120"/>
                <a:cs typeface="BiauKai" panose="03000509000000000000" pitchFamily="49" charset="-120"/>
              </a:rPr>
              <a:t>(507)</a:t>
            </a:r>
            <a:endParaRPr kumimoji="1" lang="zh-TW" altLang="en-US" dirty="0">
              <a:latin typeface="BiauKai" panose="03000509000000000000" pitchFamily="49" charset="-120"/>
              <a:ea typeface="BiauKai" panose="03000509000000000000" pitchFamily="49" charset="-120"/>
              <a:cs typeface="BiauKai" panose="03000509000000000000" pitchFamily="49" charset="-120"/>
            </a:endParaRPr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3D93A3CE-302D-A140-B431-BA16C600F2B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4"/>
          <a:ext cx="10515600" cy="4154552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312860701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18467266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8451099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135790920"/>
                    </a:ext>
                  </a:extLst>
                </a:gridCol>
              </a:tblGrid>
              <a:tr h="720341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>
                          <a:latin typeface="BiauKai" panose="03000509000000000000" pitchFamily="49" charset="-120"/>
                          <a:ea typeface="BiauKai" panose="03000509000000000000" pitchFamily="49" charset="-120"/>
                          <a:cs typeface="BiauKai" panose="03000509000000000000" pitchFamily="49" charset="-120"/>
                        </a:rPr>
                        <a:t>組長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>
                          <a:latin typeface="BiauKai" panose="03000509000000000000" pitchFamily="49" charset="-120"/>
                          <a:ea typeface="BiauKai" panose="03000509000000000000" pitchFamily="49" charset="-120"/>
                          <a:cs typeface="BiauKai" panose="03000509000000000000" pitchFamily="49" charset="-120"/>
                        </a:rPr>
                        <a:t>組長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>
                          <a:latin typeface="BiauKai" panose="03000509000000000000" pitchFamily="49" charset="-120"/>
                          <a:ea typeface="BiauKai" panose="03000509000000000000" pitchFamily="49" charset="-120"/>
                          <a:cs typeface="BiauKai" panose="03000509000000000000" pitchFamily="49" charset="-120"/>
                        </a:rPr>
                        <a:t>組長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4000" dirty="0">
                          <a:latin typeface="BiauKai" panose="03000509000000000000" pitchFamily="49" charset="-120"/>
                          <a:ea typeface="BiauKai" panose="03000509000000000000" pitchFamily="49" charset="-120"/>
                          <a:cs typeface="BiauKai" panose="03000509000000000000" pitchFamily="49" charset="-120"/>
                        </a:rPr>
                        <a:t>組長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47335626"/>
                  </a:ext>
                </a:extLst>
              </a:tr>
              <a:tr h="3434211"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latin typeface="BiauKai" panose="03000509000000000000" pitchFamily="49" charset="-120"/>
                        <a:ea typeface="BiauKai" panose="03000509000000000000" pitchFamily="49" charset="-120"/>
                        <a:cs typeface="BiauKai" panose="0300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latin typeface="BiauKai" panose="03000509000000000000" pitchFamily="49" charset="-120"/>
                        <a:ea typeface="BiauKai" panose="03000509000000000000" pitchFamily="49" charset="-120"/>
                        <a:cs typeface="BiauKai" panose="0300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latin typeface="BiauKai" panose="03000509000000000000" pitchFamily="49" charset="-120"/>
                        <a:ea typeface="BiauKai" panose="03000509000000000000" pitchFamily="49" charset="-120"/>
                        <a:cs typeface="BiauKai" panose="0300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4000" dirty="0">
                        <a:latin typeface="BiauKai" panose="03000509000000000000" pitchFamily="49" charset="-120"/>
                        <a:ea typeface="BiauKai" panose="03000509000000000000" pitchFamily="49" charset="-120"/>
                        <a:cs typeface="BiauKai" panose="03000509000000000000" pitchFamily="49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07172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77514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DDC18E8-734C-A745-83C1-DEC84F2E4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TW" altLang="en-US" dirty="0">
                <a:latin typeface="BiauKai" panose="03000509000000000000" pitchFamily="49" charset="-120"/>
                <a:ea typeface="BiauKai" panose="03000509000000000000" pitchFamily="49" charset="-120"/>
                <a:cs typeface="BiauKai" panose="03000509000000000000" pitchFamily="49" charset="-120"/>
              </a:rPr>
              <a:t>規則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E095077-5498-4D41-BCB3-99C8BE7CFD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zh-TW" altLang="en-US" sz="3600" dirty="0">
                <a:latin typeface="BiauKai" panose="03000509000000000000" pitchFamily="49" charset="-120"/>
                <a:ea typeface="BiauKai" panose="03000509000000000000" pitchFamily="49" charset="-120"/>
                <a:cs typeface="BiauKai" panose="03000509000000000000" pitchFamily="49" charset="-120"/>
              </a:rPr>
              <a:t>發球：得分繼續發球，失分換對方發球，發球兩次。機會，使用低手擊球，需過網</a:t>
            </a:r>
            <a:br>
              <a:rPr kumimoji="1" lang="en-US" altLang="zh-TW" dirty="0"/>
            </a:br>
            <a:endParaRPr kumimoji="1" lang="zh-TW" altLang="en-US" dirty="0"/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0D9BEDC5-3D1B-9142-BD1F-5587832CB7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853213"/>
            <a:ext cx="5013960" cy="3743757"/>
          </a:xfrm>
          <a:prstGeom prst="rect">
            <a:avLst/>
          </a:prstGeom>
        </p:spPr>
      </p:pic>
      <p:cxnSp>
        <p:nvCxnSpPr>
          <p:cNvPr id="6" name="直線箭頭接點 5">
            <a:extLst>
              <a:ext uri="{FF2B5EF4-FFF2-40B4-BE49-F238E27FC236}">
                <a16:creationId xmlns:a16="http://schemas.microsoft.com/office/drawing/2014/main" id="{83DDEC2F-927F-B64E-90D7-6F4A5F8EB724}"/>
              </a:ext>
            </a:extLst>
          </p:cNvPr>
          <p:cNvCxnSpPr>
            <a:cxnSpLocks/>
          </p:cNvCxnSpPr>
          <p:nvPr/>
        </p:nvCxnSpPr>
        <p:spPr>
          <a:xfrm flipH="1">
            <a:off x="5017168" y="4224528"/>
            <a:ext cx="1669983" cy="0"/>
          </a:xfrm>
          <a:prstGeom prst="straightConnector1">
            <a:avLst/>
          </a:prstGeom>
          <a:ln w="1238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字方塊 7">
            <a:extLst>
              <a:ext uri="{FF2B5EF4-FFF2-40B4-BE49-F238E27FC236}">
                <a16:creationId xmlns:a16="http://schemas.microsoft.com/office/drawing/2014/main" id="{6282DE4E-9444-4247-92B6-653BAA79D4E3}"/>
              </a:ext>
            </a:extLst>
          </p:cNvPr>
          <p:cNvSpPr txBox="1"/>
          <p:nvPr/>
        </p:nvSpPr>
        <p:spPr>
          <a:xfrm>
            <a:off x="6854791" y="4001294"/>
            <a:ext cx="31763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2400" dirty="0">
                <a:latin typeface="BiauKai" panose="03000509000000000000" pitchFamily="49" charset="-120"/>
                <a:ea typeface="BiauKai" panose="03000509000000000000" pitchFamily="49" charset="-120"/>
                <a:cs typeface="BiauKai" panose="03000509000000000000" pitchFamily="49" charset="-120"/>
              </a:rPr>
              <a:t>羽球前發球線後發球</a:t>
            </a:r>
          </a:p>
        </p:txBody>
      </p:sp>
    </p:spTree>
    <p:extLst>
      <p:ext uri="{BB962C8B-B14F-4D97-AF65-F5344CB8AC3E}">
        <p14:creationId xmlns:p14="http://schemas.microsoft.com/office/powerpoint/2010/main" val="18155834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194</Words>
  <Application>Microsoft Macintosh PowerPoint</Application>
  <PresentationFormat>寬螢幕</PresentationFormat>
  <Paragraphs>51</Paragraphs>
  <Slides>13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9" baseType="lpstr">
      <vt:lpstr>新細明體</vt:lpstr>
      <vt:lpstr>BiauKai</vt:lpstr>
      <vt:lpstr>Arial</vt:lpstr>
      <vt:lpstr>Calibri</vt:lpstr>
      <vt:lpstr>Calibri Light</vt:lpstr>
      <vt:lpstr>Office 佈景主題</vt:lpstr>
      <vt:lpstr>排球修正規則</vt:lpstr>
      <vt:lpstr>分工合作-職務</vt:lpstr>
      <vt:lpstr>分組(501)</vt:lpstr>
      <vt:lpstr>分組(502)</vt:lpstr>
      <vt:lpstr>分組(503)</vt:lpstr>
      <vt:lpstr>分組(505)</vt:lpstr>
      <vt:lpstr>分組(506)</vt:lpstr>
      <vt:lpstr>分組(507)</vt:lpstr>
      <vt:lpstr>規則</vt:lpstr>
      <vt:lpstr>規則</vt:lpstr>
      <vt:lpstr>規則</vt:lpstr>
      <vt:lpstr>規則</vt:lpstr>
      <vt:lpstr>裁判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排球修正規則</dc:title>
  <dc:creator>Microsoft Office 使用者</dc:creator>
  <cp:lastModifiedBy>Microsoft Office 使用者</cp:lastModifiedBy>
  <cp:revision>4</cp:revision>
  <dcterms:created xsi:type="dcterms:W3CDTF">2023-10-09T16:10:29Z</dcterms:created>
  <dcterms:modified xsi:type="dcterms:W3CDTF">2023-10-09T16:45:35Z</dcterms:modified>
</cp:coreProperties>
</file>