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3" r:id="rId3"/>
    <p:sldId id="271" r:id="rId4"/>
    <p:sldId id="280" r:id="rId5"/>
    <p:sldId id="281" r:id="rId6"/>
    <p:sldId id="282" r:id="rId7"/>
    <p:sldId id="273" r:id="rId8"/>
    <p:sldId id="284" r:id="rId9"/>
    <p:sldId id="292" r:id="rId10"/>
    <p:sldId id="295" r:id="rId11"/>
    <p:sldId id="274" r:id="rId12"/>
    <p:sldId id="296" r:id="rId13"/>
    <p:sldId id="297" r:id="rId14"/>
    <p:sldId id="298" r:id="rId15"/>
    <p:sldId id="293" r:id="rId16"/>
    <p:sldId id="285" r:id="rId17"/>
    <p:sldId id="286" r:id="rId18"/>
    <p:sldId id="287" r:id="rId19"/>
    <p:sldId id="288" r:id="rId20"/>
    <p:sldId id="289" r:id="rId21"/>
    <p:sldId id="299" r:id="rId22"/>
    <p:sldId id="290" r:id="rId23"/>
    <p:sldId id="275" r:id="rId24"/>
    <p:sldId id="268" r:id="rId25"/>
    <p:sldId id="276" r:id="rId26"/>
    <p:sldId id="277" r:id="rId27"/>
    <p:sldId id="279" r:id="rId2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中等深淺樣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06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17848.t.mp4" TargetMode="Externa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.xm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17848.t.mp4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1EA2B9-B38D-4A86-880D-CB4ECE005082}" type="doc">
      <dgm:prSet loTypeId="urn:microsoft.com/office/officeart/2005/8/layout/cycle4" loCatId="matrix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27D3FE97-755A-4C0A-9929-ED05BF16323B}">
      <dgm:prSet phldrT="[文字]" custT="1"/>
      <dgm:spPr/>
      <dgm:t>
        <a:bodyPr/>
        <a:lstStyle/>
        <a:p>
          <a:r>
            <a:rPr lang="zh-TW" altLang="en-US" sz="3400" dirty="0" smtClean="0">
              <a:ea typeface="文鼎粗魏碑" panose="02010609010101010101" pitchFamily="49" charset="-120"/>
            </a:rPr>
            <a:t>課本</a:t>
          </a:r>
          <a:r>
            <a:rPr lang="en-US" altLang="zh-TW" sz="3400" dirty="0" smtClean="0">
              <a:ea typeface="文鼎粗魏碑" panose="02010609010101010101" pitchFamily="49" charset="-120"/>
            </a:rPr>
            <a:t>(</a:t>
          </a:r>
          <a:r>
            <a:rPr lang="zh-TW" altLang="en-US" sz="3400" dirty="0" smtClean="0">
              <a:ea typeface="文鼎粗魏碑" panose="02010609010101010101" pitchFamily="49" charset="-120"/>
            </a:rPr>
            <a:t>ㄅ</a:t>
          </a:r>
          <a:r>
            <a:rPr lang="en-US" altLang="zh-TW" sz="3400" dirty="0" smtClean="0">
              <a:ea typeface="文鼎粗魏碑" panose="02010609010101010101" pitchFamily="49" charset="-120"/>
            </a:rPr>
            <a:t>)</a:t>
          </a:r>
          <a:r>
            <a:rPr lang="zh-TW" altLang="en-US" sz="3400" dirty="0" smtClean="0">
              <a:ea typeface="文鼎粗魏碑" panose="02010609010101010101" pitchFamily="49" charset="-120"/>
            </a:rPr>
            <a:t>   </a:t>
          </a:r>
          <a:endParaRPr lang="zh-TW" altLang="en-US" sz="3400" dirty="0">
            <a:ea typeface="文鼎粗魏碑" panose="02010609010101010101" pitchFamily="49" charset="-120"/>
          </a:endParaRPr>
        </a:p>
      </dgm:t>
    </dgm:pt>
    <dgm:pt modelId="{54871A84-309A-442B-ACEB-1A1F7555493A}" type="parTrans" cxnId="{DCE16250-9C53-4D5A-8077-8D70A86712CC}">
      <dgm:prSet/>
      <dgm:spPr/>
      <dgm:t>
        <a:bodyPr/>
        <a:lstStyle/>
        <a:p>
          <a:endParaRPr lang="zh-TW" altLang="en-US"/>
        </a:p>
      </dgm:t>
    </dgm:pt>
    <dgm:pt modelId="{8CE1A719-1F24-46EE-8F1D-BB2CFAE5CF19}" type="sibTrans" cxnId="{DCE16250-9C53-4D5A-8077-8D70A86712CC}">
      <dgm:prSet/>
      <dgm:spPr/>
      <dgm:t>
        <a:bodyPr/>
        <a:lstStyle/>
        <a:p>
          <a:endParaRPr lang="zh-TW" altLang="en-US"/>
        </a:p>
      </dgm:t>
    </dgm:pt>
    <dgm:pt modelId="{22A90012-A25C-4CB9-AF91-A420B4437DB7}">
      <dgm:prSet phldrT="[文字]" custT="1"/>
      <dgm:spPr/>
      <dgm:t>
        <a:bodyPr/>
        <a:lstStyle/>
        <a:p>
          <a:r>
            <a:rPr lang="zh-TW" altLang="en-US" sz="3400" dirty="0" smtClean="0">
              <a:ea typeface="文鼎粗魏碑" panose="02010609010101010101" pitchFamily="49" charset="-120"/>
            </a:rPr>
            <a:t>習作</a:t>
          </a:r>
          <a:r>
            <a:rPr lang="en-US" altLang="zh-TW" sz="3400" dirty="0" smtClean="0">
              <a:ea typeface="文鼎粗魏碑" panose="02010609010101010101" pitchFamily="49" charset="-120"/>
            </a:rPr>
            <a:t>(</a:t>
          </a:r>
          <a:r>
            <a:rPr lang="zh-TW" altLang="en-US" sz="3400" dirty="0" smtClean="0">
              <a:ea typeface="文鼎粗魏碑" panose="02010609010101010101" pitchFamily="49" charset="-120"/>
            </a:rPr>
            <a:t>ㄆ</a:t>
          </a:r>
          <a:r>
            <a:rPr lang="en-US" altLang="zh-TW" sz="3400" dirty="0" smtClean="0">
              <a:ea typeface="文鼎粗魏碑" panose="02010609010101010101" pitchFamily="49" charset="-120"/>
            </a:rPr>
            <a:t>)</a:t>
          </a:r>
          <a:endParaRPr lang="zh-TW" altLang="en-US" sz="3400" dirty="0">
            <a:ea typeface="文鼎粗魏碑" panose="02010609010101010101" pitchFamily="49" charset="-120"/>
          </a:endParaRPr>
        </a:p>
      </dgm:t>
    </dgm:pt>
    <dgm:pt modelId="{EAF25609-E9F6-4953-8BDB-4AAF84055CBD}" type="parTrans" cxnId="{C264081E-E9E8-44AC-BAA1-BD4581CB3046}">
      <dgm:prSet/>
      <dgm:spPr/>
      <dgm:t>
        <a:bodyPr/>
        <a:lstStyle/>
        <a:p>
          <a:endParaRPr lang="zh-TW" altLang="en-US"/>
        </a:p>
      </dgm:t>
    </dgm:pt>
    <dgm:pt modelId="{A7ACF09B-FB31-41EC-AA07-C50FF7AF14AB}" type="sibTrans" cxnId="{C264081E-E9E8-44AC-BAA1-BD4581CB3046}">
      <dgm:prSet/>
      <dgm:spPr/>
      <dgm:t>
        <a:bodyPr/>
        <a:lstStyle/>
        <a:p>
          <a:endParaRPr lang="zh-TW" altLang="en-US"/>
        </a:p>
      </dgm:t>
    </dgm:pt>
    <dgm:pt modelId="{B41811EF-F831-4D30-9E6E-DD6F77B84A95}">
      <dgm:prSet phldrT="[文字]" custT="1"/>
      <dgm:spPr/>
      <dgm:t>
        <a:bodyPr/>
        <a:lstStyle/>
        <a:p>
          <a:endParaRPr lang="en-US" altLang="zh-TW" sz="3400" dirty="0" smtClean="0">
            <a:ea typeface="文鼎粗魏碑" panose="02010609010101010101" pitchFamily="49" charset="-120"/>
          </a:endParaRPr>
        </a:p>
        <a:p>
          <a:r>
            <a:rPr lang="zh-TW" altLang="en-US" sz="3400" dirty="0" smtClean="0">
              <a:ea typeface="文鼎粗魏碑" panose="02010609010101010101" pitchFamily="49" charset="-120"/>
            </a:rPr>
            <a:t>字詞習寫 </a:t>
          </a:r>
          <a:r>
            <a:rPr lang="en-US" altLang="zh-TW" sz="3400" dirty="0" smtClean="0">
              <a:ea typeface="文鼎粗魏碑" panose="02010609010101010101" pitchFamily="49" charset="-120"/>
            </a:rPr>
            <a:t>(</a:t>
          </a:r>
          <a:r>
            <a:rPr lang="zh-TW" altLang="en-US" sz="3400" dirty="0" smtClean="0">
              <a:ea typeface="文鼎粗魏碑" panose="02010609010101010101" pitchFamily="49" charset="-120"/>
            </a:rPr>
            <a:t>ㄈ</a:t>
          </a:r>
          <a:r>
            <a:rPr lang="en-US" altLang="zh-TW" sz="3400" dirty="0" smtClean="0">
              <a:ea typeface="文鼎粗魏碑" panose="02010609010101010101" pitchFamily="49" charset="-120"/>
            </a:rPr>
            <a:t>)</a:t>
          </a:r>
        </a:p>
      </dgm:t>
    </dgm:pt>
    <dgm:pt modelId="{F54A1A8A-F236-4646-A99E-7DDA1DE4098A}" type="parTrans" cxnId="{376F4260-EA89-4D90-9377-B168B9B0D31E}">
      <dgm:prSet/>
      <dgm:spPr/>
      <dgm:t>
        <a:bodyPr/>
        <a:lstStyle/>
        <a:p>
          <a:endParaRPr lang="zh-TW" altLang="en-US"/>
        </a:p>
      </dgm:t>
    </dgm:pt>
    <dgm:pt modelId="{AB8F2E80-DEF9-4B6A-A350-F19D0F2BB851}" type="sibTrans" cxnId="{376F4260-EA89-4D90-9377-B168B9B0D31E}">
      <dgm:prSet/>
      <dgm:spPr/>
      <dgm:t>
        <a:bodyPr/>
        <a:lstStyle/>
        <a:p>
          <a:endParaRPr lang="zh-TW" altLang="en-US"/>
        </a:p>
      </dgm:t>
    </dgm:pt>
    <dgm:pt modelId="{12040780-C85E-4CA6-B8B2-424088B29AA2}">
      <dgm:prSet phldrT="[文字]" custT="1"/>
      <dgm:spPr/>
      <dgm:t>
        <a:bodyPr/>
        <a:lstStyle/>
        <a:p>
          <a:endParaRPr lang="en-US" altLang="zh-TW" sz="3400" dirty="0" smtClean="0">
            <a:ea typeface="文鼎粗魏碑" panose="02010609010101010101" pitchFamily="49" charset="-120"/>
          </a:endParaRPr>
        </a:p>
        <a:p>
          <a:r>
            <a:rPr lang="zh-TW" altLang="en-US" sz="3400" dirty="0" smtClean="0">
              <a:ea typeface="文鼎粗魏碑" panose="02010609010101010101" pitchFamily="49" charset="-120"/>
            </a:rPr>
            <a:t>注音習寫 </a:t>
          </a:r>
          <a:r>
            <a:rPr lang="en-US" altLang="zh-TW" sz="3400" dirty="0" smtClean="0">
              <a:ea typeface="文鼎粗魏碑" panose="02010609010101010101" pitchFamily="49" charset="-120"/>
            </a:rPr>
            <a:t>(</a:t>
          </a:r>
          <a:r>
            <a:rPr lang="zh-TW" altLang="en-US" sz="3400" dirty="0" smtClean="0">
              <a:ea typeface="文鼎粗魏碑" panose="02010609010101010101" pitchFamily="49" charset="-120"/>
            </a:rPr>
            <a:t>ㄇ</a:t>
          </a:r>
          <a:r>
            <a:rPr lang="en-US" altLang="zh-TW" sz="3400" dirty="0" smtClean="0">
              <a:ea typeface="文鼎粗魏碑" panose="02010609010101010101" pitchFamily="49" charset="-120"/>
            </a:rPr>
            <a:t>)</a:t>
          </a:r>
          <a:endParaRPr lang="zh-TW" altLang="en-US" sz="3400" dirty="0">
            <a:ea typeface="文鼎粗魏碑" panose="02010609010101010101" pitchFamily="49" charset="-120"/>
          </a:endParaRPr>
        </a:p>
      </dgm:t>
    </dgm:pt>
    <dgm:pt modelId="{088CCCD0-EE29-484F-9234-FBFCE95CF064}" type="parTrans" cxnId="{7C2569DC-0C3E-42F5-8C99-74C6BF859D85}">
      <dgm:prSet/>
      <dgm:spPr/>
      <dgm:t>
        <a:bodyPr/>
        <a:lstStyle/>
        <a:p>
          <a:endParaRPr lang="zh-TW" altLang="en-US"/>
        </a:p>
      </dgm:t>
    </dgm:pt>
    <dgm:pt modelId="{D6BC6EE9-D077-48C8-AF26-A7EBB80F18FD}" type="sibTrans" cxnId="{7C2569DC-0C3E-42F5-8C99-74C6BF859D85}">
      <dgm:prSet/>
      <dgm:spPr/>
      <dgm:t>
        <a:bodyPr/>
        <a:lstStyle/>
        <a:p>
          <a:endParaRPr lang="zh-TW" altLang="en-US"/>
        </a:p>
      </dgm:t>
    </dgm:pt>
    <dgm:pt modelId="{42F4D593-E37E-4B43-8243-15242118C5B8}">
      <dgm:prSet custT="1"/>
      <dgm:spPr/>
      <dgm:t>
        <a:bodyPr/>
        <a:lstStyle/>
        <a:p>
          <a:r>
            <a:rPr lang="zh-TW" altLang="en-US" sz="2000" dirty="0" smtClean="0">
              <a:ea typeface="文鼎粗魏碑" panose="02010609010101010101" pitchFamily="49" charset="-120"/>
            </a:rPr>
            <a:t>看圖說故事</a:t>
          </a:r>
          <a:endParaRPr lang="zh-TW" altLang="en-US" sz="2000" dirty="0">
            <a:ea typeface="文鼎粗魏碑" panose="02010609010101010101" pitchFamily="49" charset="-120"/>
          </a:endParaRPr>
        </a:p>
      </dgm:t>
    </dgm:pt>
    <dgm:pt modelId="{8B3ADAD9-6801-48D7-BB4D-02D74291CCF8}" type="parTrans" cxnId="{669A1282-E5C3-4FA8-9462-6B4F98635B65}">
      <dgm:prSet/>
      <dgm:spPr/>
      <dgm:t>
        <a:bodyPr/>
        <a:lstStyle/>
        <a:p>
          <a:endParaRPr lang="zh-TW" altLang="en-US"/>
        </a:p>
      </dgm:t>
    </dgm:pt>
    <dgm:pt modelId="{B9A75EC5-9C01-4699-BE55-8658F3948813}" type="sibTrans" cxnId="{669A1282-E5C3-4FA8-9462-6B4F98635B65}">
      <dgm:prSet/>
      <dgm:spPr/>
      <dgm:t>
        <a:bodyPr/>
        <a:lstStyle/>
        <a:p>
          <a:endParaRPr lang="zh-TW" altLang="en-US"/>
        </a:p>
      </dgm:t>
    </dgm:pt>
    <dgm:pt modelId="{3559267C-A3C7-4855-AA06-FCF961F63EAB}">
      <dgm:prSet/>
      <dgm:spPr/>
      <dgm:t>
        <a:bodyPr/>
        <a:lstStyle/>
        <a:p>
          <a:r>
            <a:rPr lang="zh-TW" altLang="en-US" dirty="0" smtClean="0">
              <a:ea typeface="文鼎粗魏碑" panose="02010609010101010101" pitchFamily="49" charset="-120"/>
            </a:rPr>
            <a:t>進行筆畫練習部份</a:t>
          </a:r>
          <a:endParaRPr lang="zh-TW" altLang="en-US" dirty="0">
            <a:ea typeface="文鼎粗魏碑" panose="02010609010101010101" pitchFamily="49" charset="-120"/>
          </a:endParaRPr>
        </a:p>
      </dgm:t>
    </dgm:pt>
    <dgm:pt modelId="{4CBFDE27-3CD6-45B6-81EB-CE5E1515D82F}" type="parTrans" cxnId="{1EBAF387-43AD-4BB7-9D92-E0F9BE993069}">
      <dgm:prSet/>
      <dgm:spPr/>
      <dgm:t>
        <a:bodyPr/>
        <a:lstStyle/>
        <a:p>
          <a:endParaRPr lang="zh-TW" altLang="en-US"/>
        </a:p>
      </dgm:t>
    </dgm:pt>
    <dgm:pt modelId="{0AFEB5B7-C55A-4A62-8785-59D03539C7B0}" type="sibTrans" cxnId="{1EBAF387-43AD-4BB7-9D92-E0F9BE993069}">
      <dgm:prSet/>
      <dgm:spPr/>
      <dgm:t>
        <a:bodyPr/>
        <a:lstStyle/>
        <a:p>
          <a:endParaRPr lang="zh-TW" altLang="en-US"/>
        </a:p>
      </dgm:t>
    </dgm:pt>
    <dgm:pt modelId="{03DBCAA3-AA28-4207-A525-5B8AC59550BF}">
      <dgm:prSet custT="1"/>
      <dgm:spPr/>
      <dgm:t>
        <a:bodyPr/>
        <a:lstStyle/>
        <a:p>
          <a:r>
            <a:rPr lang="zh-TW" altLang="en-US" sz="2000" dirty="0" smtClean="0">
              <a:ea typeface="文鼎粗魏碑" panose="02010609010101010101" pitchFamily="49" charset="-120"/>
            </a:rPr>
            <a:t>分次當回家作業練習，要能拼音並寫整齊。</a:t>
          </a:r>
          <a:endParaRPr lang="zh-TW" altLang="en-US" sz="2000" dirty="0">
            <a:ea typeface="文鼎粗魏碑" panose="02010609010101010101" pitchFamily="49" charset="-120"/>
          </a:endParaRPr>
        </a:p>
      </dgm:t>
    </dgm:pt>
    <dgm:pt modelId="{6F9335FA-ACE8-460C-A263-C1C013EBEC2A}" type="parTrans" cxnId="{9AF1CE51-DE81-4109-B63F-2D61A4951A74}">
      <dgm:prSet/>
      <dgm:spPr/>
      <dgm:t>
        <a:bodyPr/>
        <a:lstStyle/>
        <a:p>
          <a:endParaRPr lang="zh-TW" altLang="en-US"/>
        </a:p>
      </dgm:t>
    </dgm:pt>
    <dgm:pt modelId="{A860E2E0-3499-4BF4-9CD3-7E7E0E4030E8}" type="sibTrans" cxnId="{9AF1CE51-DE81-4109-B63F-2D61A4951A74}">
      <dgm:prSet/>
      <dgm:spPr/>
      <dgm:t>
        <a:bodyPr/>
        <a:lstStyle/>
        <a:p>
          <a:endParaRPr lang="zh-TW" altLang="en-US"/>
        </a:p>
      </dgm:t>
    </dgm:pt>
    <dgm:pt modelId="{56FDF517-0F88-4746-838D-5DE98F876EC5}">
      <dgm:prSet custT="1"/>
      <dgm:spPr/>
      <dgm:t>
        <a:bodyPr/>
        <a:lstStyle/>
        <a:p>
          <a:r>
            <a:rPr lang="zh-TW" altLang="en-US" sz="2000" dirty="0" smtClean="0">
              <a:ea typeface="文鼎粗魏碑" panose="02010609010101010101" pitchFamily="49" charset="-120"/>
              <a:hlinkClick xmlns:r="http://schemas.openxmlformats.org/officeDocument/2006/relationships" r:id="rId1" action="ppaction://hlinkfile"/>
            </a:rPr>
            <a:t>朗讀課文</a:t>
          </a:r>
          <a:r>
            <a:rPr lang="en-US" altLang="zh-TW" sz="2000" dirty="0" smtClean="0">
              <a:ea typeface="文鼎粗魏碑" panose="02010609010101010101" pitchFamily="49" charset="-120"/>
              <a:hlinkClick xmlns:r="http://schemas.openxmlformats.org/officeDocument/2006/relationships" r:id="rId1" action="ppaction://hlinkfile"/>
            </a:rPr>
            <a:t>+</a:t>
          </a:r>
          <a:r>
            <a:rPr lang="zh-TW" altLang="en-US" sz="2000" dirty="0" smtClean="0">
              <a:ea typeface="文鼎粗魏碑" panose="02010609010101010101" pitchFamily="49" charset="-120"/>
              <a:hlinkClick xmlns:r="http://schemas.openxmlformats.org/officeDocument/2006/relationships" r:id="rId1" action="ppaction://hlinkfile"/>
            </a:rPr>
            <a:t>動作</a:t>
          </a:r>
          <a:r>
            <a:rPr lang="en-US" altLang="zh-TW" sz="2000" dirty="0" smtClean="0">
              <a:ea typeface="文鼎粗魏碑" panose="02010609010101010101" pitchFamily="49" charset="-120"/>
              <a:hlinkClick xmlns:r="http://schemas.openxmlformats.org/officeDocument/2006/relationships" r:id="rId1" action="ppaction://hlinkfile"/>
            </a:rPr>
            <a:t>3</a:t>
          </a:r>
          <a:r>
            <a:rPr lang="zh-TW" altLang="en-US" sz="2000" dirty="0" smtClean="0">
              <a:ea typeface="文鼎粗魏碑" panose="02010609010101010101" pitchFamily="49" charset="-120"/>
              <a:hlinkClick xmlns:r="http://schemas.openxmlformats.org/officeDocument/2006/relationships" r:id="rId1" action="ppaction://hlinkfile"/>
            </a:rPr>
            <a:t>遍</a:t>
          </a:r>
          <a:endParaRPr lang="zh-TW" altLang="en-US" sz="2000" dirty="0">
            <a:ea typeface="文鼎粗魏碑" panose="02010609010101010101" pitchFamily="49" charset="-120"/>
          </a:endParaRPr>
        </a:p>
      </dgm:t>
    </dgm:pt>
    <dgm:pt modelId="{0C388A19-3D7B-4486-9ADD-2B9A257F99A3}" type="parTrans" cxnId="{061E8F0A-0395-4828-BDFC-A642BE242F3B}">
      <dgm:prSet/>
      <dgm:spPr/>
      <dgm:t>
        <a:bodyPr/>
        <a:lstStyle/>
        <a:p>
          <a:endParaRPr lang="zh-TW" altLang="en-US"/>
        </a:p>
      </dgm:t>
    </dgm:pt>
    <dgm:pt modelId="{7C98DAB6-C9EA-4FF5-9414-71B978438FF6}" type="sibTrans" cxnId="{061E8F0A-0395-4828-BDFC-A642BE242F3B}">
      <dgm:prSet/>
      <dgm:spPr/>
      <dgm:t>
        <a:bodyPr/>
        <a:lstStyle/>
        <a:p>
          <a:endParaRPr lang="zh-TW" altLang="en-US"/>
        </a:p>
      </dgm:t>
    </dgm:pt>
    <dgm:pt modelId="{8427422A-E417-4734-B619-27AFC757119A}">
      <dgm:prSet custT="1"/>
      <dgm:spPr/>
      <dgm:t>
        <a:bodyPr/>
        <a:lstStyle/>
        <a:p>
          <a:r>
            <a:rPr lang="zh-TW" altLang="en-US" sz="2000" dirty="0" smtClean="0">
              <a:ea typeface="文鼎粗魏碑" panose="02010609010101010101" pitchFamily="49" charset="-120"/>
            </a:rPr>
            <a:t>描注音符號</a:t>
          </a:r>
          <a:r>
            <a:rPr lang="en-US" altLang="zh-TW" sz="2000" dirty="0" smtClean="0">
              <a:ea typeface="文鼎粗魏碑" panose="02010609010101010101" pitchFamily="49" charset="-120"/>
            </a:rPr>
            <a:t>3</a:t>
          </a:r>
          <a:r>
            <a:rPr lang="zh-TW" altLang="en-US" sz="2000" dirty="0" smtClean="0">
              <a:ea typeface="文鼎粗魏碑" panose="02010609010101010101" pitchFamily="49" charset="-120"/>
            </a:rPr>
            <a:t>遍寫</a:t>
          </a:r>
          <a:r>
            <a:rPr lang="en-US" altLang="zh-TW" sz="2000" dirty="0" smtClean="0">
              <a:ea typeface="文鼎粗魏碑" panose="02010609010101010101" pitchFamily="49" charset="-120"/>
            </a:rPr>
            <a:t>1</a:t>
          </a:r>
          <a:r>
            <a:rPr lang="zh-TW" altLang="en-US" sz="2000" dirty="0" smtClean="0">
              <a:ea typeface="文鼎粗魏碑" panose="02010609010101010101" pitchFamily="49" charset="-120"/>
            </a:rPr>
            <a:t>遍</a:t>
          </a:r>
          <a:endParaRPr lang="zh-TW" altLang="en-US" sz="2000" dirty="0">
            <a:ea typeface="文鼎粗魏碑" panose="02010609010101010101" pitchFamily="49" charset="-120"/>
          </a:endParaRPr>
        </a:p>
      </dgm:t>
    </dgm:pt>
    <dgm:pt modelId="{BFD141AF-312C-4A1B-819C-4E29E1267705}" type="parTrans" cxnId="{26356551-0690-4E0B-90CC-4FDE7B7AA43C}">
      <dgm:prSet/>
      <dgm:spPr/>
      <dgm:t>
        <a:bodyPr/>
        <a:lstStyle/>
        <a:p>
          <a:endParaRPr lang="zh-TW" altLang="en-US"/>
        </a:p>
      </dgm:t>
    </dgm:pt>
    <dgm:pt modelId="{0F36DFB9-8FCC-4C7B-A6FC-C8A1AA083332}" type="sibTrans" cxnId="{26356551-0690-4E0B-90CC-4FDE7B7AA43C}">
      <dgm:prSet/>
      <dgm:spPr/>
      <dgm:t>
        <a:bodyPr/>
        <a:lstStyle/>
        <a:p>
          <a:endParaRPr lang="zh-TW" altLang="en-US"/>
        </a:p>
      </dgm:t>
    </dgm:pt>
    <dgm:pt modelId="{D78B9EC6-D8C3-4E3D-AEEE-16BD2D383FFE}">
      <dgm:prSet custT="1"/>
      <dgm:spPr/>
      <dgm:t>
        <a:bodyPr/>
        <a:lstStyle/>
        <a:p>
          <a:r>
            <a:rPr lang="zh-TW" altLang="en-US" sz="2000" dirty="0" smtClean="0">
              <a:ea typeface="文鼎粗魏碑" panose="02010609010101010101" pitchFamily="49" charset="-120"/>
            </a:rPr>
            <a:t>拼音和聲調練習</a:t>
          </a:r>
          <a:r>
            <a:rPr lang="en-US" altLang="zh-TW" sz="2000" dirty="0" smtClean="0">
              <a:ea typeface="文鼎粗魏碑" panose="02010609010101010101" pitchFamily="49" charset="-120"/>
            </a:rPr>
            <a:t>3</a:t>
          </a:r>
          <a:r>
            <a:rPr lang="zh-TW" altLang="en-US" sz="2000" dirty="0" smtClean="0">
              <a:ea typeface="文鼎粗魏碑" panose="02010609010101010101" pitchFamily="49" charset="-120"/>
            </a:rPr>
            <a:t>遍</a:t>
          </a:r>
          <a:endParaRPr lang="zh-TW" altLang="en-US" sz="2000" dirty="0">
            <a:ea typeface="文鼎粗魏碑" panose="02010609010101010101" pitchFamily="49" charset="-120"/>
          </a:endParaRPr>
        </a:p>
      </dgm:t>
    </dgm:pt>
    <dgm:pt modelId="{248F4D08-78F6-4ACB-B85D-CE6DC8378FA0}" type="parTrans" cxnId="{FFE08566-4F76-4CC2-B511-E74A5EBF3819}">
      <dgm:prSet/>
      <dgm:spPr/>
      <dgm:t>
        <a:bodyPr/>
        <a:lstStyle/>
        <a:p>
          <a:endParaRPr lang="zh-TW" altLang="en-US"/>
        </a:p>
      </dgm:t>
    </dgm:pt>
    <dgm:pt modelId="{49C9178C-E79B-46F1-87F7-952BB4CB0480}" type="sibTrans" cxnId="{FFE08566-4F76-4CC2-B511-E74A5EBF3819}">
      <dgm:prSet/>
      <dgm:spPr/>
      <dgm:t>
        <a:bodyPr/>
        <a:lstStyle/>
        <a:p>
          <a:endParaRPr lang="zh-TW" altLang="en-US"/>
        </a:p>
      </dgm:t>
    </dgm:pt>
    <dgm:pt modelId="{3060EFA9-ED2C-4648-83CD-16A8BA48D175}">
      <dgm:prSet custT="1"/>
      <dgm:spPr/>
      <dgm:t>
        <a:bodyPr/>
        <a:lstStyle/>
        <a:p>
          <a:r>
            <a:rPr lang="zh-TW" altLang="en-US" sz="2000" dirty="0" smtClean="0">
              <a:ea typeface="文鼎粗魏碑" panose="02010609010101010101" pitchFamily="49" charset="-120"/>
            </a:rPr>
            <a:t>讀一讀或比一比</a:t>
          </a:r>
          <a:r>
            <a:rPr lang="en-US" altLang="zh-TW" sz="2000" dirty="0" smtClean="0">
              <a:ea typeface="文鼎粗魏碑" panose="02010609010101010101" pitchFamily="49" charset="-120"/>
            </a:rPr>
            <a:t>3</a:t>
          </a:r>
          <a:r>
            <a:rPr lang="zh-TW" altLang="en-US" sz="2000" dirty="0" smtClean="0">
              <a:ea typeface="文鼎粗魏碑" panose="02010609010101010101" pitchFamily="49" charset="-120"/>
            </a:rPr>
            <a:t>遍</a:t>
          </a:r>
          <a:endParaRPr lang="zh-TW" altLang="en-US" sz="2000" dirty="0">
            <a:ea typeface="文鼎粗魏碑" panose="02010609010101010101" pitchFamily="49" charset="-120"/>
          </a:endParaRPr>
        </a:p>
      </dgm:t>
    </dgm:pt>
    <dgm:pt modelId="{D45A92E2-30DB-4598-98CE-41ADC2D2A958}" type="parTrans" cxnId="{33E90F2A-96D8-4B20-B61A-3908F06C39A9}">
      <dgm:prSet/>
      <dgm:spPr/>
      <dgm:t>
        <a:bodyPr/>
        <a:lstStyle/>
        <a:p>
          <a:endParaRPr lang="zh-TW" altLang="en-US"/>
        </a:p>
      </dgm:t>
    </dgm:pt>
    <dgm:pt modelId="{D99CB6D2-C2CB-4566-BFB9-BE2DDF198E58}" type="sibTrans" cxnId="{33E90F2A-96D8-4B20-B61A-3908F06C39A9}">
      <dgm:prSet/>
      <dgm:spPr/>
      <dgm:t>
        <a:bodyPr/>
        <a:lstStyle/>
        <a:p>
          <a:endParaRPr lang="zh-TW" altLang="en-US"/>
        </a:p>
      </dgm:t>
    </dgm:pt>
    <dgm:pt modelId="{8B89308F-D3D2-4935-8F99-1A54D09E5914}">
      <dgm:prSet custT="1"/>
      <dgm:spPr/>
      <dgm:t>
        <a:bodyPr/>
        <a:lstStyle/>
        <a:p>
          <a:r>
            <a:rPr lang="zh-TW" altLang="en-US" sz="2000" dirty="0" smtClean="0">
              <a:ea typeface="文鼎粗魏碑" panose="02010609010101010101" pitchFamily="49" charset="-120"/>
            </a:rPr>
            <a:t>會拿回去複習，但不寫，當考試測驗孩子。</a:t>
          </a:r>
          <a:endParaRPr lang="zh-TW" altLang="en-US" sz="2000" dirty="0">
            <a:ea typeface="文鼎粗魏碑" panose="02010609010101010101" pitchFamily="49" charset="-120"/>
          </a:endParaRPr>
        </a:p>
      </dgm:t>
    </dgm:pt>
    <dgm:pt modelId="{B8A2ED91-F780-4D90-9B4F-313F3AFB1B20}" type="sibTrans" cxnId="{88C5FE25-F6A3-4843-9A1E-60F25EFCEAAA}">
      <dgm:prSet/>
      <dgm:spPr/>
      <dgm:t>
        <a:bodyPr/>
        <a:lstStyle/>
        <a:p>
          <a:endParaRPr lang="zh-TW" altLang="en-US"/>
        </a:p>
      </dgm:t>
    </dgm:pt>
    <dgm:pt modelId="{05A32F6D-AF60-406F-A1A7-5AF6E1689A9D}" type="parTrans" cxnId="{88C5FE25-F6A3-4843-9A1E-60F25EFCEAAA}">
      <dgm:prSet/>
      <dgm:spPr/>
      <dgm:t>
        <a:bodyPr/>
        <a:lstStyle/>
        <a:p>
          <a:endParaRPr lang="zh-TW" altLang="en-US"/>
        </a:p>
      </dgm:t>
    </dgm:pt>
    <dgm:pt modelId="{204B5341-2B44-44A9-AC73-6CB26EB99246}">
      <dgm:prSet/>
      <dgm:spPr/>
      <dgm:t>
        <a:bodyPr/>
        <a:lstStyle/>
        <a:p>
          <a:endParaRPr lang="zh-TW" altLang="en-US" dirty="0">
            <a:ea typeface="文鼎粗魏碑" panose="02010609010101010101" pitchFamily="49" charset="-120"/>
          </a:endParaRPr>
        </a:p>
      </dgm:t>
    </dgm:pt>
    <dgm:pt modelId="{A41C9319-EFE9-4E6D-A862-7D10FB27721E}" type="parTrans" cxnId="{FCC01F79-F9F4-4FEA-96BF-407B38C4E1F4}">
      <dgm:prSet/>
      <dgm:spPr/>
      <dgm:t>
        <a:bodyPr/>
        <a:lstStyle/>
        <a:p>
          <a:endParaRPr lang="zh-TW" altLang="en-US"/>
        </a:p>
      </dgm:t>
    </dgm:pt>
    <dgm:pt modelId="{EDDA41BB-0A7B-4F71-8BD9-8AF2F76B8DFB}" type="sibTrans" cxnId="{FCC01F79-F9F4-4FEA-96BF-407B38C4E1F4}">
      <dgm:prSet/>
      <dgm:spPr/>
      <dgm:t>
        <a:bodyPr/>
        <a:lstStyle/>
        <a:p>
          <a:endParaRPr lang="zh-TW" altLang="en-US"/>
        </a:p>
      </dgm:t>
    </dgm:pt>
    <dgm:pt modelId="{E90D082C-EE9B-487A-A4DF-B34F2E1BD6AF}" type="pres">
      <dgm:prSet presAssocID="{0F1EA2B9-B38D-4A86-880D-CB4ECE00508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04FD774-7FDC-4CB2-AAED-61806A20B5D7}" type="pres">
      <dgm:prSet presAssocID="{0F1EA2B9-B38D-4A86-880D-CB4ECE005082}" presName="children" presStyleCnt="0"/>
      <dgm:spPr/>
    </dgm:pt>
    <dgm:pt modelId="{E4C48185-628D-4717-8B11-E2049EAAA399}" type="pres">
      <dgm:prSet presAssocID="{0F1EA2B9-B38D-4A86-880D-CB4ECE005082}" presName="child1group" presStyleCnt="0"/>
      <dgm:spPr/>
    </dgm:pt>
    <dgm:pt modelId="{F7E8A631-12D2-48EC-BD3F-14EFC405BD39}" type="pres">
      <dgm:prSet presAssocID="{0F1EA2B9-B38D-4A86-880D-CB4ECE005082}" presName="child1" presStyleLbl="bgAcc1" presStyleIdx="0" presStyleCnt="4" custScaleX="152164" custScaleY="115451" custLinFactNeighborX="-11204" custLinFactNeighborY="-10769"/>
      <dgm:spPr/>
      <dgm:t>
        <a:bodyPr/>
        <a:lstStyle/>
        <a:p>
          <a:endParaRPr lang="zh-TW" altLang="en-US"/>
        </a:p>
      </dgm:t>
    </dgm:pt>
    <dgm:pt modelId="{1151916D-6BA4-463B-812B-641A0E8FC3B4}" type="pres">
      <dgm:prSet presAssocID="{0F1EA2B9-B38D-4A86-880D-CB4ECE005082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5D1D7D0-FE35-4B02-98B9-B10EB6F00168}" type="pres">
      <dgm:prSet presAssocID="{0F1EA2B9-B38D-4A86-880D-CB4ECE005082}" presName="child2group" presStyleCnt="0"/>
      <dgm:spPr/>
    </dgm:pt>
    <dgm:pt modelId="{F1B9EF25-8334-4FE0-AA47-04A55DA79880}" type="pres">
      <dgm:prSet presAssocID="{0F1EA2B9-B38D-4A86-880D-CB4ECE005082}" presName="child2" presStyleLbl="bgAcc1" presStyleIdx="1" presStyleCnt="4" custScaleX="149711" custScaleY="86806" custLinFactNeighborX="13516" custLinFactNeighborY="-12391"/>
      <dgm:spPr/>
      <dgm:t>
        <a:bodyPr/>
        <a:lstStyle/>
        <a:p>
          <a:endParaRPr lang="zh-TW" altLang="en-US"/>
        </a:p>
      </dgm:t>
    </dgm:pt>
    <dgm:pt modelId="{4F5970C4-ADCE-45ED-9D13-375EE8BA669B}" type="pres">
      <dgm:prSet presAssocID="{0F1EA2B9-B38D-4A86-880D-CB4ECE005082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F91A01F-002D-414D-8EC8-E567F53147BF}" type="pres">
      <dgm:prSet presAssocID="{0F1EA2B9-B38D-4A86-880D-CB4ECE005082}" presName="child3group" presStyleCnt="0"/>
      <dgm:spPr/>
    </dgm:pt>
    <dgm:pt modelId="{1FB97F32-6E4A-4A67-90ED-7B8EADA9A5A3}" type="pres">
      <dgm:prSet presAssocID="{0F1EA2B9-B38D-4A86-880D-CB4ECE005082}" presName="child3" presStyleLbl="bgAcc1" presStyleIdx="2" presStyleCnt="4" custScaleX="118185" custLinFactNeighborX="24723" custLinFactNeighborY="-28454"/>
      <dgm:spPr/>
      <dgm:t>
        <a:bodyPr/>
        <a:lstStyle/>
        <a:p>
          <a:endParaRPr lang="zh-TW" altLang="en-US"/>
        </a:p>
      </dgm:t>
    </dgm:pt>
    <dgm:pt modelId="{0A84385B-3691-4994-8718-C34178B4CCE3}" type="pres">
      <dgm:prSet presAssocID="{0F1EA2B9-B38D-4A86-880D-CB4ECE005082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A464311-2C38-4EBE-A57C-74BB4A469656}" type="pres">
      <dgm:prSet presAssocID="{0F1EA2B9-B38D-4A86-880D-CB4ECE005082}" presName="child4group" presStyleCnt="0"/>
      <dgm:spPr/>
    </dgm:pt>
    <dgm:pt modelId="{03D8F5FF-1AF0-4414-A55A-64D79FCA1434}" type="pres">
      <dgm:prSet presAssocID="{0F1EA2B9-B38D-4A86-880D-CB4ECE005082}" presName="child4" presStyleLbl="bgAcc1" presStyleIdx="3" presStyleCnt="4" custScaleX="145852" custScaleY="83339" custLinFactNeighborX="-3724" custLinFactNeighborY="-31240"/>
      <dgm:spPr/>
      <dgm:t>
        <a:bodyPr/>
        <a:lstStyle/>
        <a:p>
          <a:endParaRPr lang="zh-TW" altLang="en-US"/>
        </a:p>
      </dgm:t>
    </dgm:pt>
    <dgm:pt modelId="{EEB5FC3F-9608-45F8-AE02-632CF465BF8D}" type="pres">
      <dgm:prSet presAssocID="{0F1EA2B9-B38D-4A86-880D-CB4ECE005082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99BE263-E265-4A37-8CFE-6A8686C82D5F}" type="pres">
      <dgm:prSet presAssocID="{0F1EA2B9-B38D-4A86-880D-CB4ECE005082}" presName="childPlaceholder" presStyleCnt="0"/>
      <dgm:spPr/>
    </dgm:pt>
    <dgm:pt modelId="{81961346-1902-4E46-B103-B974526BBA47}" type="pres">
      <dgm:prSet presAssocID="{0F1EA2B9-B38D-4A86-880D-CB4ECE005082}" presName="circle" presStyleCnt="0"/>
      <dgm:spPr/>
    </dgm:pt>
    <dgm:pt modelId="{40ED5B68-AF36-4906-B0C0-F3CF86D886DD}" type="pres">
      <dgm:prSet presAssocID="{0F1EA2B9-B38D-4A86-880D-CB4ECE005082}" presName="quadrant1" presStyleLbl="node1" presStyleIdx="0" presStyleCnt="4" custLinFactNeighborX="12859" custLinFactNeighborY="-5787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CAE143A-299F-4EB4-9265-40B614AD227A}" type="pres">
      <dgm:prSet presAssocID="{0F1EA2B9-B38D-4A86-880D-CB4ECE005082}" presName="quadrant2" presStyleLbl="node1" presStyleIdx="1" presStyleCnt="4" custLinFactNeighborX="14503" custLinFactNeighborY="-587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96C6E40-F9B8-4FF5-B63B-C0F5BBA234F4}" type="pres">
      <dgm:prSet presAssocID="{0F1EA2B9-B38D-4A86-880D-CB4ECE005082}" presName="quadrant3" presStyleLbl="node1" presStyleIdx="2" presStyleCnt="4" custLinFactNeighborX="18045" custLinFactNeighborY="-92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9B34DEA-A9D1-4349-8FE2-CD3E67124225}" type="pres">
      <dgm:prSet presAssocID="{0F1EA2B9-B38D-4A86-880D-CB4ECE005082}" presName="quadrant4" presStyleLbl="node1" presStyleIdx="3" presStyleCnt="4" custLinFactNeighborX="16401" custLinFactNeighborY="-92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6D1926A-E6BD-4134-85BB-52C10304C408}" type="pres">
      <dgm:prSet presAssocID="{0F1EA2B9-B38D-4A86-880D-CB4ECE005082}" presName="quadrantPlaceholder" presStyleCnt="0"/>
      <dgm:spPr/>
    </dgm:pt>
    <dgm:pt modelId="{5EAC7E27-0487-40AD-878B-49CC537E570E}" type="pres">
      <dgm:prSet presAssocID="{0F1EA2B9-B38D-4A86-880D-CB4ECE005082}" presName="center1" presStyleLbl="fgShp" presStyleIdx="0" presStyleCnt="2" custLinFactNeighborX="50899" custLinFactNeighborY="24718"/>
      <dgm:spPr/>
    </dgm:pt>
    <dgm:pt modelId="{3EEE3F0B-35BC-4BD7-95E4-9CFB6740736E}" type="pres">
      <dgm:prSet presAssocID="{0F1EA2B9-B38D-4A86-880D-CB4ECE005082}" presName="center2" presStyleLbl="fgShp" presStyleIdx="1" presStyleCnt="2" custLinFactNeighborX="50899" custLinFactNeighborY="-13596"/>
      <dgm:spPr/>
    </dgm:pt>
  </dgm:ptLst>
  <dgm:cxnLst>
    <dgm:cxn modelId="{3399E193-1E01-40B4-8603-E0E561DC914F}" type="presOf" srcId="{8427422A-E417-4734-B619-27AFC757119A}" destId="{1151916D-6BA4-463B-812B-641A0E8FC3B4}" srcOrd="1" destOrd="2" presId="urn:microsoft.com/office/officeart/2005/8/layout/cycle4"/>
    <dgm:cxn modelId="{DCE16250-9C53-4D5A-8077-8D70A86712CC}" srcId="{0F1EA2B9-B38D-4A86-880D-CB4ECE005082}" destId="{27D3FE97-755A-4C0A-9929-ED05BF16323B}" srcOrd="0" destOrd="0" parTransId="{54871A84-309A-442B-ACEB-1A1F7555493A}" sibTransId="{8CE1A719-1F24-46EE-8F1D-BB2CFAE5CF19}"/>
    <dgm:cxn modelId="{3FB704AE-8902-4D7D-8057-1B1E9165396F}" type="presOf" srcId="{3060EFA9-ED2C-4648-83CD-16A8BA48D175}" destId="{1151916D-6BA4-463B-812B-641A0E8FC3B4}" srcOrd="1" destOrd="4" presId="urn:microsoft.com/office/officeart/2005/8/layout/cycle4"/>
    <dgm:cxn modelId="{288F1D4F-5AA8-43BC-9F61-558A384BCBD6}" type="presOf" srcId="{204B5341-2B44-44A9-AC73-6CB26EB99246}" destId="{1FB97F32-6E4A-4A67-90ED-7B8EADA9A5A3}" srcOrd="0" destOrd="1" presId="urn:microsoft.com/office/officeart/2005/8/layout/cycle4"/>
    <dgm:cxn modelId="{9AF1CE51-DE81-4109-B63F-2D61A4951A74}" srcId="{12040780-C85E-4CA6-B8B2-424088B29AA2}" destId="{03DBCAA3-AA28-4207-A525-5B8AC59550BF}" srcOrd="0" destOrd="0" parTransId="{6F9335FA-ACE8-460C-A263-C1C013EBEC2A}" sibTransId="{A860E2E0-3499-4BF4-9CD3-7E7E0E4030E8}"/>
    <dgm:cxn modelId="{669A1282-E5C3-4FA8-9462-6B4F98635B65}" srcId="{27D3FE97-755A-4C0A-9929-ED05BF16323B}" destId="{42F4D593-E37E-4B43-8243-15242118C5B8}" srcOrd="0" destOrd="0" parTransId="{8B3ADAD9-6801-48D7-BB4D-02D74291CCF8}" sibTransId="{B9A75EC5-9C01-4699-BE55-8658F3948813}"/>
    <dgm:cxn modelId="{81479283-EB55-4503-B846-35DC7E51820F}" type="presOf" srcId="{42F4D593-E37E-4B43-8243-15242118C5B8}" destId="{1151916D-6BA4-463B-812B-641A0E8FC3B4}" srcOrd="1" destOrd="0" presId="urn:microsoft.com/office/officeart/2005/8/layout/cycle4"/>
    <dgm:cxn modelId="{BB3157F4-1D89-4503-83DB-9F6D412419C7}" type="presOf" srcId="{3559267C-A3C7-4855-AA06-FCF961F63EAB}" destId="{1FB97F32-6E4A-4A67-90ED-7B8EADA9A5A3}" srcOrd="0" destOrd="0" presId="urn:microsoft.com/office/officeart/2005/8/layout/cycle4"/>
    <dgm:cxn modelId="{F75C636D-1D9D-4FF2-AC28-889D560C0B61}" type="presOf" srcId="{0F1EA2B9-B38D-4A86-880D-CB4ECE005082}" destId="{E90D082C-EE9B-487A-A4DF-B34F2E1BD6AF}" srcOrd="0" destOrd="0" presId="urn:microsoft.com/office/officeart/2005/8/layout/cycle4"/>
    <dgm:cxn modelId="{FCC01F79-F9F4-4FEA-96BF-407B38C4E1F4}" srcId="{B41811EF-F831-4D30-9E6E-DD6F77B84A95}" destId="{204B5341-2B44-44A9-AC73-6CB26EB99246}" srcOrd="1" destOrd="0" parTransId="{A41C9319-EFE9-4E6D-A862-7D10FB27721E}" sibTransId="{EDDA41BB-0A7B-4F71-8BD9-8AF2F76B8DFB}"/>
    <dgm:cxn modelId="{7C2569DC-0C3E-42F5-8C99-74C6BF859D85}" srcId="{0F1EA2B9-B38D-4A86-880D-CB4ECE005082}" destId="{12040780-C85E-4CA6-B8B2-424088B29AA2}" srcOrd="3" destOrd="0" parTransId="{088CCCD0-EE29-484F-9234-FBFCE95CF064}" sibTransId="{D6BC6EE9-D077-48C8-AF26-A7EBB80F18FD}"/>
    <dgm:cxn modelId="{CF80EF0C-333B-4ABB-975D-2324278FB256}" type="presOf" srcId="{42F4D593-E37E-4B43-8243-15242118C5B8}" destId="{F7E8A631-12D2-48EC-BD3F-14EFC405BD39}" srcOrd="0" destOrd="0" presId="urn:microsoft.com/office/officeart/2005/8/layout/cycle4"/>
    <dgm:cxn modelId="{81F6293D-8649-480F-B8A8-DC89EF864569}" type="presOf" srcId="{204B5341-2B44-44A9-AC73-6CB26EB99246}" destId="{0A84385B-3691-4994-8718-C34178B4CCE3}" srcOrd="1" destOrd="1" presId="urn:microsoft.com/office/officeart/2005/8/layout/cycle4"/>
    <dgm:cxn modelId="{061E8F0A-0395-4828-BDFC-A642BE242F3B}" srcId="{27D3FE97-755A-4C0A-9929-ED05BF16323B}" destId="{56FDF517-0F88-4746-838D-5DE98F876EC5}" srcOrd="1" destOrd="0" parTransId="{0C388A19-3D7B-4486-9ADD-2B9A257F99A3}" sibTransId="{7C98DAB6-C9EA-4FF5-9414-71B978438FF6}"/>
    <dgm:cxn modelId="{54DF310F-F20C-4A2B-81A3-E9FB3E80E96E}" type="presOf" srcId="{56FDF517-0F88-4746-838D-5DE98F876EC5}" destId="{1151916D-6BA4-463B-812B-641A0E8FC3B4}" srcOrd="1" destOrd="1" presId="urn:microsoft.com/office/officeart/2005/8/layout/cycle4"/>
    <dgm:cxn modelId="{95401625-B037-4C33-B27D-1141169DAA7D}" type="presOf" srcId="{22A90012-A25C-4CB9-AF91-A420B4437DB7}" destId="{BCAE143A-299F-4EB4-9265-40B614AD227A}" srcOrd="0" destOrd="0" presId="urn:microsoft.com/office/officeart/2005/8/layout/cycle4"/>
    <dgm:cxn modelId="{376F4260-EA89-4D90-9377-B168B9B0D31E}" srcId="{0F1EA2B9-B38D-4A86-880D-CB4ECE005082}" destId="{B41811EF-F831-4D30-9E6E-DD6F77B84A95}" srcOrd="2" destOrd="0" parTransId="{F54A1A8A-F236-4646-A99E-7DDA1DE4098A}" sibTransId="{AB8F2E80-DEF9-4B6A-A350-F19D0F2BB851}"/>
    <dgm:cxn modelId="{1EBAF387-43AD-4BB7-9D92-E0F9BE993069}" srcId="{B41811EF-F831-4D30-9E6E-DD6F77B84A95}" destId="{3559267C-A3C7-4855-AA06-FCF961F63EAB}" srcOrd="0" destOrd="0" parTransId="{4CBFDE27-3CD6-45B6-81EB-CE5E1515D82F}" sibTransId="{0AFEB5B7-C55A-4A62-8785-59D03539C7B0}"/>
    <dgm:cxn modelId="{F4C420F2-5F58-4B25-9BB1-E6BF54E407B0}" type="presOf" srcId="{3060EFA9-ED2C-4648-83CD-16A8BA48D175}" destId="{F7E8A631-12D2-48EC-BD3F-14EFC405BD39}" srcOrd="0" destOrd="4" presId="urn:microsoft.com/office/officeart/2005/8/layout/cycle4"/>
    <dgm:cxn modelId="{33E90F2A-96D8-4B20-B61A-3908F06C39A9}" srcId="{27D3FE97-755A-4C0A-9929-ED05BF16323B}" destId="{3060EFA9-ED2C-4648-83CD-16A8BA48D175}" srcOrd="4" destOrd="0" parTransId="{D45A92E2-30DB-4598-98CE-41ADC2D2A958}" sibTransId="{D99CB6D2-C2CB-4566-BFB9-BE2DDF198E58}"/>
    <dgm:cxn modelId="{67029E13-26FE-4A8C-9D36-E6F4C19A459E}" type="presOf" srcId="{D78B9EC6-D8C3-4E3D-AEEE-16BD2D383FFE}" destId="{F7E8A631-12D2-48EC-BD3F-14EFC405BD39}" srcOrd="0" destOrd="3" presId="urn:microsoft.com/office/officeart/2005/8/layout/cycle4"/>
    <dgm:cxn modelId="{573AF673-8EF5-403A-8CB4-3D0B364A616D}" type="presOf" srcId="{B41811EF-F831-4D30-9E6E-DD6F77B84A95}" destId="{096C6E40-F9B8-4FF5-B63B-C0F5BBA234F4}" srcOrd="0" destOrd="0" presId="urn:microsoft.com/office/officeart/2005/8/layout/cycle4"/>
    <dgm:cxn modelId="{614DED8D-5138-4C04-99C0-217A20554E1A}" type="presOf" srcId="{27D3FE97-755A-4C0A-9929-ED05BF16323B}" destId="{40ED5B68-AF36-4906-B0C0-F3CF86D886DD}" srcOrd="0" destOrd="0" presId="urn:microsoft.com/office/officeart/2005/8/layout/cycle4"/>
    <dgm:cxn modelId="{8561798F-B2C2-4DAC-B50A-9B1D4C24838F}" type="presOf" srcId="{12040780-C85E-4CA6-B8B2-424088B29AA2}" destId="{C9B34DEA-A9D1-4349-8FE2-CD3E67124225}" srcOrd="0" destOrd="0" presId="urn:microsoft.com/office/officeart/2005/8/layout/cycle4"/>
    <dgm:cxn modelId="{6ED99ED2-5A44-45B3-ADF5-0AD008161AC0}" type="presOf" srcId="{8427422A-E417-4734-B619-27AFC757119A}" destId="{F7E8A631-12D2-48EC-BD3F-14EFC405BD39}" srcOrd="0" destOrd="2" presId="urn:microsoft.com/office/officeart/2005/8/layout/cycle4"/>
    <dgm:cxn modelId="{88C5FE25-F6A3-4843-9A1E-60F25EFCEAAA}" srcId="{22A90012-A25C-4CB9-AF91-A420B4437DB7}" destId="{8B89308F-D3D2-4935-8F99-1A54D09E5914}" srcOrd="0" destOrd="0" parTransId="{05A32F6D-AF60-406F-A1A7-5AF6E1689A9D}" sibTransId="{B8A2ED91-F780-4D90-9B4F-313F3AFB1B20}"/>
    <dgm:cxn modelId="{372153A1-D811-4863-8054-ACA5E31ED345}" type="presOf" srcId="{D78B9EC6-D8C3-4E3D-AEEE-16BD2D383FFE}" destId="{1151916D-6BA4-463B-812B-641A0E8FC3B4}" srcOrd="1" destOrd="3" presId="urn:microsoft.com/office/officeart/2005/8/layout/cycle4"/>
    <dgm:cxn modelId="{26356551-0690-4E0B-90CC-4FDE7B7AA43C}" srcId="{27D3FE97-755A-4C0A-9929-ED05BF16323B}" destId="{8427422A-E417-4734-B619-27AFC757119A}" srcOrd="2" destOrd="0" parTransId="{BFD141AF-312C-4A1B-819C-4E29E1267705}" sibTransId="{0F36DFB9-8FCC-4C7B-A6FC-C8A1AA083332}"/>
    <dgm:cxn modelId="{C264081E-E9E8-44AC-BAA1-BD4581CB3046}" srcId="{0F1EA2B9-B38D-4A86-880D-CB4ECE005082}" destId="{22A90012-A25C-4CB9-AF91-A420B4437DB7}" srcOrd="1" destOrd="0" parTransId="{EAF25609-E9F6-4953-8BDB-4AAF84055CBD}" sibTransId="{A7ACF09B-FB31-41EC-AA07-C50FF7AF14AB}"/>
    <dgm:cxn modelId="{B0422DB8-613D-4C98-BA4E-737BEF32C3DA}" type="presOf" srcId="{03DBCAA3-AA28-4207-A525-5B8AC59550BF}" destId="{EEB5FC3F-9608-45F8-AE02-632CF465BF8D}" srcOrd="1" destOrd="0" presId="urn:microsoft.com/office/officeart/2005/8/layout/cycle4"/>
    <dgm:cxn modelId="{36FD8C4F-CBD2-474F-985E-F93C9E99521F}" type="presOf" srcId="{8B89308F-D3D2-4935-8F99-1A54D09E5914}" destId="{F1B9EF25-8334-4FE0-AA47-04A55DA79880}" srcOrd="0" destOrd="0" presId="urn:microsoft.com/office/officeart/2005/8/layout/cycle4"/>
    <dgm:cxn modelId="{FFE08566-4F76-4CC2-B511-E74A5EBF3819}" srcId="{27D3FE97-755A-4C0A-9929-ED05BF16323B}" destId="{D78B9EC6-D8C3-4E3D-AEEE-16BD2D383FFE}" srcOrd="3" destOrd="0" parTransId="{248F4D08-78F6-4ACB-B85D-CE6DC8378FA0}" sibTransId="{49C9178C-E79B-46F1-87F7-952BB4CB0480}"/>
    <dgm:cxn modelId="{10ABDE06-B921-4B38-B186-D776D5F06C31}" type="presOf" srcId="{03DBCAA3-AA28-4207-A525-5B8AC59550BF}" destId="{03D8F5FF-1AF0-4414-A55A-64D79FCA1434}" srcOrd="0" destOrd="0" presId="urn:microsoft.com/office/officeart/2005/8/layout/cycle4"/>
    <dgm:cxn modelId="{CD913C3E-B6FC-4951-9B23-80F82D0099D8}" type="presOf" srcId="{56FDF517-0F88-4746-838D-5DE98F876EC5}" destId="{F7E8A631-12D2-48EC-BD3F-14EFC405BD39}" srcOrd="0" destOrd="1" presId="urn:microsoft.com/office/officeart/2005/8/layout/cycle4"/>
    <dgm:cxn modelId="{DC198C25-DC2E-4236-87FA-24FBF402A8BA}" type="presOf" srcId="{3559267C-A3C7-4855-AA06-FCF961F63EAB}" destId="{0A84385B-3691-4994-8718-C34178B4CCE3}" srcOrd="1" destOrd="0" presId="urn:microsoft.com/office/officeart/2005/8/layout/cycle4"/>
    <dgm:cxn modelId="{F4600ADE-9926-4357-BF69-88914C9D36C8}" type="presOf" srcId="{8B89308F-D3D2-4935-8F99-1A54D09E5914}" destId="{4F5970C4-ADCE-45ED-9D13-375EE8BA669B}" srcOrd="1" destOrd="0" presId="urn:microsoft.com/office/officeart/2005/8/layout/cycle4"/>
    <dgm:cxn modelId="{69FBD03B-EAE4-49FC-908A-08A8A25C5701}" type="presParOf" srcId="{E90D082C-EE9B-487A-A4DF-B34F2E1BD6AF}" destId="{B04FD774-7FDC-4CB2-AAED-61806A20B5D7}" srcOrd="0" destOrd="0" presId="urn:microsoft.com/office/officeart/2005/8/layout/cycle4"/>
    <dgm:cxn modelId="{4BEE25B5-D101-49DD-86A0-B40D2A4133F0}" type="presParOf" srcId="{B04FD774-7FDC-4CB2-AAED-61806A20B5D7}" destId="{E4C48185-628D-4717-8B11-E2049EAAA399}" srcOrd="0" destOrd="0" presId="urn:microsoft.com/office/officeart/2005/8/layout/cycle4"/>
    <dgm:cxn modelId="{12118A21-5BFD-4FB2-84C2-64592CDBA97C}" type="presParOf" srcId="{E4C48185-628D-4717-8B11-E2049EAAA399}" destId="{F7E8A631-12D2-48EC-BD3F-14EFC405BD39}" srcOrd="0" destOrd="0" presId="urn:microsoft.com/office/officeart/2005/8/layout/cycle4"/>
    <dgm:cxn modelId="{5C0B9596-2C1F-4EC3-BF17-A5E47DB700C1}" type="presParOf" srcId="{E4C48185-628D-4717-8B11-E2049EAAA399}" destId="{1151916D-6BA4-463B-812B-641A0E8FC3B4}" srcOrd="1" destOrd="0" presId="urn:microsoft.com/office/officeart/2005/8/layout/cycle4"/>
    <dgm:cxn modelId="{A505B3D6-0BC3-412E-8FE6-8276763BEDAC}" type="presParOf" srcId="{B04FD774-7FDC-4CB2-AAED-61806A20B5D7}" destId="{45D1D7D0-FE35-4B02-98B9-B10EB6F00168}" srcOrd="1" destOrd="0" presId="urn:microsoft.com/office/officeart/2005/8/layout/cycle4"/>
    <dgm:cxn modelId="{B8B963FB-743F-475F-A97B-AF59224D4815}" type="presParOf" srcId="{45D1D7D0-FE35-4B02-98B9-B10EB6F00168}" destId="{F1B9EF25-8334-4FE0-AA47-04A55DA79880}" srcOrd="0" destOrd="0" presId="urn:microsoft.com/office/officeart/2005/8/layout/cycle4"/>
    <dgm:cxn modelId="{B716CA52-EEB3-4162-878E-BB6F4FE05011}" type="presParOf" srcId="{45D1D7D0-FE35-4B02-98B9-B10EB6F00168}" destId="{4F5970C4-ADCE-45ED-9D13-375EE8BA669B}" srcOrd="1" destOrd="0" presId="urn:microsoft.com/office/officeart/2005/8/layout/cycle4"/>
    <dgm:cxn modelId="{089B96AB-AED9-4132-B7A6-53DA1F37504B}" type="presParOf" srcId="{B04FD774-7FDC-4CB2-AAED-61806A20B5D7}" destId="{0F91A01F-002D-414D-8EC8-E567F53147BF}" srcOrd="2" destOrd="0" presId="urn:microsoft.com/office/officeart/2005/8/layout/cycle4"/>
    <dgm:cxn modelId="{1B2453DF-DAF0-4144-A4DB-541AED25D06D}" type="presParOf" srcId="{0F91A01F-002D-414D-8EC8-E567F53147BF}" destId="{1FB97F32-6E4A-4A67-90ED-7B8EADA9A5A3}" srcOrd="0" destOrd="0" presId="urn:microsoft.com/office/officeart/2005/8/layout/cycle4"/>
    <dgm:cxn modelId="{518094DE-AA83-4120-8FD8-4021A005A8AA}" type="presParOf" srcId="{0F91A01F-002D-414D-8EC8-E567F53147BF}" destId="{0A84385B-3691-4994-8718-C34178B4CCE3}" srcOrd="1" destOrd="0" presId="urn:microsoft.com/office/officeart/2005/8/layout/cycle4"/>
    <dgm:cxn modelId="{7E3571A5-DE83-4127-9D22-BB7E70503FF9}" type="presParOf" srcId="{B04FD774-7FDC-4CB2-AAED-61806A20B5D7}" destId="{FA464311-2C38-4EBE-A57C-74BB4A469656}" srcOrd="3" destOrd="0" presId="urn:microsoft.com/office/officeart/2005/8/layout/cycle4"/>
    <dgm:cxn modelId="{7CC0607B-6E4A-40FA-BE6E-117BD6438FE1}" type="presParOf" srcId="{FA464311-2C38-4EBE-A57C-74BB4A469656}" destId="{03D8F5FF-1AF0-4414-A55A-64D79FCA1434}" srcOrd="0" destOrd="0" presId="urn:microsoft.com/office/officeart/2005/8/layout/cycle4"/>
    <dgm:cxn modelId="{28CFA537-2DA2-475E-B2B9-DC742FE67F4B}" type="presParOf" srcId="{FA464311-2C38-4EBE-A57C-74BB4A469656}" destId="{EEB5FC3F-9608-45F8-AE02-632CF465BF8D}" srcOrd="1" destOrd="0" presId="urn:microsoft.com/office/officeart/2005/8/layout/cycle4"/>
    <dgm:cxn modelId="{B9408B38-EABC-4734-BF7E-4E4A07F96C1D}" type="presParOf" srcId="{B04FD774-7FDC-4CB2-AAED-61806A20B5D7}" destId="{C99BE263-E265-4A37-8CFE-6A8686C82D5F}" srcOrd="4" destOrd="0" presId="urn:microsoft.com/office/officeart/2005/8/layout/cycle4"/>
    <dgm:cxn modelId="{58704B68-EB13-45AC-8D84-B77686B8FBEA}" type="presParOf" srcId="{E90D082C-EE9B-487A-A4DF-B34F2E1BD6AF}" destId="{81961346-1902-4E46-B103-B974526BBA47}" srcOrd="1" destOrd="0" presId="urn:microsoft.com/office/officeart/2005/8/layout/cycle4"/>
    <dgm:cxn modelId="{97D9EFCA-D022-4A72-A2AF-89EF056C21E0}" type="presParOf" srcId="{81961346-1902-4E46-B103-B974526BBA47}" destId="{40ED5B68-AF36-4906-B0C0-F3CF86D886DD}" srcOrd="0" destOrd="0" presId="urn:microsoft.com/office/officeart/2005/8/layout/cycle4"/>
    <dgm:cxn modelId="{CC4AFE5D-268C-43D6-A215-0B29B2E3E5F5}" type="presParOf" srcId="{81961346-1902-4E46-B103-B974526BBA47}" destId="{BCAE143A-299F-4EB4-9265-40B614AD227A}" srcOrd="1" destOrd="0" presId="urn:microsoft.com/office/officeart/2005/8/layout/cycle4"/>
    <dgm:cxn modelId="{78113338-D1C9-4DF6-AE1D-5BBD66E151DC}" type="presParOf" srcId="{81961346-1902-4E46-B103-B974526BBA47}" destId="{096C6E40-F9B8-4FF5-B63B-C0F5BBA234F4}" srcOrd="2" destOrd="0" presId="urn:microsoft.com/office/officeart/2005/8/layout/cycle4"/>
    <dgm:cxn modelId="{99E9FEEC-4041-4A8B-83C8-3C7F1DD30989}" type="presParOf" srcId="{81961346-1902-4E46-B103-B974526BBA47}" destId="{C9B34DEA-A9D1-4349-8FE2-CD3E67124225}" srcOrd="3" destOrd="0" presId="urn:microsoft.com/office/officeart/2005/8/layout/cycle4"/>
    <dgm:cxn modelId="{5266F24C-A9C1-4AB2-9007-FD0CD0E62FCB}" type="presParOf" srcId="{81961346-1902-4E46-B103-B974526BBA47}" destId="{B6D1926A-E6BD-4134-85BB-52C10304C408}" srcOrd="4" destOrd="0" presId="urn:microsoft.com/office/officeart/2005/8/layout/cycle4"/>
    <dgm:cxn modelId="{CE179B0E-35B9-4B23-A779-F5AD570EEA15}" type="presParOf" srcId="{E90D082C-EE9B-487A-A4DF-B34F2E1BD6AF}" destId="{5EAC7E27-0487-40AD-878B-49CC537E570E}" srcOrd="2" destOrd="0" presId="urn:microsoft.com/office/officeart/2005/8/layout/cycle4"/>
    <dgm:cxn modelId="{D0947873-FFA5-4B1E-8D95-F5CDA9AD818C}" type="presParOf" srcId="{E90D082C-EE9B-487A-A4DF-B34F2E1BD6AF}" destId="{3EEE3F0B-35BC-4BD7-95E4-9CFB6740736E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1EA2B9-B38D-4A86-880D-CB4ECE005082}" type="doc">
      <dgm:prSet loTypeId="urn:microsoft.com/office/officeart/2005/8/layout/cycle4" loCatId="matrix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27D3FE97-755A-4C0A-9929-ED05BF16323B}">
      <dgm:prSet phldrT="[文字]" custT="1"/>
      <dgm:spPr/>
      <dgm:t>
        <a:bodyPr/>
        <a:lstStyle/>
        <a:p>
          <a:r>
            <a:rPr lang="zh-TW" altLang="en-US" sz="3400" dirty="0" smtClean="0">
              <a:ea typeface="文鼎粗魏碑" panose="02010609010101010101" pitchFamily="49" charset="-120"/>
            </a:rPr>
            <a:t>課本</a:t>
          </a:r>
          <a:r>
            <a:rPr lang="en-US" altLang="zh-TW" sz="3400" dirty="0" smtClean="0">
              <a:ea typeface="文鼎粗魏碑" panose="02010609010101010101" pitchFamily="49" charset="-120"/>
            </a:rPr>
            <a:t>(1)</a:t>
          </a:r>
          <a:r>
            <a:rPr lang="zh-TW" altLang="en-US" sz="3400" dirty="0" smtClean="0">
              <a:ea typeface="文鼎粗魏碑" panose="02010609010101010101" pitchFamily="49" charset="-120"/>
            </a:rPr>
            <a:t>   </a:t>
          </a:r>
          <a:endParaRPr lang="zh-TW" altLang="en-US" sz="3400" dirty="0">
            <a:ea typeface="文鼎粗魏碑" panose="02010609010101010101" pitchFamily="49" charset="-120"/>
          </a:endParaRPr>
        </a:p>
      </dgm:t>
    </dgm:pt>
    <dgm:pt modelId="{54871A84-309A-442B-ACEB-1A1F7555493A}" type="parTrans" cxnId="{DCE16250-9C53-4D5A-8077-8D70A86712CC}">
      <dgm:prSet/>
      <dgm:spPr/>
      <dgm:t>
        <a:bodyPr/>
        <a:lstStyle/>
        <a:p>
          <a:endParaRPr lang="zh-TW" altLang="en-US"/>
        </a:p>
      </dgm:t>
    </dgm:pt>
    <dgm:pt modelId="{8CE1A719-1F24-46EE-8F1D-BB2CFAE5CF19}" type="sibTrans" cxnId="{DCE16250-9C53-4D5A-8077-8D70A86712CC}">
      <dgm:prSet/>
      <dgm:spPr/>
      <dgm:t>
        <a:bodyPr/>
        <a:lstStyle/>
        <a:p>
          <a:endParaRPr lang="zh-TW" altLang="en-US"/>
        </a:p>
      </dgm:t>
    </dgm:pt>
    <dgm:pt modelId="{22A90012-A25C-4CB9-AF91-A420B4437DB7}">
      <dgm:prSet phldrT="[文字]" custT="1"/>
      <dgm:spPr/>
      <dgm:t>
        <a:bodyPr/>
        <a:lstStyle/>
        <a:p>
          <a:r>
            <a:rPr lang="zh-TW" altLang="en-US" sz="3400" dirty="0" smtClean="0">
              <a:ea typeface="文鼎粗魏碑" panose="02010609010101010101" pitchFamily="49" charset="-120"/>
            </a:rPr>
            <a:t>習作</a:t>
          </a:r>
          <a:r>
            <a:rPr lang="en-US" altLang="zh-TW" sz="3400" dirty="0" smtClean="0">
              <a:ea typeface="文鼎粗魏碑" panose="02010609010101010101" pitchFamily="49" charset="-120"/>
            </a:rPr>
            <a:t>(2)</a:t>
          </a:r>
          <a:endParaRPr lang="zh-TW" altLang="en-US" sz="3400" dirty="0">
            <a:ea typeface="文鼎粗魏碑" panose="02010609010101010101" pitchFamily="49" charset="-120"/>
          </a:endParaRPr>
        </a:p>
      </dgm:t>
    </dgm:pt>
    <dgm:pt modelId="{EAF25609-E9F6-4953-8BDB-4AAF84055CBD}" type="parTrans" cxnId="{C264081E-E9E8-44AC-BAA1-BD4581CB3046}">
      <dgm:prSet/>
      <dgm:spPr/>
      <dgm:t>
        <a:bodyPr/>
        <a:lstStyle/>
        <a:p>
          <a:endParaRPr lang="zh-TW" altLang="en-US"/>
        </a:p>
      </dgm:t>
    </dgm:pt>
    <dgm:pt modelId="{A7ACF09B-FB31-41EC-AA07-C50FF7AF14AB}" type="sibTrans" cxnId="{C264081E-E9E8-44AC-BAA1-BD4581CB3046}">
      <dgm:prSet/>
      <dgm:spPr/>
      <dgm:t>
        <a:bodyPr/>
        <a:lstStyle/>
        <a:p>
          <a:endParaRPr lang="zh-TW" altLang="en-US"/>
        </a:p>
      </dgm:t>
    </dgm:pt>
    <dgm:pt modelId="{B41811EF-F831-4D30-9E6E-DD6F77B84A95}">
      <dgm:prSet phldrT="[文字]" custT="1"/>
      <dgm:spPr/>
      <dgm:t>
        <a:bodyPr/>
        <a:lstStyle/>
        <a:p>
          <a:endParaRPr lang="en-US" altLang="zh-TW" sz="3400" dirty="0" smtClean="0">
            <a:ea typeface="文鼎粗魏碑" panose="02010609010101010101" pitchFamily="49" charset="-120"/>
          </a:endParaRPr>
        </a:p>
        <a:p>
          <a:r>
            <a:rPr lang="zh-TW" altLang="en-US" sz="3400" dirty="0" smtClean="0">
              <a:ea typeface="文鼎粗魏碑" panose="02010609010101010101" pitchFamily="49" charset="-120"/>
            </a:rPr>
            <a:t>練習 </a:t>
          </a:r>
          <a:r>
            <a:rPr lang="en-US" altLang="zh-TW" sz="3400" dirty="0" smtClean="0">
              <a:ea typeface="文鼎粗魏碑" panose="02010609010101010101" pitchFamily="49" charset="-120"/>
            </a:rPr>
            <a:t>(4)</a:t>
          </a:r>
          <a:endParaRPr lang="en-US" altLang="zh-TW" sz="3400" dirty="0" smtClean="0">
            <a:ea typeface="文鼎粗魏碑" panose="02010609010101010101" pitchFamily="49" charset="-120"/>
          </a:endParaRPr>
        </a:p>
      </dgm:t>
    </dgm:pt>
    <dgm:pt modelId="{F54A1A8A-F236-4646-A99E-7DDA1DE4098A}" type="parTrans" cxnId="{376F4260-EA89-4D90-9377-B168B9B0D31E}">
      <dgm:prSet/>
      <dgm:spPr/>
      <dgm:t>
        <a:bodyPr/>
        <a:lstStyle/>
        <a:p>
          <a:endParaRPr lang="zh-TW" altLang="en-US"/>
        </a:p>
      </dgm:t>
    </dgm:pt>
    <dgm:pt modelId="{AB8F2E80-DEF9-4B6A-A350-F19D0F2BB851}" type="sibTrans" cxnId="{376F4260-EA89-4D90-9377-B168B9B0D31E}">
      <dgm:prSet/>
      <dgm:spPr/>
      <dgm:t>
        <a:bodyPr/>
        <a:lstStyle/>
        <a:p>
          <a:endParaRPr lang="zh-TW" altLang="en-US"/>
        </a:p>
      </dgm:t>
    </dgm:pt>
    <dgm:pt modelId="{12040780-C85E-4CA6-B8B2-424088B29AA2}">
      <dgm:prSet phldrT="[文字]" custT="1"/>
      <dgm:spPr/>
      <dgm:t>
        <a:bodyPr/>
        <a:lstStyle/>
        <a:p>
          <a:endParaRPr lang="en-US" altLang="zh-TW" sz="3400" dirty="0" smtClean="0">
            <a:ea typeface="文鼎粗魏碑" panose="02010609010101010101" pitchFamily="49" charset="-120"/>
          </a:endParaRPr>
        </a:p>
        <a:p>
          <a:r>
            <a:rPr lang="zh-TW" altLang="en-US" sz="3400" dirty="0" smtClean="0">
              <a:ea typeface="文鼎粗魏碑" panose="02010609010101010101" pitchFamily="49" charset="-120"/>
            </a:rPr>
            <a:t>附件 </a:t>
          </a:r>
          <a:r>
            <a:rPr lang="en-US" altLang="zh-TW" sz="3400" dirty="0" smtClean="0">
              <a:ea typeface="文鼎粗魏碑" panose="02010609010101010101" pitchFamily="49" charset="-120"/>
            </a:rPr>
            <a:t>(3)</a:t>
          </a:r>
          <a:endParaRPr lang="zh-TW" altLang="en-US" sz="3400" dirty="0">
            <a:ea typeface="文鼎粗魏碑" panose="02010609010101010101" pitchFamily="49" charset="-120"/>
          </a:endParaRPr>
        </a:p>
      </dgm:t>
    </dgm:pt>
    <dgm:pt modelId="{088CCCD0-EE29-484F-9234-FBFCE95CF064}" type="parTrans" cxnId="{7C2569DC-0C3E-42F5-8C99-74C6BF859D85}">
      <dgm:prSet/>
      <dgm:spPr/>
      <dgm:t>
        <a:bodyPr/>
        <a:lstStyle/>
        <a:p>
          <a:endParaRPr lang="zh-TW" altLang="en-US"/>
        </a:p>
      </dgm:t>
    </dgm:pt>
    <dgm:pt modelId="{D6BC6EE9-D077-48C8-AF26-A7EBB80F18FD}" type="sibTrans" cxnId="{7C2569DC-0C3E-42F5-8C99-74C6BF859D85}">
      <dgm:prSet/>
      <dgm:spPr/>
      <dgm:t>
        <a:bodyPr/>
        <a:lstStyle/>
        <a:p>
          <a:endParaRPr lang="zh-TW" altLang="en-US"/>
        </a:p>
      </dgm:t>
    </dgm:pt>
    <dgm:pt modelId="{42F4D593-E37E-4B43-8243-15242118C5B8}">
      <dgm:prSet custT="1"/>
      <dgm:spPr/>
      <dgm:t>
        <a:bodyPr/>
        <a:lstStyle/>
        <a:p>
          <a:r>
            <a:rPr lang="zh-TW" altLang="en-US" sz="2000" dirty="0" smtClean="0">
              <a:ea typeface="文鼎粗魏碑" panose="02010609010101010101" pitchFamily="49" charset="-120"/>
            </a:rPr>
            <a:t>先自行閱讀，先自行思考</a:t>
          </a:r>
          <a:r>
            <a:rPr lang="en-US" altLang="zh-TW" sz="2000" dirty="0" smtClean="0">
              <a:ea typeface="文鼎粗魏碑" panose="02010609010101010101" pitchFamily="49" charset="-120"/>
            </a:rPr>
            <a:t>(</a:t>
          </a:r>
          <a:r>
            <a:rPr lang="zh-TW" altLang="en-US" sz="2000" dirty="0" smtClean="0">
              <a:ea typeface="文鼎粗魏碑" panose="02010609010101010101" pitchFamily="49" charset="-120"/>
            </a:rPr>
            <a:t>搭配</a:t>
          </a:r>
          <a:r>
            <a:rPr lang="zh-TW" altLang="en-US" sz="2000" dirty="0" smtClean="0">
              <a:ea typeface="文鼎粗魏碑" panose="02010609010101010101" pitchFamily="49" charset="-120"/>
              <a:hlinkClick xmlns:r="http://schemas.openxmlformats.org/officeDocument/2006/relationships" r:id="rId1" action="ppaction://hlinksldjump"/>
            </a:rPr>
            <a:t>數學認知學習單</a:t>
          </a:r>
          <a:r>
            <a:rPr lang="en-US" altLang="zh-TW" sz="2000" dirty="0" smtClean="0">
              <a:ea typeface="文鼎粗魏碑" panose="02010609010101010101" pitchFamily="49" charset="-120"/>
            </a:rPr>
            <a:t>)</a:t>
          </a:r>
          <a:r>
            <a:rPr lang="zh-TW" altLang="en-US" sz="2000" dirty="0" smtClean="0">
              <a:ea typeface="文鼎粗魏碑" panose="02010609010101010101" pitchFamily="49" charset="-120"/>
            </a:rPr>
            <a:t>。</a:t>
          </a:r>
          <a:endParaRPr lang="zh-TW" altLang="en-US" sz="2000" dirty="0">
            <a:ea typeface="文鼎粗魏碑" panose="02010609010101010101" pitchFamily="49" charset="-120"/>
          </a:endParaRPr>
        </a:p>
      </dgm:t>
    </dgm:pt>
    <dgm:pt modelId="{8B3ADAD9-6801-48D7-BB4D-02D74291CCF8}" type="parTrans" cxnId="{669A1282-E5C3-4FA8-9462-6B4F98635B65}">
      <dgm:prSet/>
      <dgm:spPr/>
      <dgm:t>
        <a:bodyPr/>
        <a:lstStyle/>
        <a:p>
          <a:endParaRPr lang="zh-TW" altLang="en-US"/>
        </a:p>
      </dgm:t>
    </dgm:pt>
    <dgm:pt modelId="{B9A75EC5-9C01-4699-BE55-8658F3948813}" type="sibTrans" cxnId="{669A1282-E5C3-4FA8-9462-6B4F98635B65}">
      <dgm:prSet/>
      <dgm:spPr/>
      <dgm:t>
        <a:bodyPr/>
        <a:lstStyle/>
        <a:p>
          <a:endParaRPr lang="zh-TW" altLang="en-US"/>
        </a:p>
      </dgm:t>
    </dgm:pt>
    <dgm:pt modelId="{3559267C-A3C7-4855-AA06-FCF961F63EAB}">
      <dgm:prSet/>
      <dgm:spPr/>
      <dgm:t>
        <a:bodyPr/>
        <a:lstStyle/>
        <a:p>
          <a:r>
            <a:rPr lang="zh-TW" altLang="en-US" dirty="0" smtClean="0">
              <a:ea typeface="文鼎粗魏碑" panose="02010609010101010101" pitchFamily="49" charset="-120"/>
            </a:rPr>
            <a:t>作業或考試</a:t>
          </a:r>
          <a:endParaRPr lang="zh-TW" altLang="en-US" dirty="0">
            <a:ea typeface="文鼎粗魏碑" panose="02010609010101010101" pitchFamily="49" charset="-120"/>
          </a:endParaRPr>
        </a:p>
      </dgm:t>
    </dgm:pt>
    <dgm:pt modelId="{4CBFDE27-3CD6-45B6-81EB-CE5E1515D82F}" type="parTrans" cxnId="{1EBAF387-43AD-4BB7-9D92-E0F9BE993069}">
      <dgm:prSet/>
      <dgm:spPr/>
      <dgm:t>
        <a:bodyPr/>
        <a:lstStyle/>
        <a:p>
          <a:endParaRPr lang="zh-TW" altLang="en-US"/>
        </a:p>
      </dgm:t>
    </dgm:pt>
    <dgm:pt modelId="{0AFEB5B7-C55A-4A62-8785-59D03539C7B0}" type="sibTrans" cxnId="{1EBAF387-43AD-4BB7-9D92-E0F9BE993069}">
      <dgm:prSet/>
      <dgm:spPr/>
      <dgm:t>
        <a:bodyPr/>
        <a:lstStyle/>
        <a:p>
          <a:endParaRPr lang="zh-TW" altLang="en-US"/>
        </a:p>
      </dgm:t>
    </dgm:pt>
    <dgm:pt modelId="{03DBCAA3-AA28-4207-A525-5B8AC59550BF}">
      <dgm:prSet custT="1"/>
      <dgm:spPr/>
      <dgm:t>
        <a:bodyPr/>
        <a:lstStyle/>
        <a:p>
          <a:r>
            <a:rPr lang="zh-TW" altLang="en-US" sz="2000" dirty="0" smtClean="0">
              <a:ea typeface="文鼎粗魏碑" panose="02010609010101010101" pitchFamily="49" charset="-120"/>
            </a:rPr>
            <a:t>搭配課程，回家作業，私下後請收進附件</a:t>
          </a:r>
          <a:endParaRPr lang="zh-TW" altLang="en-US" sz="2000" dirty="0">
            <a:ea typeface="文鼎粗魏碑" panose="02010609010101010101" pitchFamily="49" charset="-120"/>
          </a:endParaRPr>
        </a:p>
      </dgm:t>
    </dgm:pt>
    <dgm:pt modelId="{6F9335FA-ACE8-460C-A263-C1C013EBEC2A}" type="parTrans" cxnId="{9AF1CE51-DE81-4109-B63F-2D61A4951A74}">
      <dgm:prSet/>
      <dgm:spPr/>
      <dgm:t>
        <a:bodyPr/>
        <a:lstStyle/>
        <a:p>
          <a:endParaRPr lang="zh-TW" altLang="en-US"/>
        </a:p>
      </dgm:t>
    </dgm:pt>
    <dgm:pt modelId="{A860E2E0-3499-4BF4-9CD3-7E7E0E4030E8}" type="sibTrans" cxnId="{9AF1CE51-DE81-4109-B63F-2D61A4951A74}">
      <dgm:prSet/>
      <dgm:spPr/>
      <dgm:t>
        <a:bodyPr/>
        <a:lstStyle/>
        <a:p>
          <a:endParaRPr lang="zh-TW" altLang="en-US"/>
        </a:p>
      </dgm:t>
    </dgm:pt>
    <dgm:pt modelId="{8B89308F-D3D2-4935-8F99-1A54D09E5914}">
      <dgm:prSet custT="1"/>
      <dgm:spPr/>
      <dgm:t>
        <a:bodyPr/>
        <a:lstStyle/>
        <a:p>
          <a:r>
            <a:rPr lang="zh-TW" altLang="en-US" sz="2000" dirty="0" smtClean="0">
              <a:ea typeface="文鼎粗魏碑" panose="02010609010101010101" pitchFamily="49" charset="-120"/>
            </a:rPr>
            <a:t>搭配課程，回家作業</a:t>
          </a:r>
          <a:endParaRPr lang="zh-TW" altLang="en-US" sz="2000" dirty="0">
            <a:ea typeface="文鼎粗魏碑" panose="02010609010101010101" pitchFamily="49" charset="-120"/>
          </a:endParaRPr>
        </a:p>
      </dgm:t>
    </dgm:pt>
    <dgm:pt modelId="{B8A2ED91-F780-4D90-9B4F-313F3AFB1B20}" type="sibTrans" cxnId="{88C5FE25-F6A3-4843-9A1E-60F25EFCEAAA}">
      <dgm:prSet/>
      <dgm:spPr/>
      <dgm:t>
        <a:bodyPr/>
        <a:lstStyle/>
        <a:p>
          <a:endParaRPr lang="zh-TW" altLang="en-US"/>
        </a:p>
      </dgm:t>
    </dgm:pt>
    <dgm:pt modelId="{05A32F6D-AF60-406F-A1A7-5AF6E1689A9D}" type="parTrans" cxnId="{88C5FE25-F6A3-4843-9A1E-60F25EFCEAAA}">
      <dgm:prSet/>
      <dgm:spPr/>
      <dgm:t>
        <a:bodyPr/>
        <a:lstStyle/>
        <a:p>
          <a:endParaRPr lang="zh-TW" altLang="en-US"/>
        </a:p>
      </dgm:t>
    </dgm:pt>
    <dgm:pt modelId="{204B5341-2B44-44A9-AC73-6CB26EB99246}">
      <dgm:prSet/>
      <dgm:spPr/>
      <dgm:t>
        <a:bodyPr/>
        <a:lstStyle/>
        <a:p>
          <a:endParaRPr lang="zh-TW" altLang="en-US" dirty="0">
            <a:ea typeface="文鼎粗魏碑" panose="02010609010101010101" pitchFamily="49" charset="-120"/>
          </a:endParaRPr>
        </a:p>
      </dgm:t>
    </dgm:pt>
    <dgm:pt modelId="{A41C9319-EFE9-4E6D-A862-7D10FB27721E}" type="parTrans" cxnId="{FCC01F79-F9F4-4FEA-96BF-407B38C4E1F4}">
      <dgm:prSet/>
      <dgm:spPr/>
      <dgm:t>
        <a:bodyPr/>
        <a:lstStyle/>
        <a:p>
          <a:endParaRPr lang="zh-TW" altLang="en-US"/>
        </a:p>
      </dgm:t>
    </dgm:pt>
    <dgm:pt modelId="{EDDA41BB-0A7B-4F71-8BD9-8AF2F76B8DFB}" type="sibTrans" cxnId="{FCC01F79-F9F4-4FEA-96BF-407B38C4E1F4}">
      <dgm:prSet/>
      <dgm:spPr/>
      <dgm:t>
        <a:bodyPr/>
        <a:lstStyle/>
        <a:p>
          <a:endParaRPr lang="zh-TW" altLang="en-US"/>
        </a:p>
      </dgm:t>
    </dgm:pt>
    <dgm:pt modelId="{E90D082C-EE9B-487A-A4DF-B34F2E1BD6AF}" type="pres">
      <dgm:prSet presAssocID="{0F1EA2B9-B38D-4A86-880D-CB4ECE00508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04FD774-7FDC-4CB2-AAED-61806A20B5D7}" type="pres">
      <dgm:prSet presAssocID="{0F1EA2B9-B38D-4A86-880D-CB4ECE005082}" presName="children" presStyleCnt="0"/>
      <dgm:spPr/>
    </dgm:pt>
    <dgm:pt modelId="{E4C48185-628D-4717-8B11-E2049EAAA399}" type="pres">
      <dgm:prSet presAssocID="{0F1EA2B9-B38D-4A86-880D-CB4ECE005082}" presName="child1group" presStyleCnt="0"/>
      <dgm:spPr/>
    </dgm:pt>
    <dgm:pt modelId="{F7E8A631-12D2-48EC-BD3F-14EFC405BD39}" type="pres">
      <dgm:prSet presAssocID="{0F1EA2B9-B38D-4A86-880D-CB4ECE005082}" presName="child1" presStyleLbl="bgAcc1" presStyleIdx="0" presStyleCnt="4" custScaleX="152164" custScaleY="115451" custLinFactNeighborX="-11204" custLinFactNeighborY="-10769"/>
      <dgm:spPr/>
      <dgm:t>
        <a:bodyPr/>
        <a:lstStyle/>
        <a:p>
          <a:endParaRPr lang="zh-TW" altLang="en-US"/>
        </a:p>
      </dgm:t>
    </dgm:pt>
    <dgm:pt modelId="{1151916D-6BA4-463B-812B-641A0E8FC3B4}" type="pres">
      <dgm:prSet presAssocID="{0F1EA2B9-B38D-4A86-880D-CB4ECE005082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5D1D7D0-FE35-4B02-98B9-B10EB6F00168}" type="pres">
      <dgm:prSet presAssocID="{0F1EA2B9-B38D-4A86-880D-CB4ECE005082}" presName="child2group" presStyleCnt="0"/>
      <dgm:spPr/>
    </dgm:pt>
    <dgm:pt modelId="{F1B9EF25-8334-4FE0-AA47-04A55DA79880}" type="pres">
      <dgm:prSet presAssocID="{0F1EA2B9-B38D-4A86-880D-CB4ECE005082}" presName="child2" presStyleLbl="bgAcc1" presStyleIdx="1" presStyleCnt="4" custScaleX="149711" custScaleY="86806" custLinFactNeighborX="13516" custLinFactNeighborY="-12391"/>
      <dgm:spPr/>
      <dgm:t>
        <a:bodyPr/>
        <a:lstStyle/>
        <a:p>
          <a:endParaRPr lang="zh-TW" altLang="en-US"/>
        </a:p>
      </dgm:t>
    </dgm:pt>
    <dgm:pt modelId="{4F5970C4-ADCE-45ED-9D13-375EE8BA669B}" type="pres">
      <dgm:prSet presAssocID="{0F1EA2B9-B38D-4A86-880D-CB4ECE005082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F91A01F-002D-414D-8EC8-E567F53147BF}" type="pres">
      <dgm:prSet presAssocID="{0F1EA2B9-B38D-4A86-880D-CB4ECE005082}" presName="child3group" presStyleCnt="0"/>
      <dgm:spPr/>
    </dgm:pt>
    <dgm:pt modelId="{1FB97F32-6E4A-4A67-90ED-7B8EADA9A5A3}" type="pres">
      <dgm:prSet presAssocID="{0F1EA2B9-B38D-4A86-880D-CB4ECE005082}" presName="child3" presStyleLbl="bgAcc1" presStyleIdx="2" presStyleCnt="4" custScaleX="118185" custLinFactNeighborX="24723" custLinFactNeighborY="-28454"/>
      <dgm:spPr/>
      <dgm:t>
        <a:bodyPr/>
        <a:lstStyle/>
        <a:p>
          <a:endParaRPr lang="zh-TW" altLang="en-US"/>
        </a:p>
      </dgm:t>
    </dgm:pt>
    <dgm:pt modelId="{0A84385B-3691-4994-8718-C34178B4CCE3}" type="pres">
      <dgm:prSet presAssocID="{0F1EA2B9-B38D-4A86-880D-CB4ECE005082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A464311-2C38-4EBE-A57C-74BB4A469656}" type="pres">
      <dgm:prSet presAssocID="{0F1EA2B9-B38D-4A86-880D-CB4ECE005082}" presName="child4group" presStyleCnt="0"/>
      <dgm:spPr/>
    </dgm:pt>
    <dgm:pt modelId="{03D8F5FF-1AF0-4414-A55A-64D79FCA1434}" type="pres">
      <dgm:prSet presAssocID="{0F1EA2B9-B38D-4A86-880D-CB4ECE005082}" presName="child4" presStyleLbl="bgAcc1" presStyleIdx="3" presStyleCnt="4" custScaleX="110280" custScaleY="83339" custLinFactNeighborX="-3724" custLinFactNeighborY="-31240"/>
      <dgm:spPr/>
      <dgm:t>
        <a:bodyPr/>
        <a:lstStyle/>
        <a:p>
          <a:endParaRPr lang="zh-TW" altLang="en-US"/>
        </a:p>
      </dgm:t>
    </dgm:pt>
    <dgm:pt modelId="{EEB5FC3F-9608-45F8-AE02-632CF465BF8D}" type="pres">
      <dgm:prSet presAssocID="{0F1EA2B9-B38D-4A86-880D-CB4ECE005082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99BE263-E265-4A37-8CFE-6A8686C82D5F}" type="pres">
      <dgm:prSet presAssocID="{0F1EA2B9-B38D-4A86-880D-CB4ECE005082}" presName="childPlaceholder" presStyleCnt="0"/>
      <dgm:spPr/>
    </dgm:pt>
    <dgm:pt modelId="{81961346-1902-4E46-B103-B974526BBA47}" type="pres">
      <dgm:prSet presAssocID="{0F1EA2B9-B38D-4A86-880D-CB4ECE005082}" presName="circle" presStyleCnt="0"/>
      <dgm:spPr/>
    </dgm:pt>
    <dgm:pt modelId="{40ED5B68-AF36-4906-B0C0-F3CF86D886DD}" type="pres">
      <dgm:prSet presAssocID="{0F1EA2B9-B38D-4A86-880D-CB4ECE005082}" presName="quadrant1" presStyleLbl="node1" presStyleIdx="0" presStyleCnt="4" custLinFactNeighborX="12859" custLinFactNeighborY="-5787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CAE143A-299F-4EB4-9265-40B614AD227A}" type="pres">
      <dgm:prSet presAssocID="{0F1EA2B9-B38D-4A86-880D-CB4ECE005082}" presName="quadrant2" presStyleLbl="node1" presStyleIdx="1" presStyleCnt="4" custLinFactNeighborX="14503" custLinFactNeighborY="-587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96C6E40-F9B8-4FF5-B63B-C0F5BBA234F4}" type="pres">
      <dgm:prSet presAssocID="{0F1EA2B9-B38D-4A86-880D-CB4ECE005082}" presName="quadrant3" presStyleLbl="node1" presStyleIdx="2" presStyleCnt="4" custLinFactNeighborX="18045" custLinFactNeighborY="-92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9B34DEA-A9D1-4349-8FE2-CD3E67124225}" type="pres">
      <dgm:prSet presAssocID="{0F1EA2B9-B38D-4A86-880D-CB4ECE005082}" presName="quadrant4" presStyleLbl="node1" presStyleIdx="3" presStyleCnt="4" custLinFactNeighborX="16401" custLinFactNeighborY="-92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6D1926A-E6BD-4134-85BB-52C10304C408}" type="pres">
      <dgm:prSet presAssocID="{0F1EA2B9-B38D-4A86-880D-CB4ECE005082}" presName="quadrantPlaceholder" presStyleCnt="0"/>
      <dgm:spPr/>
    </dgm:pt>
    <dgm:pt modelId="{5EAC7E27-0487-40AD-878B-49CC537E570E}" type="pres">
      <dgm:prSet presAssocID="{0F1EA2B9-B38D-4A86-880D-CB4ECE005082}" presName="center1" presStyleLbl="fgShp" presStyleIdx="0" presStyleCnt="2" custLinFactNeighborX="50899" custLinFactNeighborY="24718"/>
      <dgm:spPr/>
    </dgm:pt>
    <dgm:pt modelId="{3EEE3F0B-35BC-4BD7-95E4-9CFB6740736E}" type="pres">
      <dgm:prSet presAssocID="{0F1EA2B9-B38D-4A86-880D-CB4ECE005082}" presName="center2" presStyleLbl="fgShp" presStyleIdx="1" presStyleCnt="2" custLinFactNeighborX="50899" custLinFactNeighborY="-13596"/>
      <dgm:spPr/>
    </dgm:pt>
  </dgm:ptLst>
  <dgm:cxnLst>
    <dgm:cxn modelId="{0FC9E9DF-8F9B-4E15-B684-A28E1800436F}" type="presOf" srcId="{42F4D593-E37E-4B43-8243-15242118C5B8}" destId="{F7E8A631-12D2-48EC-BD3F-14EFC405BD39}" srcOrd="0" destOrd="0" presId="urn:microsoft.com/office/officeart/2005/8/layout/cycle4"/>
    <dgm:cxn modelId="{B9947D44-9C4F-4EB9-881B-1391890A046A}" type="presOf" srcId="{B41811EF-F831-4D30-9E6E-DD6F77B84A95}" destId="{096C6E40-F9B8-4FF5-B63B-C0F5BBA234F4}" srcOrd="0" destOrd="0" presId="urn:microsoft.com/office/officeart/2005/8/layout/cycle4"/>
    <dgm:cxn modelId="{3EBD2A47-9239-4CBF-A37D-B67D205F38C3}" type="presOf" srcId="{42F4D593-E37E-4B43-8243-15242118C5B8}" destId="{1151916D-6BA4-463B-812B-641A0E8FC3B4}" srcOrd="1" destOrd="0" presId="urn:microsoft.com/office/officeart/2005/8/layout/cycle4"/>
    <dgm:cxn modelId="{1E45C4D9-3C1A-4D3D-B735-43B4E1611AC1}" type="presOf" srcId="{22A90012-A25C-4CB9-AF91-A420B4437DB7}" destId="{BCAE143A-299F-4EB4-9265-40B614AD227A}" srcOrd="0" destOrd="0" presId="urn:microsoft.com/office/officeart/2005/8/layout/cycle4"/>
    <dgm:cxn modelId="{FFBDF2A5-3534-4B90-8FF0-DC6763B44FF7}" type="presOf" srcId="{03DBCAA3-AA28-4207-A525-5B8AC59550BF}" destId="{EEB5FC3F-9608-45F8-AE02-632CF465BF8D}" srcOrd="1" destOrd="0" presId="urn:microsoft.com/office/officeart/2005/8/layout/cycle4"/>
    <dgm:cxn modelId="{BE128EA3-1F4B-4E76-A4D6-C51379F35774}" type="presOf" srcId="{204B5341-2B44-44A9-AC73-6CB26EB99246}" destId="{0A84385B-3691-4994-8718-C34178B4CCE3}" srcOrd="1" destOrd="1" presId="urn:microsoft.com/office/officeart/2005/8/layout/cycle4"/>
    <dgm:cxn modelId="{610D5B63-D883-43F3-AC0A-0A6B2B0A4D89}" type="presOf" srcId="{0F1EA2B9-B38D-4A86-880D-CB4ECE005082}" destId="{E90D082C-EE9B-487A-A4DF-B34F2E1BD6AF}" srcOrd="0" destOrd="0" presId="urn:microsoft.com/office/officeart/2005/8/layout/cycle4"/>
    <dgm:cxn modelId="{C3A95DFD-CBC5-43E4-87D7-1E2AF1200A70}" type="presOf" srcId="{3559267C-A3C7-4855-AA06-FCF961F63EAB}" destId="{0A84385B-3691-4994-8718-C34178B4CCE3}" srcOrd="1" destOrd="0" presId="urn:microsoft.com/office/officeart/2005/8/layout/cycle4"/>
    <dgm:cxn modelId="{1EBAF387-43AD-4BB7-9D92-E0F9BE993069}" srcId="{B41811EF-F831-4D30-9E6E-DD6F77B84A95}" destId="{3559267C-A3C7-4855-AA06-FCF961F63EAB}" srcOrd="0" destOrd="0" parTransId="{4CBFDE27-3CD6-45B6-81EB-CE5E1515D82F}" sibTransId="{0AFEB5B7-C55A-4A62-8785-59D03539C7B0}"/>
    <dgm:cxn modelId="{FCC01F79-F9F4-4FEA-96BF-407B38C4E1F4}" srcId="{B41811EF-F831-4D30-9E6E-DD6F77B84A95}" destId="{204B5341-2B44-44A9-AC73-6CB26EB99246}" srcOrd="1" destOrd="0" parTransId="{A41C9319-EFE9-4E6D-A862-7D10FB27721E}" sibTransId="{EDDA41BB-0A7B-4F71-8BD9-8AF2F76B8DFB}"/>
    <dgm:cxn modelId="{8A4BB398-50CA-4227-A38F-12849FEEC0C6}" type="presOf" srcId="{8B89308F-D3D2-4935-8F99-1A54D09E5914}" destId="{4F5970C4-ADCE-45ED-9D13-375EE8BA669B}" srcOrd="1" destOrd="0" presId="urn:microsoft.com/office/officeart/2005/8/layout/cycle4"/>
    <dgm:cxn modelId="{7C2569DC-0C3E-42F5-8C99-74C6BF859D85}" srcId="{0F1EA2B9-B38D-4A86-880D-CB4ECE005082}" destId="{12040780-C85E-4CA6-B8B2-424088B29AA2}" srcOrd="3" destOrd="0" parTransId="{088CCCD0-EE29-484F-9234-FBFCE95CF064}" sibTransId="{D6BC6EE9-D077-48C8-AF26-A7EBB80F18FD}"/>
    <dgm:cxn modelId="{E99AE282-610C-4767-80A5-25577981057D}" type="presOf" srcId="{27D3FE97-755A-4C0A-9929-ED05BF16323B}" destId="{40ED5B68-AF36-4906-B0C0-F3CF86D886DD}" srcOrd="0" destOrd="0" presId="urn:microsoft.com/office/officeart/2005/8/layout/cycle4"/>
    <dgm:cxn modelId="{669A1282-E5C3-4FA8-9462-6B4F98635B65}" srcId="{27D3FE97-755A-4C0A-9929-ED05BF16323B}" destId="{42F4D593-E37E-4B43-8243-15242118C5B8}" srcOrd="0" destOrd="0" parTransId="{8B3ADAD9-6801-48D7-BB4D-02D74291CCF8}" sibTransId="{B9A75EC5-9C01-4699-BE55-8658F3948813}"/>
    <dgm:cxn modelId="{DCE16250-9C53-4D5A-8077-8D70A86712CC}" srcId="{0F1EA2B9-B38D-4A86-880D-CB4ECE005082}" destId="{27D3FE97-755A-4C0A-9929-ED05BF16323B}" srcOrd="0" destOrd="0" parTransId="{54871A84-309A-442B-ACEB-1A1F7555493A}" sibTransId="{8CE1A719-1F24-46EE-8F1D-BB2CFAE5CF19}"/>
    <dgm:cxn modelId="{88C5FE25-F6A3-4843-9A1E-60F25EFCEAAA}" srcId="{22A90012-A25C-4CB9-AF91-A420B4437DB7}" destId="{8B89308F-D3D2-4935-8F99-1A54D09E5914}" srcOrd="0" destOrd="0" parTransId="{05A32F6D-AF60-406F-A1A7-5AF6E1689A9D}" sibTransId="{B8A2ED91-F780-4D90-9B4F-313F3AFB1B20}"/>
    <dgm:cxn modelId="{3F3808DC-AE88-4447-ADCC-B9CF36C7EF8E}" type="presOf" srcId="{12040780-C85E-4CA6-B8B2-424088B29AA2}" destId="{C9B34DEA-A9D1-4349-8FE2-CD3E67124225}" srcOrd="0" destOrd="0" presId="urn:microsoft.com/office/officeart/2005/8/layout/cycle4"/>
    <dgm:cxn modelId="{005A1CDB-A81F-488C-A36B-C5320069368D}" type="presOf" srcId="{204B5341-2B44-44A9-AC73-6CB26EB99246}" destId="{1FB97F32-6E4A-4A67-90ED-7B8EADA9A5A3}" srcOrd="0" destOrd="1" presId="urn:microsoft.com/office/officeart/2005/8/layout/cycle4"/>
    <dgm:cxn modelId="{9AF1CE51-DE81-4109-B63F-2D61A4951A74}" srcId="{12040780-C85E-4CA6-B8B2-424088B29AA2}" destId="{03DBCAA3-AA28-4207-A525-5B8AC59550BF}" srcOrd="0" destOrd="0" parTransId="{6F9335FA-ACE8-460C-A263-C1C013EBEC2A}" sibTransId="{A860E2E0-3499-4BF4-9CD3-7E7E0E4030E8}"/>
    <dgm:cxn modelId="{86CC5560-3FD9-4C2A-B503-063AC41C7A1C}" type="presOf" srcId="{3559267C-A3C7-4855-AA06-FCF961F63EAB}" destId="{1FB97F32-6E4A-4A67-90ED-7B8EADA9A5A3}" srcOrd="0" destOrd="0" presId="urn:microsoft.com/office/officeart/2005/8/layout/cycle4"/>
    <dgm:cxn modelId="{15DAFE34-F227-4971-B1A7-A9F087F26981}" type="presOf" srcId="{8B89308F-D3D2-4935-8F99-1A54D09E5914}" destId="{F1B9EF25-8334-4FE0-AA47-04A55DA79880}" srcOrd="0" destOrd="0" presId="urn:microsoft.com/office/officeart/2005/8/layout/cycle4"/>
    <dgm:cxn modelId="{376F4260-EA89-4D90-9377-B168B9B0D31E}" srcId="{0F1EA2B9-B38D-4A86-880D-CB4ECE005082}" destId="{B41811EF-F831-4D30-9E6E-DD6F77B84A95}" srcOrd="2" destOrd="0" parTransId="{F54A1A8A-F236-4646-A99E-7DDA1DE4098A}" sibTransId="{AB8F2E80-DEF9-4B6A-A350-F19D0F2BB851}"/>
    <dgm:cxn modelId="{6CAF8AC5-DCCF-4F01-9A79-F5EE85222399}" type="presOf" srcId="{03DBCAA3-AA28-4207-A525-5B8AC59550BF}" destId="{03D8F5FF-1AF0-4414-A55A-64D79FCA1434}" srcOrd="0" destOrd="0" presId="urn:microsoft.com/office/officeart/2005/8/layout/cycle4"/>
    <dgm:cxn modelId="{C264081E-E9E8-44AC-BAA1-BD4581CB3046}" srcId="{0F1EA2B9-B38D-4A86-880D-CB4ECE005082}" destId="{22A90012-A25C-4CB9-AF91-A420B4437DB7}" srcOrd="1" destOrd="0" parTransId="{EAF25609-E9F6-4953-8BDB-4AAF84055CBD}" sibTransId="{A7ACF09B-FB31-41EC-AA07-C50FF7AF14AB}"/>
    <dgm:cxn modelId="{8223CA8B-D448-4641-972E-3E76F7538DAF}" type="presParOf" srcId="{E90D082C-EE9B-487A-A4DF-B34F2E1BD6AF}" destId="{B04FD774-7FDC-4CB2-AAED-61806A20B5D7}" srcOrd="0" destOrd="0" presId="urn:microsoft.com/office/officeart/2005/8/layout/cycle4"/>
    <dgm:cxn modelId="{31D9AA3A-81DC-42C3-B0AB-95AD32234466}" type="presParOf" srcId="{B04FD774-7FDC-4CB2-AAED-61806A20B5D7}" destId="{E4C48185-628D-4717-8B11-E2049EAAA399}" srcOrd="0" destOrd="0" presId="urn:microsoft.com/office/officeart/2005/8/layout/cycle4"/>
    <dgm:cxn modelId="{06FA5BED-E08E-43C9-83F0-34CF7351C306}" type="presParOf" srcId="{E4C48185-628D-4717-8B11-E2049EAAA399}" destId="{F7E8A631-12D2-48EC-BD3F-14EFC405BD39}" srcOrd="0" destOrd="0" presId="urn:microsoft.com/office/officeart/2005/8/layout/cycle4"/>
    <dgm:cxn modelId="{994EB48F-2D30-442F-9B4F-DC08F62AC618}" type="presParOf" srcId="{E4C48185-628D-4717-8B11-E2049EAAA399}" destId="{1151916D-6BA4-463B-812B-641A0E8FC3B4}" srcOrd="1" destOrd="0" presId="urn:microsoft.com/office/officeart/2005/8/layout/cycle4"/>
    <dgm:cxn modelId="{B8C7E3CD-59A0-476F-B66C-EBFC85F706FD}" type="presParOf" srcId="{B04FD774-7FDC-4CB2-AAED-61806A20B5D7}" destId="{45D1D7D0-FE35-4B02-98B9-B10EB6F00168}" srcOrd="1" destOrd="0" presId="urn:microsoft.com/office/officeart/2005/8/layout/cycle4"/>
    <dgm:cxn modelId="{B6AD988A-13A0-4F57-83D1-B6946BF571C7}" type="presParOf" srcId="{45D1D7D0-FE35-4B02-98B9-B10EB6F00168}" destId="{F1B9EF25-8334-4FE0-AA47-04A55DA79880}" srcOrd="0" destOrd="0" presId="urn:microsoft.com/office/officeart/2005/8/layout/cycle4"/>
    <dgm:cxn modelId="{EFAE917F-A8D2-4419-AA5F-768F0915A06B}" type="presParOf" srcId="{45D1D7D0-FE35-4B02-98B9-B10EB6F00168}" destId="{4F5970C4-ADCE-45ED-9D13-375EE8BA669B}" srcOrd="1" destOrd="0" presId="urn:microsoft.com/office/officeart/2005/8/layout/cycle4"/>
    <dgm:cxn modelId="{848C227E-1780-406C-9DFA-516ADBD01796}" type="presParOf" srcId="{B04FD774-7FDC-4CB2-AAED-61806A20B5D7}" destId="{0F91A01F-002D-414D-8EC8-E567F53147BF}" srcOrd="2" destOrd="0" presId="urn:microsoft.com/office/officeart/2005/8/layout/cycle4"/>
    <dgm:cxn modelId="{8C2893C0-2D6E-45D7-AB5C-1D3121440DDC}" type="presParOf" srcId="{0F91A01F-002D-414D-8EC8-E567F53147BF}" destId="{1FB97F32-6E4A-4A67-90ED-7B8EADA9A5A3}" srcOrd="0" destOrd="0" presId="urn:microsoft.com/office/officeart/2005/8/layout/cycle4"/>
    <dgm:cxn modelId="{E13061C4-32D7-49AA-937E-5B8B69E2DBB5}" type="presParOf" srcId="{0F91A01F-002D-414D-8EC8-E567F53147BF}" destId="{0A84385B-3691-4994-8718-C34178B4CCE3}" srcOrd="1" destOrd="0" presId="urn:microsoft.com/office/officeart/2005/8/layout/cycle4"/>
    <dgm:cxn modelId="{7A51C807-BBAE-4625-9BFB-DF8D1240908B}" type="presParOf" srcId="{B04FD774-7FDC-4CB2-AAED-61806A20B5D7}" destId="{FA464311-2C38-4EBE-A57C-74BB4A469656}" srcOrd="3" destOrd="0" presId="urn:microsoft.com/office/officeart/2005/8/layout/cycle4"/>
    <dgm:cxn modelId="{AC90F827-6E68-49EE-B65B-041A67018347}" type="presParOf" srcId="{FA464311-2C38-4EBE-A57C-74BB4A469656}" destId="{03D8F5FF-1AF0-4414-A55A-64D79FCA1434}" srcOrd="0" destOrd="0" presId="urn:microsoft.com/office/officeart/2005/8/layout/cycle4"/>
    <dgm:cxn modelId="{5350C281-5BAB-4A53-A884-A20AC888C66F}" type="presParOf" srcId="{FA464311-2C38-4EBE-A57C-74BB4A469656}" destId="{EEB5FC3F-9608-45F8-AE02-632CF465BF8D}" srcOrd="1" destOrd="0" presId="urn:microsoft.com/office/officeart/2005/8/layout/cycle4"/>
    <dgm:cxn modelId="{F19E5608-037B-4E4C-82EE-03E55CCA22FF}" type="presParOf" srcId="{B04FD774-7FDC-4CB2-AAED-61806A20B5D7}" destId="{C99BE263-E265-4A37-8CFE-6A8686C82D5F}" srcOrd="4" destOrd="0" presId="urn:microsoft.com/office/officeart/2005/8/layout/cycle4"/>
    <dgm:cxn modelId="{BD85DB05-A325-45D0-8FC6-C996CB0FD16C}" type="presParOf" srcId="{E90D082C-EE9B-487A-A4DF-B34F2E1BD6AF}" destId="{81961346-1902-4E46-B103-B974526BBA47}" srcOrd="1" destOrd="0" presId="urn:microsoft.com/office/officeart/2005/8/layout/cycle4"/>
    <dgm:cxn modelId="{C452D606-10A4-4FDF-9C1E-B6C424A56D51}" type="presParOf" srcId="{81961346-1902-4E46-B103-B974526BBA47}" destId="{40ED5B68-AF36-4906-B0C0-F3CF86D886DD}" srcOrd="0" destOrd="0" presId="urn:microsoft.com/office/officeart/2005/8/layout/cycle4"/>
    <dgm:cxn modelId="{DA289628-A29D-4DEC-A561-EB7B6156A511}" type="presParOf" srcId="{81961346-1902-4E46-B103-B974526BBA47}" destId="{BCAE143A-299F-4EB4-9265-40B614AD227A}" srcOrd="1" destOrd="0" presId="urn:microsoft.com/office/officeart/2005/8/layout/cycle4"/>
    <dgm:cxn modelId="{5FEA63EB-3821-41AB-A153-F369A1D6076A}" type="presParOf" srcId="{81961346-1902-4E46-B103-B974526BBA47}" destId="{096C6E40-F9B8-4FF5-B63B-C0F5BBA234F4}" srcOrd="2" destOrd="0" presId="urn:microsoft.com/office/officeart/2005/8/layout/cycle4"/>
    <dgm:cxn modelId="{3C9F6E17-DE3A-426F-85C2-8C53380C1D5D}" type="presParOf" srcId="{81961346-1902-4E46-B103-B974526BBA47}" destId="{C9B34DEA-A9D1-4349-8FE2-CD3E67124225}" srcOrd="3" destOrd="0" presId="urn:microsoft.com/office/officeart/2005/8/layout/cycle4"/>
    <dgm:cxn modelId="{7D300C54-060F-460D-8A5B-67A87CDAFB34}" type="presParOf" srcId="{81961346-1902-4E46-B103-B974526BBA47}" destId="{B6D1926A-E6BD-4134-85BB-52C10304C408}" srcOrd="4" destOrd="0" presId="urn:microsoft.com/office/officeart/2005/8/layout/cycle4"/>
    <dgm:cxn modelId="{866DCC9D-9779-47DD-8E67-52AD9AC62D11}" type="presParOf" srcId="{E90D082C-EE9B-487A-A4DF-B34F2E1BD6AF}" destId="{5EAC7E27-0487-40AD-878B-49CC537E570E}" srcOrd="2" destOrd="0" presId="urn:microsoft.com/office/officeart/2005/8/layout/cycle4"/>
    <dgm:cxn modelId="{1D5EE055-C92F-4EF8-A732-3E43401F11B9}" type="presParOf" srcId="{E90D082C-EE9B-487A-A4DF-B34F2E1BD6AF}" destId="{3EEE3F0B-35BC-4BD7-95E4-9CFB6740736E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7601ED8-7EC8-4B60-B990-B86672DD1C0E}" type="doc">
      <dgm:prSet loTypeId="urn:microsoft.com/office/officeart/2005/8/layout/hList3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353B63DC-15F9-4D7D-8049-9A76D08E8C63}">
      <dgm:prSet phldrT="[文字]"/>
      <dgm:spPr/>
      <dgm:t>
        <a:bodyPr/>
        <a:lstStyle/>
        <a:p>
          <a:r>
            <a:rPr lang="zh-TW" altLang="en-US" dirty="0" smtClean="0">
              <a:ea typeface="文鼎粗魏碑" panose="02010609010101010101" pitchFamily="49" charset="-120"/>
            </a:rPr>
            <a:t>其他課程</a:t>
          </a:r>
          <a:endParaRPr lang="zh-TW" altLang="en-US" dirty="0">
            <a:ea typeface="文鼎粗魏碑" panose="02010609010101010101" pitchFamily="49" charset="-120"/>
          </a:endParaRPr>
        </a:p>
      </dgm:t>
    </dgm:pt>
    <dgm:pt modelId="{B26DE0B4-4FBF-445A-B9A8-61F935344B65}" type="parTrans" cxnId="{518067A7-D29A-4787-B4A0-C4F47AE6831C}">
      <dgm:prSet/>
      <dgm:spPr/>
      <dgm:t>
        <a:bodyPr/>
        <a:lstStyle/>
        <a:p>
          <a:endParaRPr lang="zh-TW" altLang="en-US"/>
        </a:p>
      </dgm:t>
    </dgm:pt>
    <dgm:pt modelId="{934DB30E-93CF-4BFF-AB18-58BCD01D3D52}" type="sibTrans" cxnId="{518067A7-D29A-4787-B4A0-C4F47AE6831C}">
      <dgm:prSet/>
      <dgm:spPr/>
      <dgm:t>
        <a:bodyPr/>
        <a:lstStyle/>
        <a:p>
          <a:endParaRPr lang="zh-TW" altLang="en-US"/>
        </a:p>
      </dgm:t>
    </dgm:pt>
    <dgm:pt modelId="{3FFA9500-AB38-449E-9A39-415F4AA5F3D1}">
      <dgm:prSet phldrT="[文字]"/>
      <dgm:spPr/>
      <dgm:t>
        <a:bodyPr/>
        <a:lstStyle/>
        <a:p>
          <a:r>
            <a:rPr lang="zh-TW" altLang="en-US" dirty="0" smtClean="0">
              <a:ea typeface="文鼎粗魏碑" panose="02010609010101010101" pitchFamily="49" charset="-120"/>
            </a:rPr>
            <a:t>生活</a:t>
          </a:r>
          <a:endParaRPr lang="zh-TW" altLang="en-US" dirty="0">
            <a:ea typeface="文鼎粗魏碑" panose="02010609010101010101" pitchFamily="49" charset="-120"/>
          </a:endParaRPr>
        </a:p>
      </dgm:t>
    </dgm:pt>
    <dgm:pt modelId="{94161BB2-D3F5-4161-9B6D-8570CF59E146}" type="parTrans" cxnId="{899120AF-F127-4617-8C8B-BDA8F0A04FEA}">
      <dgm:prSet/>
      <dgm:spPr/>
      <dgm:t>
        <a:bodyPr/>
        <a:lstStyle/>
        <a:p>
          <a:endParaRPr lang="zh-TW" altLang="en-US"/>
        </a:p>
      </dgm:t>
    </dgm:pt>
    <dgm:pt modelId="{086CB53B-B6B5-4914-89A2-E7A5061F429A}" type="sibTrans" cxnId="{899120AF-F127-4617-8C8B-BDA8F0A04FEA}">
      <dgm:prSet/>
      <dgm:spPr/>
      <dgm:t>
        <a:bodyPr/>
        <a:lstStyle/>
        <a:p>
          <a:endParaRPr lang="zh-TW" altLang="en-US"/>
        </a:p>
      </dgm:t>
    </dgm:pt>
    <dgm:pt modelId="{42D18A0A-10EE-420C-A4D9-7456DCA5152D}">
      <dgm:prSet phldrT="[文字]"/>
      <dgm:spPr/>
      <dgm:t>
        <a:bodyPr/>
        <a:lstStyle/>
        <a:p>
          <a:r>
            <a:rPr lang="zh-TW" altLang="en-US" dirty="0" smtClean="0">
              <a:ea typeface="文鼎粗魏碑" panose="02010609010101010101" pitchFamily="49" charset="-120"/>
            </a:rPr>
            <a:t>英語</a:t>
          </a:r>
          <a:endParaRPr lang="zh-TW" altLang="en-US" dirty="0">
            <a:ea typeface="文鼎粗魏碑" panose="02010609010101010101" pitchFamily="49" charset="-120"/>
          </a:endParaRPr>
        </a:p>
      </dgm:t>
    </dgm:pt>
    <dgm:pt modelId="{E9870BF5-43CC-4A1A-8667-E8E359168A10}" type="parTrans" cxnId="{08ABD8EC-A518-462E-B246-F250C8CD3CA7}">
      <dgm:prSet/>
      <dgm:spPr/>
      <dgm:t>
        <a:bodyPr/>
        <a:lstStyle/>
        <a:p>
          <a:endParaRPr lang="zh-TW" altLang="en-US"/>
        </a:p>
      </dgm:t>
    </dgm:pt>
    <dgm:pt modelId="{409D72DB-B7F3-4BB6-B4F2-5AFEEECC9557}" type="sibTrans" cxnId="{08ABD8EC-A518-462E-B246-F250C8CD3CA7}">
      <dgm:prSet/>
      <dgm:spPr/>
      <dgm:t>
        <a:bodyPr/>
        <a:lstStyle/>
        <a:p>
          <a:endParaRPr lang="zh-TW" altLang="en-US"/>
        </a:p>
      </dgm:t>
    </dgm:pt>
    <dgm:pt modelId="{6303DD92-7835-4AFE-9CA6-635CB6793E47}">
      <dgm:prSet phldrT="[文字]"/>
      <dgm:spPr/>
      <dgm:t>
        <a:bodyPr/>
        <a:lstStyle/>
        <a:p>
          <a:r>
            <a:rPr lang="zh-TW" altLang="en-US" dirty="0" smtClean="0">
              <a:ea typeface="文鼎粗魏碑" panose="02010609010101010101" pitchFamily="49" charset="-120"/>
            </a:rPr>
            <a:t>本土語</a:t>
          </a:r>
          <a:endParaRPr lang="zh-TW" altLang="en-US" dirty="0">
            <a:ea typeface="文鼎粗魏碑" panose="02010609010101010101" pitchFamily="49" charset="-120"/>
          </a:endParaRPr>
        </a:p>
      </dgm:t>
    </dgm:pt>
    <dgm:pt modelId="{41725841-A04C-4A2E-8934-D15B5D1B32CE}" type="parTrans" cxnId="{C4AE1913-249C-4E66-867F-3E34951D99AD}">
      <dgm:prSet/>
      <dgm:spPr/>
      <dgm:t>
        <a:bodyPr/>
        <a:lstStyle/>
        <a:p>
          <a:endParaRPr lang="zh-TW" altLang="en-US"/>
        </a:p>
      </dgm:t>
    </dgm:pt>
    <dgm:pt modelId="{9AB64CC6-ADEE-4B2F-96E0-89E1219E0B3A}" type="sibTrans" cxnId="{C4AE1913-249C-4E66-867F-3E34951D99AD}">
      <dgm:prSet/>
      <dgm:spPr/>
      <dgm:t>
        <a:bodyPr/>
        <a:lstStyle/>
        <a:p>
          <a:endParaRPr lang="zh-TW" altLang="en-US"/>
        </a:p>
      </dgm:t>
    </dgm:pt>
    <dgm:pt modelId="{4E69D254-7C38-4B58-BF5A-66B8994D4F39}">
      <dgm:prSet phldrT="[文字]"/>
      <dgm:spPr/>
      <dgm:t>
        <a:bodyPr/>
        <a:lstStyle/>
        <a:p>
          <a:r>
            <a:rPr lang="zh-TW" altLang="en-US" dirty="0" smtClean="0">
              <a:ea typeface="文鼎粗魏碑" panose="02010609010101010101" pitchFamily="49" charset="-120"/>
            </a:rPr>
            <a:t>健康體育</a:t>
          </a:r>
          <a:endParaRPr lang="zh-TW" altLang="en-US" dirty="0">
            <a:ea typeface="文鼎粗魏碑" panose="02010609010101010101" pitchFamily="49" charset="-120"/>
          </a:endParaRPr>
        </a:p>
      </dgm:t>
    </dgm:pt>
    <dgm:pt modelId="{768BFE6F-2AFC-44B6-B423-63E8CC149E86}" type="parTrans" cxnId="{13F03CE6-6613-401A-A795-C04CF5A78B05}">
      <dgm:prSet/>
      <dgm:spPr/>
      <dgm:t>
        <a:bodyPr/>
        <a:lstStyle/>
        <a:p>
          <a:endParaRPr lang="zh-TW" altLang="en-US"/>
        </a:p>
      </dgm:t>
    </dgm:pt>
    <dgm:pt modelId="{1DE5E735-B82C-4618-B242-D50277216BEF}" type="sibTrans" cxnId="{13F03CE6-6613-401A-A795-C04CF5A78B05}">
      <dgm:prSet/>
      <dgm:spPr/>
      <dgm:t>
        <a:bodyPr/>
        <a:lstStyle/>
        <a:p>
          <a:endParaRPr lang="zh-TW" altLang="en-US"/>
        </a:p>
      </dgm:t>
    </dgm:pt>
    <dgm:pt modelId="{1B8AAD0C-D174-4AB3-AF1E-0B98F8AB014C}">
      <dgm:prSet phldrT="[文字]"/>
      <dgm:spPr/>
      <dgm:t>
        <a:bodyPr/>
        <a:lstStyle/>
        <a:p>
          <a:r>
            <a:rPr lang="zh-TW" altLang="en-US" dirty="0" smtClean="0">
              <a:ea typeface="文鼎粗魏碑" panose="02010609010101010101" pitchFamily="49" charset="-120"/>
            </a:rPr>
            <a:t>綜合活動</a:t>
          </a:r>
          <a:endParaRPr lang="zh-TW" altLang="en-US" dirty="0">
            <a:ea typeface="文鼎粗魏碑" panose="02010609010101010101" pitchFamily="49" charset="-120"/>
          </a:endParaRPr>
        </a:p>
      </dgm:t>
    </dgm:pt>
    <dgm:pt modelId="{8FB8CD05-FB55-4C8E-AE20-8EBF00009585}" type="parTrans" cxnId="{F556668E-1B65-4BC2-BE7F-7BB790CFA98D}">
      <dgm:prSet/>
      <dgm:spPr/>
      <dgm:t>
        <a:bodyPr/>
        <a:lstStyle/>
        <a:p>
          <a:endParaRPr lang="zh-TW" altLang="en-US"/>
        </a:p>
      </dgm:t>
    </dgm:pt>
    <dgm:pt modelId="{24680D36-A9C2-497B-B69C-C60CD2682248}" type="sibTrans" cxnId="{F556668E-1B65-4BC2-BE7F-7BB790CFA98D}">
      <dgm:prSet/>
      <dgm:spPr/>
      <dgm:t>
        <a:bodyPr/>
        <a:lstStyle/>
        <a:p>
          <a:endParaRPr lang="zh-TW" altLang="en-US"/>
        </a:p>
      </dgm:t>
    </dgm:pt>
    <dgm:pt modelId="{3D1E58CC-2C1E-4B5D-8349-06230A122666}" type="pres">
      <dgm:prSet presAssocID="{F7601ED8-7EC8-4B60-B990-B86672DD1C0E}" presName="composite" presStyleCnt="0">
        <dgm:presLayoutVars>
          <dgm:chMax val="1"/>
          <dgm:dir/>
          <dgm:resizeHandles val="exact"/>
        </dgm:presLayoutVars>
      </dgm:prSet>
      <dgm:spPr/>
    </dgm:pt>
    <dgm:pt modelId="{A90F54A0-68E5-49E9-BE75-D04DB8AFC891}" type="pres">
      <dgm:prSet presAssocID="{353B63DC-15F9-4D7D-8049-9A76D08E8C63}" presName="roof" presStyleLbl="dkBgShp" presStyleIdx="0" presStyleCnt="2" custLinFactNeighborX="4545" custLinFactNeighborY="0"/>
      <dgm:spPr/>
    </dgm:pt>
    <dgm:pt modelId="{A2AD653C-E54C-4C7F-9F2F-14809E4AA330}" type="pres">
      <dgm:prSet presAssocID="{353B63DC-15F9-4D7D-8049-9A76D08E8C63}" presName="pillars" presStyleCnt="0"/>
      <dgm:spPr/>
    </dgm:pt>
    <dgm:pt modelId="{A4350E26-9553-4169-8638-DA262FBEE8AE}" type="pres">
      <dgm:prSet presAssocID="{353B63DC-15F9-4D7D-8049-9A76D08E8C63}" presName="pillar1" presStyleLbl="node1" presStyleIdx="0" presStyleCnt="5">
        <dgm:presLayoutVars>
          <dgm:bulletEnabled val="1"/>
        </dgm:presLayoutVars>
      </dgm:prSet>
      <dgm:spPr/>
    </dgm:pt>
    <dgm:pt modelId="{2CAD08BB-1395-472E-8C10-F20A74C3DB56}" type="pres">
      <dgm:prSet presAssocID="{42D18A0A-10EE-420C-A4D9-7456DCA5152D}" presName="pillar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CCC824E-7C6F-4A52-A49B-9552AB041238}" type="pres">
      <dgm:prSet presAssocID="{6303DD92-7835-4AFE-9CA6-635CB6793E47}" presName="pillarX" presStyleLbl="node1" presStyleIdx="2" presStyleCnt="5">
        <dgm:presLayoutVars>
          <dgm:bulletEnabled val="1"/>
        </dgm:presLayoutVars>
      </dgm:prSet>
      <dgm:spPr/>
    </dgm:pt>
    <dgm:pt modelId="{AF013AD2-9D2C-4650-A569-1232B9B3A951}" type="pres">
      <dgm:prSet presAssocID="{4E69D254-7C38-4B58-BF5A-66B8994D4F39}" presName="pillar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F812F1D-FBA8-461E-8995-6C869273FB19}" type="pres">
      <dgm:prSet presAssocID="{1B8AAD0C-D174-4AB3-AF1E-0B98F8AB014C}" presName="pillarX" presStyleLbl="node1" presStyleIdx="4" presStyleCnt="5">
        <dgm:presLayoutVars>
          <dgm:bulletEnabled val="1"/>
        </dgm:presLayoutVars>
      </dgm:prSet>
      <dgm:spPr/>
    </dgm:pt>
    <dgm:pt modelId="{3511C9B5-65AF-4F2C-8F35-E4AE308B1EAE}" type="pres">
      <dgm:prSet presAssocID="{353B63DC-15F9-4D7D-8049-9A76D08E8C63}" presName="base" presStyleLbl="dkBgShp" presStyleIdx="1" presStyleCnt="2"/>
      <dgm:spPr/>
    </dgm:pt>
  </dgm:ptLst>
  <dgm:cxnLst>
    <dgm:cxn modelId="{C4AE1913-249C-4E66-867F-3E34951D99AD}" srcId="{353B63DC-15F9-4D7D-8049-9A76D08E8C63}" destId="{6303DD92-7835-4AFE-9CA6-635CB6793E47}" srcOrd="2" destOrd="0" parTransId="{41725841-A04C-4A2E-8934-D15B5D1B32CE}" sibTransId="{9AB64CC6-ADEE-4B2F-96E0-89E1219E0B3A}"/>
    <dgm:cxn modelId="{68927A1D-FCA4-4FCD-AA00-C8CEA1D28640}" type="presOf" srcId="{42D18A0A-10EE-420C-A4D9-7456DCA5152D}" destId="{2CAD08BB-1395-472E-8C10-F20A74C3DB56}" srcOrd="0" destOrd="0" presId="urn:microsoft.com/office/officeart/2005/8/layout/hList3"/>
    <dgm:cxn modelId="{13F03CE6-6613-401A-A795-C04CF5A78B05}" srcId="{353B63DC-15F9-4D7D-8049-9A76D08E8C63}" destId="{4E69D254-7C38-4B58-BF5A-66B8994D4F39}" srcOrd="3" destOrd="0" parTransId="{768BFE6F-2AFC-44B6-B423-63E8CC149E86}" sibTransId="{1DE5E735-B82C-4618-B242-D50277216BEF}"/>
    <dgm:cxn modelId="{C7B2BF1F-AEC4-44EC-8844-3C905ACA4F53}" type="presOf" srcId="{4E69D254-7C38-4B58-BF5A-66B8994D4F39}" destId="{AF013AD2-9D2C-4650-A569-1232B9B3A951}" srcOrd="0" destOrd="0" presId="urn:microsoft.com/office/officeart/2005/8/layout/hList3"/>
    <dgm:cxn modelId="{AADDFFBC-F84A-41E2-8F4B-4F7C1633238F}" type="presOf" srcId="{6303DD92-7835-4AFE-9CA6-635CB6793E47}" destId="{5CCC824E-7C6F-4A52-A49B-9552AB041238}" srcOrd="0" destOrd="0" presId="urn:microsoft.com/office/officeart/2005/8/layout/hList3"/>
    <dgm:cxn modelId="{49F3B882-DEC8-4F4E-9D86-E2E68B9DC82E}" type="presOf" srcId="{353B63DC-15F9-4D7D-8049-9A76D08E8C63}" destId="{A90F54A0-68E5-49E9-BE75-D04DB8AFC891}" srcOrd="0" destOrd="0" presId="urn:microsoft.com/office/officeart/2005/8/layout/hList3"/>
    <dgm:cxn modelId="{A80A6269-7519-4AA7-9CB1-0DC7E79BA1B6}" type="presOf" srcId="{1B8AAD0C-D174-4AB3-AF1E-0B98F8AB014C}" destId="{2F812F1D-FBA8-461E-8995-6C869273FB19}" srcOrd="0" destOrd="0" presId="urn:microsoft.com/office/officeart/2005/8/layout/hList3"/>
    <dgm:cxn modelId="{899120AF-F127-4617-8C8B-BDA8F0A04FEA}" srcId="{353B63DC-15F9-4D7D-8049-9A76D08E8C63}" destId="{3FFA9500-AB38-449E-9A39-415F4AA5F3D1}" srcOrd="0" destOrd="0" parTransId="{94161BB2-D3F5-4161-9B6D-8570CF59E146}" sibTransId="{086CB53B-B6B5-4914-89A2-E7A5061F429A}"/>
    <dgm:cxn modelId="{476BE444-D6F1-4C98-BCBC-139E8DD4E504}" type="presOf" srcId="{F7601ED8-7EC8-4B60-B990-B86672DD1C0E}" destId="{3D1E58CC-2C1E-4B5D-8349-06230A122666}" srcOrd="0" destOrd="0" presId="urn:microsoft.com/office/officeart/2005/8/layout/hList3"/>
    <dgm:cxn modelId="{C944C9B4-607C-4A4E-A333-FBE46A7CE351}" type="presOf" srcId="{3FFA9500-AB38-449E-9A39-415F4AA5F3D1}" destId="{A4350E26-9553-4169-8638-DA262FBEE8AE}" srcOrd="0" destOrd="0" presId="urn:microsoft.com/office/officeart/2005/8/layout/hList3"/>
    <dgm:cxn modelId="{08ABD8EC-A518-462E-B246-F250C8CD3CA7}" srcId="{353B63DC-15F9-4D7D-8049-9A76D08E8C63}" destId="{42D18A0A-10EE-420C-A4D9-7456DCA5152D}" srcOrd="1" destOrd="0" parTransId="{E9870BF5-43CC-4A1A-8667-E8E359168A10}" sibTransId="{409D72DB-B7F3-4BB6-B4F2-5AFEEECC9557}"/>
    <dgm:cxn modelId="{518067A7-D29A-4787-B4A0-C4F47AE6831C}" srcId="{F7601ED8-7EC8-4B60-B990-B86672DD1C0E}" destId="{353B63DC-15F9-4D7D-8049-9A76D08E8C63}" srcOrd="0" destOrd="0" parTransId="{B26DE0B4-4FBF-445A-B9A8-61F935344B65}" sibTransId="{934DB30E-93CF-4BFF-AB18-58BCD01D3D52}"/>
    <dgm:cxn modelId="{F556668E-1B65-4BC2-BE7F-7BB790CFA98D}" srcId="{353B63DC-15F9-4D7D-8049-9A76D08E8C63}" destId="{1B8AAD0C-D174-4AB3-AF1E-0B98F8AB014C}" srcOrd="4" destOrd="0" parTransId="{8FB8CD05-FB55-4C8E-AE20-8EBF00009585}" sibTransId="{24680D36-A9C2-497B-B69C-C60CD2682248}"/>
    <dgm:cxn modelId="{DA65E272-CCD3-4FDE-88D8-D254D64795D2}" type="presParOf" srcId="{3D1E58CC-2C1E-4B5D-8349-06230A122666}" destId="{A90F54A0-68E5-49E9-BE75-D04DB8AFC891}" srcOrd="0" destOrd="0" presId="urn:microsoft.com/office/officeart/2005/8/layout/hList3"/>
    <dgm:cxn modelId="{AB6BEA1F-1B57-49B8-8B25-6CFC6EF111A2}" type="presParOf" srcId="{3D1E58CC-2C1E-4B5D-8349-06230A122666}" destId="{A2AD653C-E54C-4C7F-9F2F-14809E4AA330}" srcOrd="1" destOrd="0" presId="urn:microsoft.com/office/officeart/2005/8/layout/hList3"/>
    <dgm:cxn modelId="{B0FC6455-2556-4BC7-9B19-457F05310E6B}" type="presParOf" srcId="{A2AD653C-E54C-4C7F-9F2F-14809E4AA330}" destId="{A4350E26-9553-4169-8638-DA262FBEE8AE}" srcOrd="0" destOrd="0" presId="urn:microsoft.com/office/officeart/2005/8/layout/hList3"/>
    <dgm:cxn modelId="{A0A265DF-5E36-4ACF-A5BC-4D553B12A010}" type="presParOf" srcId="{A2AD653C-E54C-4C7F-9F2F-14809E4AA330}" destId="{2CAD08BB-1395-472E-8C10-F20A74C3DB56}" srcOrd="1" destOrd="0" presId="urn:microsoft.com/office/officeart/2005/8/layout/hList3"/>
    <dgm:cxn modelId="{ABA40517-B68D-4907-A7CB-D32546F4F581}" type="presParOf" srcId="{A2AD653C-E54C-4C7F-9F2F-14809E4AA330}" destId="{5CCC824E-7C6F-4A52-A49B-9552AB041238}" srcOrd="2" destOrd="0" presId="urn:microsoft.com/office/officeart/2005/8/layout/hList3"/>
    <dgm:cxn modelId="{75D1BFAE-3C23-422E-89D6-EDCFF7358E4F}" type="presParOf" srcId="{A2AD653C-E54C-4C7F-9F2F-14809E4AA330}" destId="{AF013AD2-9D2C-4650-A569-1232B9B3A951}" srcOrd="3" destOrd="0" presId="urn:microsoft.com/office/officeart/2005/8/layout/hList3"/>
    <dgm:cxn modelId="{4DB97FAD-61B8-4934-AFBC-52893A871890}" type="presParOf" srcId="{A2AD653C-E54C-4C7F-9F2F-14809E4AA330}" destId="{2F812F1D-FBA8-461E-8995-6C869273FB19}" srcOrd="4" destOrd="0" presId="urn:microsoft.com/office/officeart/2005/8/layout/hList3"/>
    <dgm:cxn modelId="{E10A9BE4-AB0E-47CB-AEA3-490781E68389}" type="presParOf" srcId="{3D1E58CC-2C1E-4B5D-8349-06230A122666}" destId="{3511C9B5-65AF-4F2C-8F35-E4AE308B1EAE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B97F32-6E4A-4A67-90ED-7B8EADA9A5A3}">
      <dsp:nvSpPr>
        <dsp:cNvPr id="0" name=""/>
        <dsp:cNvSpPr/>
      </dsp:nvSpPr>
      <dsp:spPr>
        <a:xfrm>
          <a:off x="5580479" y="3296337"/>
          <a:ext cx="3167984" cy="17363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100" kern="1200" dirty="0" smtClean="0">
              <a:ea typeface="文鼎粗魏碑" panose="02010609010101010101" pitchFamily="49" charset="-120"/>
            </a:rPr>
            <a:t>進行筆畫練習部份</a:t>
          </a:r>
          <a:endParaRPr lang="zh-TW" altLang="en-US" sz="2100" kern="1200" dirty="0">
            <a:ea typeface="文鼎粗魏碑" panose="02010609010101010101" pitchFamily="49" charset="-12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100" kern="1200" dirty="0">
            <a:ea typeface="文鼎粗魏碑" panose="02010609010101010101" pitchFamily="49" charset="-120"/>
          </a:endParaRPr>
        </a:p>
      </dsp:txBody>
      <dsp:txXfrm>
        <a:off x="6569017" y="3768574"/>
        <a:ext cx="2141303" cy="1225995"/>
      </dsp:txXfrm>
    </dsp:sp>
    <dsp:sp modelId="{03D8F5FF-1AF0-4414-A55A-64D79FCA1434}">
      <dsp:nvSpPr>
        <dsp:cNvPr id="0" name=""/>
        <dsp:cNvSpPr/>
      </dsp:nvSpPr>
      <dsp:spPr>
        <a:xfrm>
          <a:off x="149295" y="3392611"/>
          <a:ext cx="3909606" cy="1447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ea typeface="文鼎粗魏碑" panose="02010609010101010101" pitchFamily="49" charset="-120"/>
            </a:rPr>
            <a:t>分次當回家作業練習，要能拼音並寫整齊。</a:t>
          </a:r>
          <a:endParaRPr lang="zh-TW" altLang="en-US" sz="2000" kern="1200" dirty="0">
            <a:ea typeface="文鼎粗魏碑" panose="02010609010101010101" pitchFamily="49" charset="-120"/>
          </a:endParaRPr>
        </a:p>
      </dsp:txBody>
      <dsp:txXfrm>
        <a:off x="181083" y="3786168"/>
        <a:ext cx="2673148" cy="1021732"/>
      </dsp:txXfrm>
    </dsp:sp>
    <dsp:sp modelId="{F1B9EF25-8334-4FE0-AA47-04A55DA79880}">
      <dsp:nvSpPr>
        <dsp:cNvPr id="0" name=""/>
        <dsp:cNvSpPr/>
      </dsp:nvSpPr>
      <dsp:spPr>
        <a:xfrm>
          <a:off x="4735415" y="2"/>
          <a:ext cx="4013048" cy="15072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ea typeface="文鼎粗魏碑" panose="02010609010101010101" pitchFamily="49" charset="-120"/>
            </a:rPr>
            <a:t>會拿回去複習，但不寫，當考試測驗孩子。</a:t>
          </a:r>
          <a:endParaRPr lang="zh-TW" altLang="en-US" sz="2000" kern="1200" dirty="0">
            <a:ea typeface="文鼎粗魏碑" panose="02010609010101010101" pitchFamily="49" charset="-120"/>
          </a:endParaRPr>
        </a:p>
      </dsp:txBody>
      <dsp:txXfrm>
        <a:off x="5972440" y="33112"/>
        <a:ext cx="2742913" cy="1064238"/>
      </dsp:txXfrm>
    </dsp:sp>
    <dsp:sp modelId="{F7E8A631-12D2-48EC-BD3F-14EFC405BD39}">
      <dsp:nvSpPr>
        <dsp:cNvPr id="0" name=""/>
        <dsp:cNvSpPr/>
      </dsp:nvSpPr>
      <dsp:spPr>
        <a:xfrm>
          <a:off x="0" y="-33535"/>
          <a:ext cx="4078801" cy="20046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ea typeface="文鼎粗魏碑" panose="02010609010101010101" pitchFamily="49" charset="-120"/>
            </a:rPr>
            <a:t>看圖說故事</a:t>
          </a:r>
          <a:endParaRPr lang="zh-TW" altLang="en-US" sz="2000" kern="1200" dirty="0">
            <a:ea typeface="文鼎粗魏碑" panose="02010609010101010101" pitchFamily="49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ea typeface="文鼎粗魏碑" panose="02010609010101010101" pitchFamily="49" charset="-120"/>
              <a:hlinkClick xmlns:r="http://schemas.openxmlformats.org/officeDocument/2006/relationships" r:id="rId1" action="ppaction://hlinkfile"/>
            </a:rPr>
            <a:t>朗讀課文</a:t>
          </a:r>
          <a:r>
            <a:rPr lang="en-US" altLang="zh-TW" sz="2000" kern="1200" dirty="0" smtClean="0">
              <a:ea typeface="文鼎粗魏碑" panose="02010609010101010101" pitchFamily="49" charset="-120"/>
              <a:hlinkClick xmlns:r="http://schemas.openxmlformats.org/officeDocument/2006/relationships" r:id="rId1" action="ppaction://hlinkfile"/>
            </a:rPr>
            <a:t>+</a:t>
          </a:r>
          <a:r>
            <a:rPr lang="zh-TW" altLang="en-US" sz="2000" kern="1200" dirty="0" smtClean="0">
              <a:ea typeface="文鼎粗魏碑" panose="02010609010101010101" pitchFamily="49" charset="-120"/>
              <a:hlinkClick xmlns:r="http://schemas.openxmlformats.org/officeDocument/2006/relationships" r:id="rId1" action="ppaction://hlinkfile"/>
            </a:rPr>
            <a:t>動作</a:t>
          </a:r>
          <a:r>
            <a:rPr lang="en-US" altLang="zh-TW" sz="2000" kern="1200" dirty="0" smtClean="0">
              <a:ea typeface="文鼎粗魏碑" panose="02010609010101010101" pitchFamily="49" charset="-120"/>
              <a:hlinkClick xmlns:r="http://schemas.openxmlformats.org/officeDocument/2006/relationships" r:id="rId1" action="ppaction://hlinkfile"/>
            </a:rPr>
            <a:t>3</a:t>
          </a:r>
          <a:r>
            <a:rPr lang="zh-TW" altLang="en-US" sz="2000" kern="1200" dirty="0" smtClean="0">
              <a:ea typeface="文鼎粗魏碑" panose="02010609010101010101" pitchFamily="49" charset="-120"/>
              <a:hlinkClick xmlns:r="http://schemas.openxmlformats.org/officeDocument/2006/relationships" r:id="rId1" action="ppaction://hlinkfile"/>
            </a:rPr>
            <a:t>遍</a:t>
          </a:r>
          <a:endParaRPr lang="zh-TW" altLang="en-US" sz="2000" kern="1200" dirty="0">
            <a:ea typeface="文鼎粗魏碑" panose="02010609010101010101" pitchFamily="49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ea typeface="文鼎粗魏碑" panose="02010609010101010101" pitchFamily="49" charset="-120"/>
            </a:rPr>
            <a:t>描注音符號</a:t>
          </a:r>
          <a:r>
            <a:rPr lang="en-US" altLang="zh-TW" sz="2000" kern="1200" dirty="0" smtClean="0">
              <a:ea typeface="文鼎粗魏碑" panose="02010609010101010101" pitchFamily="49" charset="-120"/>
            </a:rPr>
            <a:t>3</a:t>
          </a:r>
          <a:r>
            <a:rPr lang="zh-TW" altLang="en-US" sz="2000" kern="1200" dirty="0" smtClean="0">
              <a:ea typeface="文鼎粗魏碑" panose="02010609010101010101" pitchFamily="49" charset="-120"/>
            </a:rPr>
            <a:t>遍寫</a:t>
          </a:r>
          <a:r>
            <a:rPr lang="en-US" altLang="zh-TW" sz="2000" kern="1200" dirty="0" smtClean="0">
              <a:ea typeface="文鼎粗魏碑" panose="02010609010101010101" pitchFamily="49" charset="-120"/>
            </a:rPr>
            <a:t>1</a:t>
          </a:r>
          <a:r>
            <a:rPr lang="zh-TW" altLang="en-US" sz="2000" kern="1200" dirty="0" smtClean="0">
              <a:ea typeface="文鼎粗魏碑" panose="02010609010101010101" pitchFamily="49" charset="-120"/>
            </a:rPr>
            <a:t>遍</a:t>
          </a:r>
          <a:endParaRPr lang="zh-TW" altLang="en-US" sz="2000" kern="1200" dirty="0">
            <a:ea typeface="文鼎粗魏碑" panose="02010609010101010101" pitchFamily="49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ea typeface="文鼎粗魏碑" panose="02010609010101010101" pitchFamily="49" charset="-120"/>
            </a:rPr>
            <a:t>拼音和聲調練習</a:t>
          </a:r>
          <a:r>
            <a:rPr lang="en-US" altLang="zh-TW" sz="2000" kern="1200" dirty="0" smtClean="0">
              <a:ea typeface="文鼎粗魏碑" panose="02010609010101010101" pitchFamily="49" charset="-120"/>
            </a:rPr>
            <a:t>3</a:t>
          </a:r>
          <a:r>
            <a:rPr lang="zh-TW" altLang="en-US" sz="2000" kern="1200" dirty="0" smtClean="0">
              <a:ea typeface="文鼎粗魏碑" panose="02010609010101010101" pitchFamily="49" charset="-120"/>
            </a:rPr>
            <a:t>遍</a:t>
          </a:r>
          <a:endParaRPr lang="zh-TW" altLang="en-US" sz="2000" kern="1200" dirty="0">
            <a:ea typeface="文鼎粗魏碑" panose="02010609010101010101" pitchFamily="49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ea typeface="文鼎粗魏碑" panose="02010609010101010101" pitchFamily="49" charset="-120"/>
            </a:rPr>
            <a:t>讀一讀或比一比</a:t>
          </a:r>
          <a:r>
            <a:rPr lang="en-US" altLang="zh-TW" sz="2000" kern="1200" dirty="0" smtClean="0">
              <a:ea typeface="文鼎粗魏碑" panose="02010609010101010101" pitchFamily="49" charset="-120"/>
            </a:rPr>
            <a:t>3</a:t>
          </a:r>
          <a:r>
            <a:rPr lang="zh-TW" altLang="en-US" sz="2000" kern="1200" dirty="0" smtClean="0">
              <a:ea typeface="文鼎粗魏碑" panose="02010609010101010101" pitchFamily="49" charset="-120"/>
            </a:rPr>
            <a:t>遍</a:t>
          </a:r>
          <a:endParaRPr lang="zh-TW" altLang="en-US" sz="2000" kern="1200" dirty="0">
            <a:ea typeface="文鼎粗魏碑" panose="02010609010101010101" pitchFamily="49" charset="-120"/>
          </a:endParaRPr>
        </a:p>
      </dsp:txBody>
      <dsp:txXfrm>
        <a:off x="44036" y="10501"/>
        <a:ext cx="2767089" cy="1415425"/>
      </dsp:txXfrm>
    </dsp:sp>
    <dsp:sp modelId="{40ED5B68-AF36-4906-B0C0-F3CF86D886DD}">
      <dsp:nvSpPr>
        <dsp:cNvPr id="0" name=""/>
        <dsp:cNvSpPr/>
      </dsp:nvSpPr>
      <dsp:spPr>
        <a:xfrm>
          <a:off x="2272563" y="206860"/>
          <a:ext cx="2349533" cy="2349533"/>
        </a:xfrm>
        <a:prstGeom prst="pieWedg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kern="1200" dirty="0" smtClean="0">
              <a:ea typeface="文鼎粗魏碑" panose="02010609010101010101" pitchFamily="49" charset="-120"/>
            </a:rPr>
            <a:t>課本</a:t>
          </a:r>
          <a:r>
            <a:rPr lang="en-US" altLang="zh-TW" sz="3400" kern="1200" dirty="0" smtClean="0">
              <a:ea typeface="文鼎粗魏碑" panose="02010609010101010101" pitchFamily="49" charset="-120"/>
            </a:rPr>
            <a:t>(</a:t>
          </a:r>
          <a:r>
            <a:rPr lang="zh-TW" altLang="en-US" sz="3400" kern="1200" dirty="0" smtClean="0">
              <a:ea typeface="文鼎粗魏碑" panose="02010609010101010101" pitchFamily="49" charset="-120"/>
            </a:rPr>
            <a:t>ㄅ</a:t>
          </a:r>
          <a:r>
            <a:rPr lang="en-US" altLang="zh-TW" sz="3400" kern="1200" dirty="0" smtClean="0">
              <a:ea typeface="文鼎粗魏碑" panose="02010609010101010101" pitchFamily="49" charset="-120"/>
            </a:rPr>
            <a:t>)</a:t>
          </a:r>
          <a:r>
            <a:rPr lang="zh-TW" altLang="en-US" sz="3400" kern="1200" dirty="0" smtClean="0">
              <a:ea typeface="文鼎粗魏碑" panose="02010609010101010101" pitchFamily="49" charset="-120"/>
            </a:rPr>
            <a:t>   </a:t>
          </a:r>
          <a:endParaRPr lang="zh-TW" altLang="en-US" sz="3400" kern="1200" dirty="0">
            <a:ea typeface="文鼎粗魏碑" panose="02010609010101010101" pitchFamily="49" charset="-120"/>
          </a:endParaRPr>
        </a:p>
      </dsp:txBody>
      <dsp:txXfrm>
        <a:off x="2960725" y="895022"/>
        <a:ext cx="1661371" cy="1661371"/>
      </dsp:txXfrm>
    </dsp:sp>
    <dsp:sp modelId="{BCAE143A-299F-4EB4-9265-40B614AD227A}">
      <dsp:nvSpPr>
        <dsp:cNvPr id="0" name=""/>
        <dsp:cNvSpPr/>
      </dsp:nvSpPr>
      <dsp:spPr>
        <a:xfrm rot="5400000">
          <a:off x="4769246" y="204839"/>
          <a:ext cx="2349533" cy="2349533"/>
        </a:xfrm>
        <a:prstGeom prst="pieWedge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tint val="50000"/>
                <a:satMod val="300000"/>
              </a:schemeClr>
            </a:gs>
            <a:gs pos="35000">
              <a:schemeClr val="accent5">
                <a:hueOff val="-3311292"/>
                <a:satOff val="13270"/>
                <a:lumOff val="2876"/>
                <a:alphaOff val="0"/>
                <a:tint val="37000"/>
                <a:satMod val="30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kern="1200" dirty="0" smtClean="0">
              <a:ea typeface="文鼎粗魏碑" panose="02010609010101010101" pitchFamily="49" charset="-120"/>
            </a:rPr>
            <a:t>習作</a:t>
          </a:r>
          <a:r>
            <a:rPr lang="en-US" altLang="zh-TW" sz="3400" kern="1200" dirty="0" smtClean="0">
              <a:ea typeface="文鼎粗魏碑" panose="02010609010101010101" pitchFamily="49" charset="-120"/>
            </a:rPr>
            <a:t>(</a:t>
          </a:r>
          <a:r>
            <a:rPr lang="zh-TW" altLang="en-US" sz="3400" kern="1200" dirty="0" smtClean="0">
              <a:ea typeface="文鼎粗魏碑" panose="02010609010101010101" pitchFamily="49" charset="-120"/>
            </a:rPr>
            <a:t>ㄆ</a:t>
          </a:r>
          <a:r>
            <a:rPr lang="en-US" altLang="zh-TW" sz="3400" kern="1200" dirty="0" smtClean="0">
              <a:ea typeface="文鼎粗魏碑" panose="02010609010101010101" pitchFamily="49" charset="-120"/>
            </a:rPr>
            <a:t>)</a:t>
          </a:r>
          <a:endParaRPr lang="zh-TW" altLang="en-US" sz="3400" kern="1200" dirty="0">
            <a:ea typeface="文鼎粗魏碑" panose="02010609010101010101" pitchFamily="49" charset="-120"/>
          </a:endParaRPr>
        </a:p>
      </dsp:txBody>
      <dsp:txXfrm rot="-5400000">
        <a:off x="4769246" y="893001"/>
        <a:ext cx="1661371" cy="1661371"/>
      </dsp:txXfrm>
    </dsp:sp>
    <dsp:sp modelId="{096C6E40-F9B8-4FF5-B63B-C0F5BBA234F4}">
      <dsp:nvSpPr>
        <dsp:cNvPr id="0" name=""/>
        <dsp:cNvSpPr/>
      </dsp:nvSpPr>
      <dsp:spPr>
        <a:xfrm rot="10800000">
          <a:off x="4852467" y="2779128"/>
          <a:ext cx="2349533" cy="2349533"/>
        </a:xfrm>
        <a:prstGeom prst="pieWedge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tint val="50000"/>
                <a:satMod val="300000"/>
              </a:schemeClr>
            </a:gs>
            <a:gs pos="35000">
              <a:schemeClr val="accent5">
                <a:hueOff val="-6622584"/>
                <a:satOff val="26541"/>
                <a:lumOff val="5752"/>
                <a:alphaOff val="0"/>
                <a:tint val="37000"/>
                <a:satMod val="30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3400" kern="1200" dirty="0" smtClean="0">
            <a:ea typeface="文鼎粗魏碑" panose="02010609010101010101" pitchFamily="49" charset="-120"/>
          </a:endParaRPr>
        </a:p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kern="1200" dirty="0" smtClean="0">
              <a:ea typeface="文鼎粗魏碑" panose="02010609010101010101" pitchFamily="49" charset="-120"/>
            </a:rPr>
            <a:t>字詞習寫 </a:t>
          </a:r>
          <a:r>
            <a:rPr lang="en-US" altLang="zh-TW" sz="3400" kern="1200" dirty="0" smtClean="0">
              <a:ea typeface="文鼎粗魏碑" panose="02010609010101010101" pitchFamily="49" charset="-120"/>
            </a:rPr>
            <a:t>(</a:t>
          </a:r>
          <a:r>
            <a:rPr lang="zh-TW" altLang="en-US" sz="3400" kern="1200" dirty="0" smtClean="0">
              <a:ea typeface="文鼎粗魏碑" panose="02010609010101010101" pitchFamily="49" charset="-120"/>
            </a:rPr>
            <a:t>ㄈ</a:t>
          </a:r>
          <a:r>
            <a:rPr lang="en-US" altLang="zh-TW" sz="3400" kern="1200" dirty="0" smtClean="0">
              <a:ea typeface="文鼎粗魏碑" panose="02010609010101010101" pitchFamily="49" charset="-120"/>
            </a:rPr>
            <a:t>)</a:t>
          </a:r>
        </a:p>
      </dsp:txBody>
      <dsp:txXfrm rot="10800000">
        <a:off x="4852467" y="2779128"/>
        <a:ext cx="1661371" cy="1661371"/>
      </dsp:txXfrm>
    </dsp:sp>
    <dsp:sp modelId="{C9B34DEA-A9D1-4349-8FE2-CD3E67124225}">
      <dsp:nvSpPr>
        <dsp:cNvPr id="0" name=""/>
        <dsp:cNvSpPr/>
      </dsp:nvSpPr>
      <dsp:spPr>
        <a:xfrm rot="16200000">
          <a:off x="2355783" y="2779128"/>
          <a:ext cx="2349533" cy="2349533"/>
        </a:xfrm>
        <a:prstGeom prst="pieWedg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3400" kern="1200" dirty="0" smtClean="0">
            <a:ea typeface="文鼎粗魏碑" panose="02010609010101010101" pitchFamily="49" charset="-120"/>
          </a:endParaRPr>
        </a:p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kern="1200" dirty="0" smtClean="0">
              <a:ea typeface="文鼎粗魏碑" panose="02010609010101010101" pitchFamily="49" charset="-120"/>
            </a:rPr>
            <a:t>注音習寫 </a:t>
          </a:r>
          <a:r>
            <a:rPr lang="en-US" altLang="zh-TW" sz="3400" kern="1200" dirty="0" smtClean="0">
              <a:ea typeface="文鼎粗魏碑" panose="02010609010101010101" pitchFamily="49" charset="-120"/>
            </a:rPr>
            <a:t>(</a:t>
          </a:r>
          <a:r>
            <a:rPr lang="zh-TW" altLang="en-US" sz="3400" kern="1200" dirty="0" smtClean="0">
              <a:ea typeface="文鼎粗魏碑" panose="02010609010101010101" pitchFamily="49" charset="-120"/>
            </a:rPr>
            <a:t>ㄇ</a:t>
          </a:r>
          <a:r>
            <a:rPr lang="en-US" altLang="zh-TW" sz="3400" kern="1200" dirty="0" smtClean="0">
              <a:ea typeface="文鼎粗魏碑" panose="02010609010101010101" pitchFamily="49" charset="-120"/>
            </a:rPr>
            <a:t>)</a:t>
          </a:r>
          <a:endParaRPr lang="zh-TW" altLang="en-US" sz="3400" kern="1200" dirty="0">
            <a:ea typeface="文鼎粗魏碑" panose="02010609010101010101" pitchFamily="49" charset="-120"/>
          </a:endParaRPr>
        </a:p>
      </dsp:txBody>
      <dsp:txXfrm rot="5400000">
        <a:off x="3043945" y="2779128"/>
        <a:ext cx="1661371" cy="1661371"/>
      </dsp:txXfrm>
    </dsp:sp>
    <dsp:sp modelId="{5EAC7E27-0487-40AD-878B-49CC537E570E}">
      <dsp:nvSpPr>
        <dsp:cNvPr id="0" name=""/>
        <dsp:cNvSpPr/>
      </dsp:nvSpPr>
      <dsp:spPr>
        <a:xfrm>
          <a:off x="4381524" y="2432628"/>
          <a:ext cx="811213" cy="705402"/>
        </a:xfrm>
        <a:prstGeom prst="circularArrow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tint val="4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3EEE3F0B-35BC-4BD7-95E4-9CFB6740736E}">
      <dsp:nvSpPr>
        <dsp:cNvPr id="0" name=""/>
        <dsp:cNvSpPr/>
      </dsp:nvSpPr>
      <dsp:spPr>
        <a:xfrm rot="10800000">
          <a:off x="4381524" y="2433669"/>
          <a:ext cx="811213" cy="705402"/>
        </a:xfrm>
        <a:prstGeom prst="circularArrow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tint val="4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B97F32-6E4A-4A67-90ED-7B8EADA9A5A3}">
      <dsp:nvSpPr>
        <dsp:cNvPr id="0" name=""/>
        <dsp:cNvSpPr/>
      </dsp:nvSpPr>
      <dsp:spPr>
        <a:xfrm>
          <a:off x="5580479" y="3296337"/>
          <a:ext cx="3167984" cy="17363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600" kern="1200" dirty="0" smtClean="0">
              <a:ea typeface="文鼎粗魏碑" panose="02010609010101010101" pitchFamily="49" charset="-120"/>
            </a:rPr>
            <a:t>作業或考試</a:t>
          </a:r>
          <a:endParaRPr lang="zh-TW" altLang="en-US" sz="2600" kern="1200" dirty="0">
            <a:ea typeface="文鼎粗魏碑" panose="02010609010101010101" pitchFamily="49" charset="-120"/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600" kern="1200" dirty="0">
            <a:ea typeface="文鼎粗魏碑" panose="02010609010101010101" pitchFamily="49" charset="-120"/>
          </a:endParaRPr>
        </a:p>
      </dsp:txBody>
      <dsp:txXfrm>
        <a:off x="6569017" y="3768574"/>
        <a:ext cx="2141303" cy="1225995"/>
      </dsp:txXfrm>
    </dsp:sp>
    <dsp:sp modelId="{03D8F5FF-1AF0-4414-A55A-64D79FCA1434}">
      <dsp:nvSpPr>
        <dsp:cNvPr id="0" name=""/>
        <dsp:cNvSpPr/>
      </dsp:nvSpPr>
      <dsp:spPr>
        <a:xfrm>
          <a:off x="626054" y="3392611"/>
          <a:ext cx="2956088" cy="1447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ea typeface="文鼎粗魏碑" panose="02010609010101010101" pitchFamily="49" charset="-120"/>
            </a:rPr>
            <a:t>搭配課程，回家作業，私下後請收進附件</a:t>
          </a:r>
          <a:endParaRPr lang="zh-TW" altLang="en-US" sz="2000" kern="1200" dirty="0">
            <a:ea typeface="文鼎粗魏碑" panose="02010609010101010101" pitchFamily="49" charset="-120"/>
          </a:endParaRPr>
        </a:p>
      </dsp:txBody>
      <dsp:txXfrm>
        <a:off x="657842" y="3786168"/>
        <a:ext cx="2005685" cy="1021732"/>
      </dsp:txXfrm>
    </dsp:sp>
    <dsp:sp modelId="{F1B9EF25-8334-4FE0-AA47-04A55DA79880}">
      <dsp:nvSpPr>
        <dsp:cNvPr id="0" name=""/>
        <dsp:cNvSpPr/>
      </dsp:nvSpPr>
      <dsp:spPr>
        <a:xfrm>
          <a:off x="4735415" y="2"/>
          <a:ext cx="4013048" cy="15072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ea typeface="文鼎粗魏碑" panose="02010609010101010101" pitchFamily="49" charset="-120"/>
            </a:rPr>
            <a:t>搭配課程，回家作業</a:t>
          </a:r>
          <a:endParaRPr lang="zh-TW" altLang="en-US" sz="2000" kern="1200" dirty="0">
            <a:ea typeface="文鼎粗魏碑" panose="02010609010101010101" pitchFamily="49" charset="-120"/>
          </a:endParaRPr>
        </a:p>
      </dsp:txBody>
      <dsp:txXfrm>
        <a:off x="5972440" y="33112"/>
        <a:ext cx="2742913" cy="1064238"/>
      </dsp:txXfrm>
    </dsp:sp>
    <dsp:sp modelId="{F7E8A631-12D2-48EC-BD3F-14EFC405BD39}">
      <dsp:nvSpPr>
        <dsp:cNvPr id="0" name=""/>
        <dsp:cNvSpPr/>
      </dsp:nvSpPr>
      <dsp:spPr>
        <a:xfrm>
          <a:off x="0" y="-33535"/>
          <a:ext cx="4078801" cy="20046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ea typeface="文鼎粗魏碑" panose="02010609010101010101" pitchFamily="49" charset="-120"/>
            </a:rPr>
            <a:t>先自行閱讀，先自行思考</a:t>
          </a:r>
          <a:r>
            <a:rPr lang="en-US" altLang="zh-TW" sz="2000" kern="1200" dirty="0" smtClean="0">
              <a:ea typeface="文鼎粗魏碑" panose="02010609010101010101" pitchFamily="49" charset="-120"/>
            </a:rPr>
            <a:t>(</a:t>
          </a:r>
          <a:r>
            <a:rPr lang="zh-TW" altLang="en-US" sz="2000" kern="1200" dirty="0" smtClean="0">
              <a:ea typeface="文鼎粗魏碑" panose="02010609010101010101" pitchFamily="49" charset="-120"/>
            </a:rPr>
            <a:t>搭配</a:t>
          </a:r>
          <a:r>
            <a:rPr lang="zh-TW" altLang="en-US" sz="2000" kern="1200" dirty="0" smtClean="0">
              <a:ea typeface="文鼎粗魏碑" panose="02010609010101010101" pitchFamily="49" charset="-120"/>
              <a:hlinkClick xmlns:r="http://schemas.openxmlformats.org/officeDocument/2006/relationships" r:id="" action="ppaction://hlinksldjump"/>
            </a:rPr>
            <a:t>數學認知學習單</a:t>
          </a:r>
          <a:r>
            <a:rPr lang="en-US" altLang="zh-TW" sz="2000" kern="1200" dirty="0" smtClean="0">
              <a:ea typeface="文鼎粗魏碑" panose="02010609010101010101" pitchFamily="49" charset="-120"/>
            </a:rPr>
            <a:t>)</a:t>
          </a:r>
          <a:r>
            <a:rPr lang="zh-TW" altLang="en-US" sz="2000" kern="1200" dirty="0" smtClean="0">
              <a:ea typeface="文鼎粗魏碑" panose="02010609010101010101" pitchFamily="49" charset="-120"/>
            </a:rPr>
            <a:t>。</a:t>
          </a:r>
          <a:endParaRPr lang="zh-TW" altLang="en-US" sz="2000" kern="1200" dirty="0">
            <a:ea typeface="文鼎粗魏碑" panose="02010609010101010101" pitchFamily="49" charset="-120"/>
          </a:endParaRPr>
        </a:p>
      </dsp:txBody>
      <dsp:txXfrm>
        <a:off x="44036" y="10501"/>
        <a:ext cx="2767089" cy="1415425"/>
      </dsp:txXfrm>
    </dsp:sp>
    <dsp:sp modelId="{40ED5B68-AF36-4906-B0C0-F3CF86D886DD}">
      <dsp:nvSpPr>
        <dsp:cNvPr id="0" name=""/>
        <dsp:cNvSpPr/>
      </dsp:nvSpPr>
      <dsp:spPr>
        <a:xfrm>
          <a:off x="2272563" y="206860"/>
          <a:ext cx="2349533" cy="2349533"/>
        </a:xfrm>
        <a:prstGeom prst="pieWedg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kern="1200" dirty="0" smtClean="0">
              <a:ea typeface="文鼎粗魏碑" panose="02010609010101010101" pitchFamily="49" charset="-120"/>
            </a:rPr>
            <a:t>課本</a:t>
          </a:r>
          <a:r>
            <a:rPr lang="en-US" altLang="zh-TW" sz="3400" kern="1200" dirty="0" smtClean="0">
              <a:ea typeface="文鼎粗魏碑" panose="02010609010101010101" pitchFamily="49" charset="-120"/>
            </a:rPr>
            <a:t>(1)</a:t>
          </a:r>
          <a:r>
            <a:rPr lang="zh-TW" altLang="en-US" sz="3400" kern="1200" dirty="0" smtClean="0">
              <a:ea typeface="文鼎粗魏碑" panose="02010609010101010101" pitchFamily="49" charset="-120"/>
            </a:rPr>
            <a:t>   </a:t>
          </a:r>
          <a:endParaRPr lang="zh-TW" altLang="en-US" sz="3400" kern="1200" dirty="0">
            <a:ea typeface="文鼎粗魏碑" panose="02010609010101010101" pitchFamily="49" charset="-120"/>
          </a:endParaRPr>
        </a:p>
      </dsp:txBody>
      <dsp:txXfrm>
        <a:off x="2960725" y="895022"/>
        <a:ext cx="1661371" cy="1661371"/>
      </dsp:txXfrm>
    </dsp:sp>
    <dsp:sp modelId="{BCAE143A-299F-4EB4-9265-40B614AD227A}">
      <dsp:nvSpPr>
        <dsp:cNvPr id="0" name=""/>
        <dsp:cNvSpPr/>
      </dsp:nvSpPr>
      <dsp:spPr>
        <a:xfrm rot="5400000">
          <a:off x="4769246" y="204839"/>
          <a:ext cx="2349533" cy="2349533"/>
        </a:xfrm>
        <a:prstGeom prst="pieWedge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tint val="50000"/>
                <a:satMod val="300000"/>
              </a:schemeClr>
            </a:gs>
            <a:gs pos="35000">
              <a:schemeClr val="accent5">
                <a:hueOff val="-3311292"/>
                <a:satOff val="13270"/>
                <a:lumOff val="2876"/>
                <a:alphaOff val="0"/>
                <a:tint val="37000"/>
                <a:satMod val="30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kern="1200" dirty="0" smtClean="0">
              <a:ea typeface="文鼎粗魏碑" panose="02010609010101010101" pitchFamily="49" charset="-120"/>
            </a:rPr>
            <a:t>習作</a:t>
          </a:r>
          <a:r>
            <a:rPr lang="en-US" altLang="zh-TW" sz="3400" kern="1200" dirty="0" smtClean="0">
              <a:ea typeface="文鼎粗魏碑" panose="02010609010101010101" pitchFamily="49" charset="-120"/>
            </a:rPr>
            <a:t>(2)</a:t>
          </a:r>
          <a:endParaRPr lang="zh-TW" altLang="en-US" sz="3400" kern="1200" dirty="0">
            <a:ea typeface="文鼎粗魏碑" panose="02010609010101010101" pitchFamily="49" charset="-120"/>
          </a:endParaRPr>
        </a:p>
      </dsp:txBody>
      <dsp:txXfrm rot="-5400000">
        <a:off x="4769246" y="893001"/>
        <a:ext cx="1661371" cy="1661371"/>
      </dsp:txXfrm>
    </dsp:sp>
    <dsp:sp modelId="{096C6E40-F9B8-4FF5-B63B-C0F5BBA234F4}">
      <dsp:nvSpPr>
        <dsp:cNvPr id="0" name=""/>
        <dsp:cNvSpPr/>
      </dsp:nvSpPr>
      <dsp:spPr>
        <a:xfrm rot="10800000">
          <a:off x="4852467" y="2779128"/>
          <a:ext cx="2349533" cy="2349533"/>
        </a:xfrm>
        <a:prstGeom prst="pieWedge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tint val="50000"/>
                <a:satMod val="300000"/>
              </a:schemeClr>
            </a:gs>
            <a:gs pos="35000">
              <a:schemeClr val="accent5">
                <a:hueOff val="-6622584"/>
                <a:satOff val="26541"/>
                <a:lumOff val="5752"/>
                <a:alphaOff val="0"/>
                <a:tint val="37000"/>
                <a:satMod val="30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3400" kern="1200" dirty="0" smtClean="0">
            <a:ea typeface="文鼎粗魏碑" panose="02010609010101010101" pitchFamily="49" charset="-120"/>
          </a:endParaRPr>
        </a:p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kern="1200" dirty="0" smtClean="0">
              <a:ea typeface="文鼎粗魏碑" panose="02010609010101010101" pitchFamily="49" charset="-120"/>
            </a:rPr>
            <a:t>練習 </a:t>
          </a:r>
          <a:r>
            <a:rPr lang="en-US" altLang="zh-TW" sz="3400" kern="1200" dirty="0" smtClean="0">
              <a:ea typeface="文鼎粗魏碑" panose="02010609010101010101" pitchFamily="49" charset="-120"/>
            </a:rPr>
            <a:t>(4)</a:t>
          </a:r>
          <a:endParaRPr lang="en-US" altLang="zh-TW" sz="3400" kern="1200" dirty="0" smtClean="0">
            <a:ea typeface="文鼎粗魏碑" panose="02010609010101010101" pitchFamily="49" charset="-120"/>
          </a:endParaRPr>
        </a:p>
      </dsp:txBody>
      <dsp:txXfrm rot="10800000">
        <a:off x="4852467" y="2779128"/>
        <a:ext cx="1661371" cy="1661371"/>
      </dsp:txXfrm>
    </dsp:sp>
    <dsp:sp modelId="{C9B34DEA-A9D1-4349-8FE2-CD3E67124225}">
      <dsp:nvSpPr>
        <dsp:cNvPr id="0" name=""/>
        <dsp:cNvSpPr/>
      </dsp:nvSpPr>
      <dsp:spPr>
        <a:xfrm rot="16200000">
          <a:off x="2355783" y="2779128"/>
          <a:ext cx="2349533" cy="2349533"/>
        </a:xfrm>
        <a:prstGeom prst="pieWedg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3400" kern="1200" dirty="0" smtClean="0">
            <a:ea typeface="文鼎粗魏碑" panose="02010609010101010101" pitchFamily="49" charset="-120"/>
          </a:endParaRPr>
        </a:p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kern="1200" dirty="0" smtClean="0">
              <a:ea typeface="文鼎粗魏碑" panose="02010609010101010101" pitchFamily="49" charset="-120"/>
            </a:rPr>
            <a:t>附件 </a:t>
          </a:r>
          <a:r>
            <a:rPr lang="en-US" altLang="zh-TW" sz="3400" kern="1200" dirty="0" smtClean="0">
              <a:ea typeface="文鼎粗魏碑" panose="02010609010101010101" pitchFamily="49" charset="-120"/>
            </a:rPr>
            <a:t>(3)</a:t>
          </a:r>
          <a:endParaRPr lang="zh-TW" altLang="en-US" sz="3400" kern="1200" dirty="0">
            <a:ea typeface="文鼎粗魏碑" panose="02010609010101010101" pitchFamily="49" charset="-120"/>
          </a:endParaRPr>
        </a:p>
      </dsp:txBody>
      <dsp:txXfrm rot="5400000">
        <a:off x="3043945" y="2779128"/>
        <a:ext cx="1661371" cy="1661371"/>
      </dsp:txXfrm>
    </dsp:sp>
    <dsp:sp modelId="{5EAC7E27-0487-40AD-878B-49CC537E570E}">
      <dsp:nvSpPr>
        <dsp:cNvPr id="0" name=""/>
        <dsp:cNvSpPr/>
      </dsp:nvSpPr>
      <dsp:spPr>
        <a:xfrm>
          <a:off x="4381524" y="2432628"/>
          <a:ext cx="811213" cy="705402"/>
        </a:xfrm>
        <a:prstGeom prst="circularArrow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tint val="4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3EEE3F0B-35BC-4BD7-95E4-9CFB6740736E}">
      <dsp:nvSpPr>
        <dsp:cNvPr id="0" name=""/>
        <dsp:cNvSpPr/>
      </dsp:nvSpPr>
      <dsp:spPr>
        <a:xfrm rot="10800000">
          <a:off x="4381524" y="2433669"/>
          <a:ext cx="811213" cy="705402"/>
        </a:xfrm>
        <a:prstGeom prst="circularArrow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tint val="4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0F54A0-68E5-49E9-BE75-D04DB8AFC891}">
      <dsp:nvSpPr>
        <dsp:cNvPr id="0" name=""/>
        <dsp:cNvSpPr/>
      </dsp:nvSpPr>
      <dsp:spPr>
        <a:xfrm>
          <a:off x="0" y="0"/>
          <a:ext cx="6336703" cy="1273083"/>
        </a:xfrm>
        <a:prstGeom prst="rect">
          <a:avLst/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500" kern="1200" dirty="0" smtClean="0">
              <a:ea typeface="文鼎粗魏碑" panose="02010609010101010101" pitchFamily="49" charset="-120"/>
            </a:rPr>
            <a:t>其他課程</a:t>
          </a:r>
          <a:endParaRPr lang="zh-TW" altLang="en-US" sz="5500" kern="1200" dirty="0">
            <a:ea typeface="文鼎粗魏碑" panose="02010609010101010101" pitchFamily="49" charset="-120"/>
          </a:endParaRPr>
        </a:p>
      </dsp:txBody>
      <dsp:txXfrm>
        <a:off x="0" y="0"/>
        <a:ext cx="6336703" cy="1273083"/>
      </dsp:txXfrm>
    </dsp:sp>
    <dsp:sp modelId="{A4350E26-9553-4169-8638-DA262FBEE8AE}">
      <dsp:nvSpPr>
        <dsp:cNvPr id="0" name=""/>
        <dsp:cNvSpPr/>
      </dsp:nvSpPr>
      <dsp:spPr>
        <a:xfrm>
          <a:off x="773" y="1273083"/>
          <a:ext cx="1267031" cy="267347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900" kern="1200" dirty="0" smtClean="0">
              <a:ea typeface="文鼎粗魏碑" panose="02010609010101010101" pitchFamily="49" charset="-120"/>
            </a:rPr>
            <a:t>生活</a:t>
          </a:r>
          <a:endParaRPr lang="zh-TW" altLang="en-US" sz="3900" kern="1200" dirty="0">
            <a:ea typeface="文鼎粗魏碑" panose="02010609010101010101" pitchFamily="49" charset="-120"/>
          </a:endParaRPr>
        </a:p>
      </dsp:txBody>
      <dsp:txXfrm>
        <a:off x="773" y="1273083"/>
        <a:ext cx="1267031" cy="2673474"/>
      </dsp:txXfrm>
    </dsp:sp>
    <dsp:sp modelId="{2CAD08BB-1395-472E-8C10-F20A74C3DB56}">
      <dsp:nvSpPr>
        <dsp:cNvPr id="0" name=""/>
        <dsp:cNvSpPr/>
      </dsp:nvSpPr>
      <dsp:spPr>
        <a:xfrm>
          <a:off x="1267804" y="1273083"/>
          <a:ext cx="1267031" cy="2673474"/>
        </a:xfrm>
        <a:prstGeom prst="rect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tint val="50000"/>
                <a:satMod val="300000"/>
              </a:schemeClr>
            </a:gs>
            <a:gs pos="35000">
              <a:schemeClr val="accent5">
                <a:hueOff val="-2483469"/>
                <a:satOff val="9953"/>
                <a:lumOff val="2157"/>
                <a:alphaOff val="0"/>
                <a:tint val="37000"/>
                <a:satMod val="30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900" kern="1200" dirty="0" smtClean="0">
              <a:ea typeface="文鼎粗魏碑" panose="02010609010101010101" pitchFamily="49" charset="-120"/>
            </a:rPr>
            <a:t>英語</a:t>
          </a:r>
          <a:endParaRPr lang="zh-TW" altLang="en-US" sz="3900" kern="1200" dirty="0">
            <a:ea typeface="文鼎粗魏碑" panose="02010609010101010101" pitchFamily="49" charset="-120"/>
          </a:endParaRPr>
        </a:p>
      </dsp:txBody>
      <dsp:txXfrm>
        <a:off x="1267804" y="1273083"/>
        <a:ext cx="1267031" cy="2673474"/>
      </dsp:txXfrm>
    </dsp:sp>
    <dsp:sp modelId="{5CCC824E-7C6F-4A52-A49B-9552AB041238}">
      <dsp:nvSpPr>
        <dsp:cNvPr id="0" name=""/>
        <dsp:cNvSpPr/>
      </dsp:nvSpPr>
      <dsp:spPr>
        <a:xfrm>
          <a:off x="2534836" y="1273083"/>
          <a:ext cx="1267031" cy="2673474"/>
        </a:xfrm>
        <a:prstGeom prst="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900" kern="1200" dirty="0" smtClean="0">
              <a:ea typeface="文鼎粗魏碑" panose="02010609010101010101" pitchFamily="49" charset="-120"/>
            </a:rPr>
            <a:t>本土語</a:t>
          </a:r>
          <a:endParaRPr lang="zh-TW" altLang="en-US" sz="3900" kern="1200" dirty="0">
            <a:ea typeface="文鼎粗魏碑" panose="02010609010101010101" pitchFamily="49" charset="-120"/>
          </a:endParaRPr>
        </a:p>
      </dsp:txBody>
      <dsp:txXfrm>
        <a:off x="2534836" y="1273083"/>
        <a:ext cx="1267031" cy="2673474"/>
      </dsp:txXfrm>
    </dsp:sp>
    <dsp:sp modelId="{AF013AD2-9D2C-4650-A569-1232B9B3A951}">
      <dsp:nvSpPr>
        <dsp:cNvPr id="0" name=""/>
        <dsp:cNvSpPr/>
      </dsp:nvSpPr>
      <dsp:spPr>
        <a:xfrm>
          <a:off x="3801867" y="1273083"/>
          <a:ext cx="1267031" cy="2673474"/>
        </a:xfrm>
        <a:prstGeom prst="rect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tint val="50000"/>
                <a:satMod val="300000"/>
              </a:schemeClr>
            </a:gs>
            <a:gs pos="35000">
              <a:schemeClr val="accent5">
                <a:hueOff val="-7450407"/>
                <a:satOff val="29858"/>
                <a:lumOff val="6471"/>
                <a:alphaOff val="0"/>
                <a:tint val="37000"/>
                <a:satMod val="30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900" kern="1200" dirty="0" smtClean="0">
              <a:ea typeface="文鼎粗魏碑" panose="02010609010101010101" pitchFamily="49" charset="-120"/>
            </a:rPr>
            <a:t>健康體育</a:t>
          </a:r>
          <a:endParaRPr lang="zh-TW" altLang="en-US" sz="3900" kern="1200" dirty="0">
            <a:ea typeface="文鼎粗魏碑" panose="02010609010101010101" pitchFamily="49" charset="-120"/>
          </a:endParaRPr>
        </a:p>
      </dsp:txBody>
      <dsp:txXfrm>
        <a:off x="3801867" y="1273083"/>
        <a:ext cx="1267031" cy="2673474"/>
      </dsp:txXfrm>
    </dsp:sp>
    <dsp:sp modelId="{2F812F1D-FBA8-461E-8995-6C869273FB19}">
      <dsp:nvSpPr>
        <dsp:cNvPr id="0" name=""/>
        <dsp:cNvSpPr/>
      </dsp:nvSpPr>
      <dsp:spPr>
        <a:xfrm>
          <a:off x="5068899" y="1273083"/>
          <a:ext cx="1267031" cy="2673474"/>
        </a:xfrm>
        <a:prstGeom prst="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900" kern="1200" dirty="0" smtClean="0">
              <a:ea typeface="文鼎粗魏碑" panose="02010609010101010101" pitchFamily="49" charset="-120"/>
            </a:rPr>
            <a:t>綜合活動</a:t>
          </a:r>
          <a:endParaRPr lang="zh-TW" altLang="en-US" sz="3900" kern="1200" dirty="0">
            <a:ea typeface="文鼎粗魏碑" panose="02010609010101010101" pitchFamily="49" charset="-120"/>
          </a:endParaRPr>
        </a:p>
      </dsp:txBody>
      <dsp:txXfrm>
        <a:off x="5068899" y="1273083"/>
        <a:ext cx="1267031" cy="2673474"/>
      </dsp:txXfrm>
    </dsp:sp>
    <dsp:sp modelId="{3511C9B5-65AF-4F2C-8F35-E4AE308B1EAE}">
      <dsp:nvSpPr>
        <dsp:cNvPr id="0" name=""/>
        <dsp:cNvSpPr/>
      </dsp:nvSpPr>
      <dsp:spPr>
        <a:xfrm>
          <a:off x="0" y="3946557"/>
          <a:ext cx="6336703" cy="297052"/>
        </a:xfrm>
        <a:prstGeom prst="rect">
          <a:avLst/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EA0DA2-759B-45BA-8CEB-994E311A9D6F}" type="datetimeFigureOut">
              <a:rPr lang="zh-TW" altLang="en-US" smtClean="0"/>
              <a:t>2018/9/7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44A78-32F8-41F0-906B-3C31F356943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9832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44A78-32F8-41F0-906B-3C31F356943B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2893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44A78-32F8-41F0-906B-3C31F356943B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1897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44A78-32F8-41F0-906B-3C31F356943B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0949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A236-A7E7-471D-85DD-85C32C53591E}" type="datetimeFigureOut">
              <a:rPr lang="zh-TW" altLang="en-US" smtClean="0"/>
              <a:t>2018/9/7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352C-4253-4A83-B43B-5DEF460692E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A236-A7E7-471D-85DD-85C32C53591E}" type="datetimeFigureOut">
              <a:rPr lang="zh-TW" altLang="en-US" smtClean="0"/>
              <a:t>2018/9/7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352C-4253-4A83-B43B-5DEF460692E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A236-A7E7-471D-85DD-85C32C53591E}" type="datetimeFigureOut">
              <a:rPr lang="zh-TW" altLang="en-US" smtClean="0"/>
              <a:t>2018/9/7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352C-4253-4A83-B43B-5DEF460692E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A236-A7E7-471D-85DD-85C32C53591E}" type="datetimeFigureOut">
              <a:rPr lang="zh-TW" altLang="en-US" smtClean="0"/>
              <a:t>2018/9/7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352C-4253-4A83-B43B-5DEF460692E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A236-A7E7-471D-85DD-85C32C53591E}" type="datetimeFigureOut">
              <a:rPr lang="zh-TW" altLang="en-US" smtClean="0"/>
              <a:t>2018/9/7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352C-4253-4A83-B43B-5DEF460692E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A236-A7E7-471D-85DD-85C32C53591E}" type="datetimeFigureOut">
              <a:rPr lang="zh-TW" altLang="en-US" smtClean="0"/>
              <a:t>2018/9/7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352C-4253-4A83-B43B-5DEF460692E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A236-A7E7-471D-85DD-85C32C53591E}" type="datetimeFigureOut">
              <a:rPr lang="zh-TW" altLang="en-US" smtClean="0"/>
              <a:t>2018/9/7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352C-4253-4A83-B43B-5DEF460692E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A236-A7E7-471D-85DD-85C32C53591E}" type="datetimeFigureOut">
              <a:rPr lang="zh-TW" altLang="en-US" smtClean="0"/>
              <a:t>2018/9/7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352C-4253-4A83-B43B-5DEF460692E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A236-A7E7-471D-85DD-85C32C53591E}" type="datetimeFigureOut">
              <a:rPr lang="zh-TW" altLang="en-US" smtClean="0"/>
              <a:t>2018/9/7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352C-4253-4A83-B43B-5DEF460692E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A236-A7E7-471D-85DD-85C32C53591E}" type="datetimeFigureOut">
              <a:rPr lang="zh-TW" altLang="en-US" smtClean="0"/>
              <a:t>2018/9/7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352C-4253-4A83-B43B-5DEF460692E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A236-A7E7-471D-85DD-85C32C53591E}" type="datetimeFigureOut">
              <a:rPr lang="zh-TW" altLang="en-US" smtClean="0"/>
              <a:t>2018/9/7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D352C-4253-4A83-B43B-5DEF460692E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1A236-A7E7-471D-85DD-85C32C53591E}" type="datetimeFigureOut">
              <a:rPr lang="zh-TW" altLang="en-US" smtClean="0"/>
              <a:t>2018/9/7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D352C-4253-4A83-B43B-5DEF460692E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39552" y="170080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zh-TW" altLang="en-US" sz="6000" dirty="0" smtClean="0">
                <a:solidFill>
                  <a:srgbClr val="0070C0"/>
                </a:solidFill>
                <a:latin typeface="文鼎行楷碑體" panose="02010609010101010101" pitchFamily="49" charset="-120"/>
                <a:ea typeface="文鼎行楷碑體" panose="02010609010101010101" pitchFamily="49" charset="-120"/>
                <a:cs typeface="文鼎行楷碑體" panose="02010609010101010101" pitchFamily="49" charset="-120"/>
              </a:rPr>
              <a:t>一年</a:t>
            </a:r>
            <a:r>
              <a:rPr lang="en-US" altLang="zh-TW" sz="6000" dirty="0" smtClean="0">
                <a:solidFill>
                  <a:srgbClr val="0070C0"/>
                </a:solidFill>
                <a:latin typeface="文鼎行楷碑體" panose="02010609010101010101" pitchFamily="49" charset="-120"/>
                <a:ea typeface="文鼎行楷碑體" panose="02010609010101010101" pitchFamily="49" charset="-120"/>
                <a:cs typeface="文鼎行楷碑體" panose="02010609010101010101" pitchFamily="49" charset="-120"/>
              </a:rPr>
              <a:t>1</a:t>
            </a:r>
            <a:r>
              <a:rPr lang="zh-TW" altLang="en-US" sz="6000" dirty="0" smtClean="0">
                <a:solidFill>
                  <a:srgbClr val="0070C0"/>
                </a:solidFill>
                <a:latin typeface="文鼎行楷碑體" panose="02010609010101010101" pitchFamily="49" charset="-120"/>
                <a:ea typeface="文鼎行楷碑體" panose="02010609010101010101" pitchFamily="49" charset="-120"/>
                <a:cs typeface="文鼎行楷碑體" panose="02010609010101010101" pitchFamily="49" charset="-120"/>
              </a:rPr>
              <a:t>班親師座談會</a:t>
            </a:r>
            <a:r>
              <a:rPr lang="en-US" altLang="zh-TW" sz="6000" dirty="0">
                <a:solidFill>
                  <a:srgbClr val="0070C0"/>
                </a:solidFill>
                <a:latin typeface="文鼎行楷碑體" panose="02010609010101010101" pitchFamily="49" charset="-120"/>
                <a:ea typeface="文鼎行楷碑體" panose="02010609010101010101" pitchFamily="49" charset="-120"/>
                <a:cs typeface="文鼎行楷碑體" panose="02010609010101010101" pitchFamily="49" charset="-120"/>
              </a:rPr>
              <a:t/>
            </a:r>
            <a:br>
              <a:rPr lang="en-US" altLang="zh-TW" sz="6000" dirty="0">
                <a:solidFill>
                  <a:srgbClr val="0070C0"/>
                </a:solidFill>
                <a:latin typeface="文鼎行楷碑體" panose="02010609010101010101" pitchFamily="49" charset="-120"/>
                <a:ea typeface="文鼎行楷碑體" panose="02010609010101010101" pitchFamily="49" charset="-120"/>
                <a:cs typeface="文鼎行楷碑體" panose="02010609010101010101" pitchFamily="49" charset="-120"/>
              </a:rPr>
            </a:br>
            <a:r>
              <a:rPr lang="en-US" altLang="zh-TW" dirty="0" smtClean="0">
                <a:solidFill>
                  <a:srgbClr val="0070C0"/>
                </a:solidFill>
                <a:latin typeface="文鼎行楷碑體" panose="02010609010101010101" pitchFamily="49" charset="-120"/>
                <a:ea typeface="文鼎行楷碑體" panose="02010609010101010101" pitchFamily="49" charset="-120"/>
                <a:cs typeface="文鼎行楷碑體" panose="02010609010101010101" pitchFamily="49" charset="-120"/>
              </a:rPr>
              <a:t>~</a:t>
            </a:r>
            <a:r>
              <a:rPr lang="zh-TW" altLang="en-US" dirty="0" smtClean="0">
                <a:solidFill>
                  <a:srgbClr val="0070C0"/>
                </a:solidFill>
                <a:latin typeface="文鼎行楷碑體" panose="02010609010101010101" pitchFamily="49" charset="-120"/>
                <a:ea typeface="文鼎行楷碑體" panose="02010609010101010101" pitchFamily="49" charset="-120"/>
                <a:cs typeface="文鼎行楷碑體" panose="02010609010101010101" pitchFamily="49" charset="-120"/>
              </a:rPr>
              <a:t>歡迎您</a:t>
            </a:r>
            <a:r>
              <a:rPr lang="zh-TW" altLang="en-US" dirty="0">
                <a:solidFill>
                  <a:srgbClr val="0070C0"/>
                </a:solidFill>
                <a:latin typeface="文鼎行楷碑體" panose="02010609010101010101" pitchFamily="49" charset="-120"/>
                <a:ea typeface="文鼎行楷碑體" panose="02010609010101010101" pitchFamily="49" charset="-120"/>
                <a:cs typeface="文鼎行楷碑體" panose="02010609010101010101" pitchFamily="49" charset="-120"/>
              </a:rPr>
              <a:t>的</a:t>
            </a:r>
            <a:r>
              <a:rPr lang="zh-TW" altLang="en-US" dirty="0" smtClean="0">
                <a:solidFill>
                  <a:srgbClr val="0070C0"/>
                </a:solidFill>
                <a:latin typeface="文鼎行楷碑體" panose="02010609010101010101" pitchFamily="49" charset="-120"/>
                <a:ea typeface="文鼎行楷碑體" panose="02010609010101010101" pitchFamily="49" charset="-120"/>
                <a:cs typeface="文鼎行楷碑體" panose="02010609010101010101" pitchFamily="49" charset="-120"/>
              </a:rPr>
              <a:t>蒞臨</a:t>
            </a:r>
            <a:r>
              <a:rPr lang="en-US" altLang="zh-TW" dirty="0" smtClean="0">
                <a:solidFill>
                  <a:srgbClr val="0070C0"/>
                </a:solidFill>
                <a:latin typeface="文鼎行楷碑體" panose="02010609010101010101" pitchFamily="49" charset="-120"/>
                <a:ea typeface="文鼎行楷碑體" panose="02010609010101010101" pitchFamily="49" charset="-120"/>
                <a:cs typeface="文鼎行楷碑體" panose="02010609010101010101" pitchFamily="49" charset="-120"/>
              </a:rPr>
              <a:t>~</a:t>
            </a:r>
            <a:endParaRPr lang="zh-TW" altLang="en-US" dirty="0">
              <a:solidFill>
                <a:srgbClr val="0070C0"/>
              </a:solidFill>
              <a:latin typeface="文鼎行楷碑體" panose="02010609010101010101" pitchFamily="49" charset="-120"/>
              <a:ea typeface="文鼎行楷碑體" panose="02010609010101010101" pitchFamily="49" charset="-120"/>
              <a:cs typeface="文鼎行楷碑體" panose="02010609010101010101" pitchFamily="49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225352" y="3501008"/>
            <a:ext cx="6400800" cy="1752600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002060"/>
                </a:solidFill>
                <a:latin typeface="文鼎行楷碑體" panose="02010609010101010101" pitchFamily="49" charset="-120"/>
                <a:ea typeface="文鼎中粗隸" panose="02010609010101010101" pitchFamily="49" charset="-120"/>
                <a:cs typeface="文鼎行楷碑體" panose="02010609010101010101" pitchFamily="49" charset="-120"/>
              </a:rPr>
              <a:t>導師：徐嘉玟 老師</a:t>
            </a:r>
            <a:endParaRPr lang="en-US" altLang="zh-TW" b="1" dirty="0" smtClean="0">
              <a:solidFill>
                <a:srgbClr val="002060"/>
              </a:solidFill>
              <a:latin typeface="文鼎行楷碑體" panose="02010609010101010101" pitchFamily="49" charset="-120"/>
              <a:ea typeface="文鼎中粗隸" panose="02010609010101010101" pitchFamily="49" charset="-120"/>
              <a:cs typeface="文鼎行楷碑體" panose="02010609010101010101" pitchFamily="49" charset="-120"/>
            </a:endParaRPr>
          </a:p>
          <a:p>
            <a:r>
              <a:rPr lang="en-US" altLang="zh-TW" sz="2400" b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  <a:cs typeface="Verdana" panose="020B0604030504040204" pitchFamily="34" charset="0"/>
              </a:rPr>
              <a:t>2018/09/07</a:t>
            </a:r>
          </a:p>
          <a:p>
            <a:r>
              <a:rPr lang="en-US" altLang="zh-TW" sz="2400" b="1" dirty="0" smtClean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  <a:cs typeface="Verdana" panose="020B0604030504040204" pitchFamily="34" charset="0"/>
              </a:rPr>
              <a:t>19:00~20:00</a:t>
            </a:r>
            <a:endParaRPr lang="zh-TW" altLang="en-US" sz="2400" b="1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  <a:cs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dirty="0">
                <a:solidFill>
                  <a:srgbClr val="0070C0"/>
                </a:solidFill>
                <a:ea typeface="文鼎粗魏碑" panose="02010609010101010101" pitchFamily="49" charset="-120"/>
              </a:rPr>
              <a:t>五</a:t>
            </a:r>
            <a:r>
              <a:rPr lang="zh-TW" altLang="en-US" dirty="0" smtClean="0">
                <a:solidFill>
                  <a:srgbClr val="0070C0"/>
                </a:solidFill>
                <a:ea typeface="文鼎粗魏碑" panose="02010609010101010101" pitchFamily="49" charset="-120"/>
              </a:rPr>
              <a:t>、</a:t>
            </a:r>
            <a:r>
              <a:rPr lang="zh-TW" altLang="en-US" dirty="0">
                <a:solidFill>
                  <a:srgbClr val="0070C0"/>
                </a:solidFill>
                <a:ea typeface="文鼎粗魏碑" panose="02010609010101010101" pitchFamily="49" charset="-120"/>
              </a:rPr>
              <a:t>我們這「</a:t>
            </a:r>
            <a:r>
              <a:rPr lang="en-US" altLang="zh-TW" dirty="0">
                <a:solidFill>
                  <a:srgbClr val="0070C0"/>
                </a:solidFill>
                <a:ea typeface="文鼎粗魏碑" panose="02010609010101010101" pitchFamily="49" charset="-120"/>
              </a:rPr>
              <a:t>1</a:t>
            </a:r>
            <a:r>
              <a:rPr lang="zh-TW" altLang="en-US" dirty="0">
                <a:solidFill>
                  <a:srgbClr val="0070C0"/>
                </a:solidFill>
                <a:ea typeface="文鼎粗魏碑" panose="02010609010101010101" pitchFamily="49" charset="-120"/>
              </a:rPr>
              <a:t>」班之</a:t>
            </a:r>
            <a:r>
              <a:rPr lang="zh-TW" altLang="en-US" dirty="0">
                <a:solidFill>
                  <a:srgbClr val="0070C0"/>
                </a:solidFill>
                <a:ea typeface="文鼎粗魏碑" panose="02010609010101010101" pitchFamily="49" charset="-120"/>
              </a:rPr>
              <a:t>課程</a:t>
            </a:r>
            <a:r>
              <a:rPr lang="zh-TW" altLang="en-US" dirty="0">
                <a:solidFill>
                  <a:srgbClr val="0070C0"/>
                </a:solidFill>
                <a:ea typeface="文鼎粗魏碑" panose="02010609010101010101" pitchFamily="49" charset="-120"/>
              </a:rPr>
              <a:t>介紹</a:t>
            </a:r>
            <a:r>
              <a:rPr lang="en-US" altLang="zh-TW" dirty="0" smtClean="0">
                <a:solidFill>
                  <a:srgbClr val="0070C0"/>
                </a:solidFill>
                <a:ea typeface="文鼎粗魏碑" panose="02010609010101010101" pitchFamily="49" charset="-120"/>
              </a:rPr>
              <a:t>-3</a:t>
            </a:r>
            <a:endParaRPr lang="zh-TW" altLang="en-US" dirty="0">
              <a:solidFill>
                <a:srgbClr val="0070C0"/>
              </a:solidFill>
              <a:ea typeface="文鼎粗魏碑" panose="02010609010101010101" pitchFamily="49" charset="-120"/>
            </a:endParaRPr>
          </a:p>
        </p:txBody>
      </p:sp>
      <p:graphicFrame>
        <p:nvGraphicFramePr>
          <p:cNvPr id="10" name="資料庫圖表 9"/>
          <p:cNvGraphicFramePr/>
          <p:nvPr>
            <p:extLst>
              <p:ext uri="{D42A27DB-BD31-4B8C-83A1-F6EECF244321}">
                <p14:modId xmlns:p14="http://schemas.microsoft.com/office/powerpoint/2010/main" val="3062989145"/>
              </p:ext>
            </p:extLst>
          </p:nvPr>
        </p:nvGraphicFramePr>
        <p:xfrm>
          <a:off x="1763688" y="1417638"/>
          <a:ext cx="6336704" cy="42436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1060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dirty="0" smtClean="0">
                <a:solidFill>
                  <a:srgbClr val="0070C0"/>
                </a:solidFill>
                <a:ea typeface="文鼎粗魏碑" panose="02010609010101010101" pitchFamily="49" charset="-120"/>
              </a:rPr>
              <a:t>六、</a:t>
            </a:r>
            <a:r>
              <a:rPr lang="zh-TW" altLang="en-US" dirty="0">
                <a:solidFill>
                  <a:srgbClr val="0070C0"/>
                </a:solidFill>
                <a:ea typeface="文鼎粗魏碑" panose="02010609010101010101" pitchFamily="49" charset="-120"/>
              </a:rPr>
              <a:t>我們這「</a:t>
            </a:r>
            <a:r>
              <a:rPr lang="en-US" altLang="zh-TW" dirty="0">
                <a:solidFill>
                  <a:srgbClr val="0070C0"/>
                </a:solidFill>
                <a:ea typeface="文鼎粗魏碑" panose="02010609010101010101" pitchFamily="49" charset="-120"/>
              </a:rPr>
              <a:t>1</a:t>
            </a:r>
            <a:r>
              <a:rPr lang="zh-TW" altLang="en-US" dirty="0">
                <a:solidFill>
                  <a:srgbClr val="0070C0"/>
                </a:solidFill>
                <a:ea typeface="文鼎粗魏碑" panose="02010609010101010101" pitchFamily="49" charset="-120"/>
              </a:rPr>
              <a:t>」班</a:t>
            </a:r>
            <a:r>
              <a:rPr lang="zh-TW" altLang="en-US" dirty="0" smtClean="0">
                <a:solidFill>
                  <a:srgbClr val="0070C0"/>
                </a:solidFill>
                <a:ea typeface="文鼎粗魏碑" panose="02010609010101010101" pitchFamily="49" charset="-120"/>
              </a:rPr>
              <a:t>之評量</a:t>
            </a:r>
            <a:endParaRPr lang="zh-TW" altLang="en-US" dirty="0">
              <a:ea typeface="文鼎粗魏碑" panose="02010609010101010101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/>
          <a:lstStyle/>
          <a:p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  <a:p>
            <a:pPr marL="0" indent="0">
              <a:buNone/>
            </a:pP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 smtClean="0"/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457200" y="1196752"/>
            <a:ext cx="8075240" cy="52565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Clr>
                <a:srgbClr val="FFFF00"/>
              </a:buClr>
              <a:buSzPct val="80000"/>
              <a:buNone/>
            </a:pPr>
            <a:r>
              <a:rPr lang="zh-TW" altLang="en-US" sz="2600" dirty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（一）</a:t>
            </a:r>
            <a:r>
              <a:rPr lang="zh-TW" altLang="en-US" sz="2600" dirty="0">
                <a:solidFill>
                  <a:srgbClr val="CC0099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評量項目</a:t>
            </a:r>
            <a:r>
              <a:rPr lang="zh-TW" altLang="en-US" sz="2600" dirty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：期中評量、期末評量</a:t>
            </a:r>
            <a:r>
              <a:rPr lang="zh-TW" altLang="en-US" sz="26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、</a:t>
            </a:r>
            <a:r>
              <a:rPr lang="zh-TW" altLang="en-US" sz="2600" dirty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學期總成績</a:t>
            </a:r>
          </a:p>
          <a:p>
            <a:pPr marL="0" indent="0">
              <a:lnSpc>
                <a:spcPct val="80000"/>
              </a:lnSpc>
              <a:buClr>
                <a:srgbClr val="FFFF00"/>
              </a:buClr>
              <a:buSzPct val="80000"/>
              <a:buNone/>
            </a:pPr>
            <a:endParaRPr lang="en-US" altLang="zh-TW" sz="2600" dirty="0" smtClean="0">
              <a:solidFill>
                <a:srgbClr val="00000C"/>
              </a:solidFill>
              <a:latin typeface="標楷體" panose="03000509000000000000" pitchFamily="65" charset="-120"/>
              <a:ea typeface="文鼎粗魏碑" panose="02010609010101010101" pitchFamily="49" charset="-120"/>
            </a:endParaRPr>
          </a:p>
          <a:p>
            <a:pPr marL="0" indent="0">
              <a:lnSpc>
                <a:spcPct val="80000"/>
              </a:lnSpc>
              <a:buClr>
                <a:srgbClr val="FFFF00"/>
              </a:buClr>
              <a:buSzPct val="80000"/>
              <a:buNone/>
            </a:pPr>
            <a:r>
              <a:rPr lang="zh-TW" altLang="en-US" sz="26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（</a:t>
            </a:r>
            <a:r>
              <a:rPr lang="zh-TW" altLang="en-US" sz="2600" dirty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二）</a:t>
            </a:r>
            <a:r>
              <a:rPr lang="zh-TW" altLang="en-US" sz="2600" dirty="0">
                <a:solidFill>
                  <a:srgbClr val="CC0099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成績計算方式</a:t>
            </a:r>
            <a:r>
              <a:rPr lang="zh-TW" altLang="en-US" sz="2600" dirty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：</a:t>
            </a:r>
          </a:p>
          <a:p>
            <a:pPr>
              <a:lnSpc>
                <a:spcPct val="80000"/>
              </a:lnSpc>
              <a:buClr>
                <a:srgbClr val="FFFF00"/>
              </a:buClr>
              <a:buSzPct val="80000"/>
              <a:buFont typeface="Wingdings" panose="05000000000000000000" pitchFamily="2" charset="2"/>
              <a:buChar char="®"/>
            </a:pPr>
            <a:r>
              <a:rPr lang="zh-TW" altLang="en-US" sz="26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期中</a:t>
            </a:r>
            <a:r>
              <a:rPr lang="zh-TW" altLang="en-US" sz="2600" dirty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評量、期末評量</a:t>
            </a:r>
            <a:r>
              <a:rPr lang="en-US" altLang="zh-TW" sz="2600" dirty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: </a:t>
            </a:r>
            <a:r>
              <a:rPr lang="zh-TW" altLang="en-US" sz="2600" dirty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評量佔</a:t>
            </a:r>
            <a:r>
              <a:rPr lang="en-US" altLang="zh-TW" sz="2600" dirty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50%</a:t>
            </a:r>
            <a:r>
              <a:rPr lang="zh-TW" altLang="en-US" sz="2600" dirty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，平時佔</a:t>
            </a:r>
            <a:r>
              <a:rPr lang="en-US" altLang="zh-TW" sz="2600" dirty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50%    </a:t>
            </a:r>
          </a:p>
          <a:p>
            <a:pPr>
              <a:lnSpc>
                <a:spcPct val="80000"/>
              </a:lnSpc>
              <a:buClr>
                <a:srgbClr val="FFFF00"/>
              </a:buClr>
              <a:buSzPct val="80000"/>
              <a:buFont typeface="Wingdings" panose="05000000000000000000" pitchFamily="2" charset="2"/>
              <a:buChar char="®"/>
            </a:pPr>
            <a:r>
              <a:rPr lang="zh-TW" altLang="en-US" sz="26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學期</a:t>
            </a:r>
            <a:r>
              <a:rPr lang="zh-TW" altLang="en-US" sz="2600" dirty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總成績－－各科皆採計，英語為學習評語</a:t>
            </a:r>
          </a:p>
          <a:p>
            <a:pPr marL="0" indent="0">
              <a:lnSpc>
                <a:spcPct val="80000"/>
              </a:lnSpc>
              <a:buClr>
                <a:srgbClr val="FFFF00"/>
              </a:buClr>
              <a:buSzPct val="80000"/>
              <a:buNone/>
            </a:pPr>
            <a:endParaRPr lang="en-US" altLang="zh-TW" sz="2600" dirty="0" smtClean="0">
              <a:solidFill>
                <a:srgbClr val="00000C"/>
              </a:solidFill>
              <a:latin typeface="標楷體" panose="03000509000000000000" pitchFamily="65" charset="-120"/>
              <a:ea typeface="文鼎粗魏碑" panose="02010609010101010101" pitchFamily="49" charset="-120"/>
            </a:endParaRPr>
          </a:p>
          <a:p>
            <a:pPr marL="0" indent="0">
              <a:lnSpc>
                <a:spcPct val="80000"/>
              </a:lnSpc>
              <a:buClr>
                <a:srgbClr val="FFFF00"/>
              </a:buClr>
              <a:buSzPct val="80000"/>
              <a:buNone/>
            </a:pPr>
            <a:r>
              <a:rPr lang="zh-TW" altLang="en-US" sz="26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（</a:t>
            </a:r>
            <a:r>
              <a:rPr lang="zh-TW" altLang="en-US" sz="2600" dirty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三）</a:t>
            </a:r>
            <a:r>
              <a:rPr lang="zh-TW" altLang="en-US" sz="2600" dirty="0">
                <a:solidFill>
                  <a:srgbClr val="CC0099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平時成績包含</a:t>
            </a:r>
            <a:r>
              <a:rPr lang="zh-TW" altLang="en-US" sz="2600" dirty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：</a:t>
            </a:r>
          </a:p>
          <a:p>
            <a:pPr>
              <a:lnSpc>
                <a:spcPct val="80000"/>
              </a:lnSpc>
              <a:buClr>
                <a:srgbClr val="FFFF00"/>
              </a:buClr>
              <a:buSzPct val="80000"/>
              <a:buFont typeface="Wingdings" panose="05000000000000000000" pitchFamily="2" charset="2"/>
              <a:buChar char="®"/>
            </a:pPr>
            <a:r>
              <a:rPr lang="zh-TW" altLang="en-US" sz="26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學習</a:t>
            </a:r>
            <a:r>
              <a:rPr lang="zh-TW" altLang="en-US" sz="2600" dirty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態度：用心聆聽、踴躍發表、積極學習。</a:t>
            </a:r>
          </a:p>
          <a:p>
            <a:pPr>
              <a:lnSpc>
                <a:spcPct val="80000"/>
              </a:lnSpc>
              <a:buClr>
                <a:srgbClr val="FFFF00"/>
              </a:buClr>
              <a:buSzPct val="80000"/>
              <a:buFont typeface="Wingdings" panose="05000000000000000000" pitchFamily="2" charset="2"/>
              <a:buChar char="®"/>
            </a:pPr>
            <a:r>
              <a:rPr lang="zh-TW" altLang="en-US" sz="26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作業</a:t>
            </a:r>
            <a:r>
              <a:rPr lang="zh-TW" altLang="en-US" sz="2600" dirty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表現：用心習寫且按時完成、保持簿本清潔、確實訂正錯誤</a:t>
            </a:r>
          </a:p>
          <a:p>
            <a:pPr>
              <a:lnSpc>
                <a:spcPct val="80000"/>
              </a:lnSpc>
              <a:buClr>
                <a:srgbClr val="FFFF00"/>
              </a:buClr>
              <a:buSzPct val="80000"/>
              <a:buFont typeface="Wingdings" panose="05000000000000000000" pitchFamily="2" charset="2"/>
              <a:buChar char="®"/>
            </a:pPr>
            <a:r>
              <a:rPr lang="zh-TW" altLang="en-US" sz="26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平時</a:t>
            </a:r>
            <a:r>
              <a:rPr lang="zh-TW" altLang="en-US" sz="2600" dirty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考試</a:t>
            </a:r>
            <a:r>
              <a:rPr lang="en-US" altLang="zh-TW" sz="2600" dirty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: </a:t>
            </a:r>
            <a:r>
              <a:rPr lang="zh-TW" altLang="en-US" sz="2600" dirty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聽寫、複習考</a:t>
            </a:r>
          </a:p>
          <a:p>
            <a:pPr>
              <a:lnSpc>
                <a:spcPct val="80000"/>
              </a:lnSpc>
              <a:buClr>
                <a:srgbClr val="FFFF00"/>
              </a:buClr>
              <a:buSzPct val="80000"/>
              <a:buFont typeface="Wingdings" panose="05000000000000000000" pitchFamily="2" charset="2"/>
              <a:buChar char="®"/>
            </a:pPr>
            <a:r>
              <a:rPr lang="zh-TW" altLang="en-US" sz="26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日常生活</a:t>
            </a:r>
            <a:r>
              <a:rPr lang="zh-TW" altLang="en-US" sz="2600" dirty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表現：出缺席情況、生活常規、擔任班級職務認真負責。 </a:t>
            </a:r>
            <a:endParaRPr lang="zh-TW" altLang="en-US" sz="2600" dirty="0">
              <a:solidFill>
                <a:srgbClr val="00000C"/>
              </a:solidFill>
              <a:latin typeface="標楷體" panose="03000509000000000000" pitchFamily="65" charset="-120"/>
              <a:ea typeface="文鼎粗魏碑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9652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dirty="0" smtClean="0">
                <a:solidFill>
                  <a:srgbClr val="0070C0"/>
                </a:solidFill>
                <a:ea typeface="文鼎粗魏碑" panose="02010609010101010101" pitchFamily="49" charset="-120"/>
              </a:rPr>
              <a:t>七、</a:t>
            </a:r>
            <a:r>
              <a:rPr lang="zh-TW" altLang="en-US" dirty="0">
                <a:solidFill>
                  <a:srgbClr val="0070C0"/>
                </a:solidFill>
                <a:ea typeface="文鼎粗魏碑" panose="02010609010101010101" pitchFamily="49" charset="-120"/>
              </a:rPr>
              <a:t>我們這「</a:t>
            </a:r>
            <a:r>
              <a:rPr lang="en-US" altLang="zh-TW" dirty="0">
                <a:solidFill>
                  <a:srgbClr val="0070C0"/>
                </a:solidFill>
                <a:ea typeface="文鼎粗魏碑" panose="02010609010101010101" pitchFamily="49" charset="-120"/>
              </a:rPr>
              <a:t>1</a:t>
            </a:r>
            <a:r>
              <a:rPr lang="zh-TW" altLang="en-US" dirty="0">
                <a:solidFill>
                  <a:srgbClr val="0070C0"/>
                </a:solidFill>
                <a:ea typeface="文鼎粗魏碑" panose="02010609010101010101" pitchFamily="49" charset="-120"/>
              </a:rPr>
              <a:t>」班</a:t>
            </a:r>
            <a:r>
              <a:rPr lang="zh-TW" altLang="en-US" dirty="0" smtClean="0">
                <a:solidFill>
                  <a:srgbClr val="0070C0"/>
                </a:solidFill>
                <a:ea typeface="文鼎粗魏碑" panose="02010609010101010101" pitchFamily="49" charset="-120"/>
              </a:rPr>
              <a:t>之榮譽制度</a:t>
            </a:r>
            <a:r>
              <a:rPr lang="en-US" altLang="zh-TW" dirty="0" smtClean="0">
                <a:solidFill>
                  <a:srgbClr val="0070C0"/>
                </a:solidFill>
                <a:ea typeface="文鼎粗魏碑" panose="02010609010101010101" pitchFamily="49" charset="-120"/>
              </a:rPr>
              <a:t>-1</a:t>
            </a:r>
            <a:endParaRPr lang="zh-TW" altLang="en-US" dirty="0">
              <a:ea typeface="文鼎粗魏碑" panose="02010609010101010101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/>
          <a:lstStyle/>
          <a:p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  <a:p>
            <a:pPr marL="0" indent="0">
              <a:buNone/>
            </a:pP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 smtClean="0"/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457200" y="1196752"/>
            <a:ext cx="8075240" cy="52565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rgbClr val="FFFF00"/>
              </a:buClr>
              <a:buSzPct val="80000"/>
              <a:buNone/>
            </a:pPr>
            <a:r>
              <a:rPr lang="zh-TW" altLang="en-US" sz="3600" b="1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  <a:sym typeface="Wingdings" panose="05000000000000000000" pitchFamily="2" charset="2"/>
              </a:rPr>
              <a:t></a:t>
            </a:r>
            <a:r>
              <a:rPr lang="zh-TW" altLang="en-US" sz="3600" b="1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配合</a:t>
            </a:r>
            <a:r>
              <a:rPr lang="zh-TW" altLang="en-US" sz="3600" b="1" dirty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學校</a:t>
            </a:r>
            <a:r>
              <a:rPr lang="zh-TW" altLang="en-US" sz="3600" b="1" dirty="0">
                <a:solidFill>
                  <a:srgbClr val="CC0099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晶幣獎勵制度</a:t>
            </a:r>
            <a:r>
              <a:rPr lang="zh-TW" altLang="en-US" sz="3600" b="1" dirty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兌換獎品</a:t>
            </a:r>
          </a:p>
          <a:p>
            <a:pPr>
              <a:lnSpc>
                <a:spcPct val="90000"/>
              </a:lnSpc>
              <a:buClr>
                <a:srgbClr val="FFFF00"/>
              </a:buClr>
              <a:buSzPct val="80000"/>
              <a:buNone/>
            </a:pPr>
            <a:r>
              <a:rPr lang="zh-TW" altLang="en-US" dirty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  <a:sym typeface="Wingdings" panose="05000000000000000000" pitchFamily="2" charset="2"/>
              </a:rPr>
              <a:t></a:t>
            </a:r>
            <a:r>
              <a:rPr lang="zh-TW" altLang="en-US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黑板集</a:t>
            </a:r>
            <a:r>
              <a:rPr lang="en-US" altLang="zh-TW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10</a:t>
            </a:r>
            <a:r>
              <a:rPr lang="zh-TW" altLang="en-US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顆星星兌換</a:t>
            </a:r>
            <a:r>
              <a:rPr lang="en-US" altLang="zh-TW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1</a:t>
            </a:r>
            <a:r>
              <a:rPr lang="zh-TW" altLang="en-US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張榮譽貼紙或</a:t>
            </a:r>
            <a:r>
              <a:rPr lang="en-US" altLang="zh-TW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VIP</a:t>
            </a:r>
            <a:r>
              <a:rPr lang="zh-TW" altLang="en-US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卡</a:t>
            </a:r>
            <a:endParaRPr lang="en-US" altLang="zh-TW" dirty="0" smtClean="0">
              <a:solidFill>
                <a:srgbClr val="00000C"/>
              </a:solidFill>
              <a:latin typeface="標楷體" panose="03000509000000000000" pitchFamily="65" charset="-120"/>
              <a:ea typeface="文鼎粗魏碑" panose="02010609010101010101" pitchFamily="49" charset="-120"/>
            </a:endParaRPr>
          </a:p>
          <a:p>
            <a:pPr>
              <a:lnSpc>
                <a:spcPct val="90000"/>
              </a:lnSpc>
              <a:buClr>
                <a:srgbClr val="FFFF00"/>
              </a:buClr>
              <a:buSzPct val="80000"/>
              <a:buNone/>
            </a:pPr>
            <a:r>
              <a:rPr lang="en-US" altLang="zh-TW" sz="2500" dirty="0" smtClean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500" dirty="0" smtClean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吃飯</a:t>
            </a:r>
            <a:r>
              <a:rPr lang="zh-TW" altLang="en-US" sz="2500" dirty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、秩序、</a:t>
            </a:r>
            <a:r>
              <a:rPr lang="zh-TW" altLang="en-US" sz="2500" dirty="0" smtClean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整潔、作業</a:t>
            </a:r>
            <a:r>
              <a:rPr lang="en-US" altLang="zh-TW" sz="2500" dirty="0" smtClean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……)</a:t>
            </a:r>
            <a:endParaRPr lang="zh-TW" altLang="en-US" sz="2500" dirty="0" smtClean="0">
              <a:solidFill>
                <a:srgbClr val="00000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90000"/>
              </a:lnSpc>
              <a:buClr>
                <a:srgbClr val="FFFF00"/>
              </a:buClr>
              <a:buSzPct val="80000"/>
              <a:buNone/>
            </a:pPr>
            <a:r>
              <a:rPr lang="zh-TW" altLang="en-US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  <a:sym typeface="Wingdings" panose="05000000000000000000" pitchFamily="2" charset="2"/>
              </a:rPr>
              <a:t></a:t>
            </a:r>
            <a:r>
              <a:rPr lang="zh-TW" altLang="en-US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作業集</a:t>
            </a:r>
            <a:r>
              <a:rPr lang="en-US" altLang="zh-TW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100</a:t>
            </a:r>
            <a:r>
              <a:rPr lang="zh-TW" altLang="en-US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顆星星兌換</a:t>
            </a:r>
            <a:r>
              <a:rPr lang="en-US" altLang="zh-TW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1</a:t>
            </a:r>
            <a:r>
              <a:rPr lang="zh-TW" altLang="en-US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張榮譽貼紙或</a:t>
            </a:r>
            <a:r>
              <a:rPr lang="en-US" altLang="zh-TW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VIP</a:t>
            </a:r>
            <a:r>
              <a:rPr lang="zh-TW" altLang="en-US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卡</a:t>
            </a:r>
            <a:endParaRPr lang="en-US" altLang="zh-TW" dirty="0" smtClean="0">
              <a:solidFill>
                <a:srgbClr val="00000C"/>
              </a:solidFill>
              <a:latin typeface="標楷體" panose="03000509000000000000" pitchFamily="65" charset="-120"/>
              <a:ea typeface="文鼎粗魏碑" panose="02010609010101010101" pitchFamily="49" charset="-120"/>
            </a:endParaRPr>
          </a:p>
          <a:p>
            <a:pPr>
              <a:lnSpc>
                <a:spcPct val="90000"/>
              </a:lnSpc>
              <a:buClr>
                <a:srgbClr val="FFFF00"/>
              </a:buClr>
              <a:buSzPct val="80000"/>
              <a:buNone/>
            </a:pPr>
            <a:r>
              <a:rPr lang="en-US" altLang="zh-TW" sz="2500" dirty="0" smtClean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500" dirty="0" smtClean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第一次</a:t>
            </a:r>
            <a:r>
              <a:rPr lang="en-US" altLang="zh-TW" sz="2500" dirty="0" err="1" smtClean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O.K</a:t>
            </a:r>
            <a:r>
              <a:rPr lang="en-US" altLang="zh-TW" sz="2500" dirty="0" smtClean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5</a:t>
            </a:r>
            <a:r>
              <a:rPr lang="zh-TW" altLang="en-US" sz="2500" dirty="0" smtClean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顆；第二次</a:t>
            </a:r>
            <a:r>
              <a:rPr lang="en-US" altLang="zh-TW" sz="2500" dirty="0" err="1" smtClean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O.K</a:t>
            </a:r>
            <a:r>
              <a:rPr lang="en-US" altLang="zh-TW" sz="2500" dirty="0" smtClean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4</a:t>
            </a:r>
            <a:r>
              <a:rPr lang="zh-TW" altLang="en-US" sz="2500" dirty="0" smtClean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顆；第三次</a:t>
            </a:r>
            <a:r>
              <a:rPr lang="en-US" altLang="zh-TW" sz="2500" dirty="0" err="1" smtClean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O.K</a:t>
            </a:r>
            <a:r>
              <a:rPr lang="en-US" altLang="zh-TW" sz="2500" dirty="0" smtClean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3</a:t>
            </a:r>
            <a:r>
              <a:rPr lang="zh-TW" altLang="en-US" sz="2500" dirty="0" smtClean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顆</a:t>
            </a:r>
            <a:r>
              <a:rPr lang="en-US" altLang="zh-TW" sz="2500" dirty="0" smtClean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……)</a:t>
            </a:r>
            <a:endParaRPr lang="zh-TW" altLang="en-US" sz="2500" dirty="0">
              <a:solidFill>
                <a:srgbClr val="00000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90000"/>
              </a:lnSpc>
              <a:buClr>
                <a:srgbClr val="FFFF00"/>
              </a:buClr>
              <a:buSzPct val="80000"/>
              <a:buNone/>
            </a:pPr>
            <a:endParaRPr lang="zh-TW" altLang="en-US" b="1" dirty="0">
              <a:solidFill>
                <a:srgbClr val="00000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90" y="4066167"/>
            <a:ext cx="2149896" cy="221451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658" y="3883322"/>
            <a:ext cx="1639176" cy="277698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6551" y="4280160"/>
            <a:ext cx="3312128" cy="178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9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dirty="0" smtClean="0">
                <a:solidFill>
                  <a:srgbClr val="0070C0"/>
                </a:solidFill>
                <a:ea typeface="文鼎粗魏碑" panose="02010609010101010101" pitchFamily="49" charset="-120"/>
              </a:rPr>
              <a:t>七、</a:t>
            </a:r>
            <a:r>
              <a:rPr lang="zh-TW" altLang="en-US" dirty="0">
                <a:solidFill>
                  <a:srgbClr val="0070C0"/>
                </a:solidFill>
                <a:ea typeface="文鼎粗魏碑" panose="02010609010101010101" pitchFamily="49" charset="-120"/>
              </a:rPr>
              <a:t>我們這「</a:t>
            </a:r>
            <a:r>
              <a:rPr lang="en-US" altLang="zh-TW" dirty="0">
                <a:solidFill>
                  <a:srgbClr val="0070C0"/>
                </a:solidFill>
                <a:ea typeface="文鼎粗魏碑" panose="02010609010101010101" pitchFamily="49" charset="-120"/>
              </a:rPr>
              <a:t>1</a:t>
            </a:r>
            <a:r>
              <a:rPr lang="zh-TW" altLang="en-US" dirty="0">
                <a:solidFill>
                  <a:srgbClr val="0070C0"/>
                </a:solidFill>
                <a:ea typeface="文鼎粗魏碑" panose="02010609010101010101" pitchFamily="49" charset="-120"/>
              </a:rPr>
              <a:t>」班</a:t>
            </a:r>
            <a:r>
              <a:rPr lang="zh-TW" altLang="en-US" dirty="0" smtClean="0">
                <a:solidFill>
                  <a:srgbClr val="0070C0"/>
                </a:solidFill>
                <a:ea typeface="文鼎粗魏碑" panose="02010609010101010101" pitchFamily="49" charset="-120"/>
              </a:rPr>
              <a:t>之榮譽制度</a:t>
            </a:r>
            <a:r>
              <a:rPr lang="en-US" altLang="zh-TW" dirty="0" smtClean="0">
                <a:solidFill>
                  <a:srgbClr val="0070C0"/>
                </a:solidFill>
                <a:ea typeface="文鼎粗魏碑" panose="02010609010101010101" pitchFamily="49" charset="-120"/>
              </a:rPr>
              <a:t>-2</a:t>
            </a:r>
            <a:endParaRPr lang="zh-TW" altLang="en-US" dirty="0">
              <a:ea typeface="文鼎粗魏碑" panose="02010609010101010101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/>
          <a:lstStyle/>
          <a:p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  <a:p>
            <a:pPr marL="0" indent="0">
              <a:buNone/>
            </a:pP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 smtClean="0"/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457200" y="1196752"/>
            <a:ext cx="8075240" cy="52565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rgbClr val="FFFF00"/>
              </a:buClr>
              <a:buSzPct val="80000"/>
              <a:buNone/>
            </a:pPr>
            <a:endParaRPr lang="zh-TW" altLang="en-US" b="1" dirty="0">
              <a:solidFill>
                <a:srgbClr val="00000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40" y="1340768"/>
            <a:ext cx="3816424" cy="510126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9476" y="1416827"/>
            <a:ext cx="4461637" cy="250967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9476" y="4076641"/>
            <a:ext cx="4569237" cy="244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8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13" y="404664"/>
            <a:ext cx="8564069" cy="279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90" y="3573016"/>
            <a:ext cx="8699898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圓角矩形 8"/>
          <p:cNvSpPr>
            <a:spLocks noChangeArrowheads="1"/>
          </p:cNvSpPr>
          <p:nvPr/>
        </p:nvSpPr>
        <p:spPr bwMode="auto">
          <a:xfrm>
            <a:off x="3846610" y="5104578"/>
            <a:ext cx="2237558" cy="484662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0000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1186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dirty="0">
                <a:solidFill>
                  <a:srgbClr val="0070C0"/>
                </a:solidFill>
                <a:ea typeface="文鼎粗魏碑" panose="02010609010101010101" pitchFamily="49" charset="-120"/>
              </a:rPr>
              <a:t>八</a:t>
            </a:r>
            <a:r>
              <a:rPr lang="zh-TW" altLang="en-US" dirty="0" smtClean="0">
                <a:solidFill>
                  <a:srgbClr val="0070C0"/>
                </a:solidFill>
                <a:ea typeface="文鼎粗魏碑" panose="02010609010101010101" pitchFamily="49" charset="-120"/>
              </a:rPr>
              <a:t>、</a:t>
            </a:r>
            <a:r>
              <a:rPr lang="zh-TW" altLang="en-US" dirty="0">
                <a:solidFill>
                  <a:srgbClr val="0070C0"/>
                </a:solidFill>
                <a:ea typeface="文鼎粗魏碑" panose="02010609010101010101" pitchFamily="49" charset="-120"/>
              </a:rPr>
              <a:t>我們這「</a:t>
            </a:r>
            <a:r>
              <a:rPr lang="en-US" altLang="zh-TW" dirty="0">
                <a:solidFill>
                  <a:srgbClr val="0070C0"/>
                </a:solidFill>
                <a:ea typeface="文鼎粗魏碑" panose="02010609010101010101" pitchFamily="49" charset="-120"/>
              </a:rPr>
              <a:t>1</a:t>
            </a:r>
            <a:r>
              <a:rPr lang="zh-TW" altLang="en-US" dirty="0">
                <a:solidFill>
                  <a:srgbClr val="0070C0"/>
                </a:solidFill>
                <a:ea typeface="文鼎粗魏碑" panose="02010609010101010101" pitchFamily="49" charset="-120"/>
              </a:rPr>
              <a:t>」班之</a:t>
            </a:r>
            <a:r>
              <a:rPr lang="zh-TW" altLang="en-US" dirty="0">
                <a:solidFill>
                  <a:srgbClr val="0070C0"/>
                </a:solidFill>
                <a:ea typeface="文鼎粗魏碑" panose="02010609010101010101" pitchFamily="49" charset="-120"/>
              </a:rPr>
              <a:t>配合</a:t>
            </a:r>
            <a:r>
              <a:rPr lang="zh-TW" altLang="en-US" dirty="0">
                <a:solidFill>
                  <a:srgbClr val="0070C0"/>
                </a:solidFill>
                <a:ea typeface="文鼎粗魏碑" panose="02010609010101010101" pitchFamily="49" charset="-120"/>
              </a:rPr>
              <a:t>事項</a:t>
            </a:r>
            <a:endParaRPr lang="zh-TW" altLang="en-US" dirty="0">
              <a:solidFill>
                <a:srgbClr val="0070C0"/>
              </a:solidFill>
              <a:ea typeface="文鼎粗魏碑" panose="02010609010101010101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/>
          <a:lstStyle/>
          <a:p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  <a:p>
            <a:pPr marL="0" indent="0">
              <a:buNone/>
            </a:pP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 smtClean="0"/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457200" y="1196752"/>
            <a:ext cx="7837647" cy="518457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chemeClr val="tx2"/>
              </a:buClr>
              <a:buSzPct val="80000"/>
              <a:buFont typeface="+mj-lt"/>
              <a:buAutoNum type="arabicParenR"/>
            </a:pP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讓孩子學會為自己的事情負責任</a:t>
            </a:r>
            <a:r>
              <a:rPr lang="zh-TW" altLang="en-US" sz="2400" dirty="0" smtClean="0">
                <a:latin typeface="標楷體" panose="03000509000000000000" pitchFamily="65" charset="-120"/>
                <a:ea typeface="文鼎粗魏碑" panose="02010609010101010101" pitchFamily="49" charset="-120"/>
              </a:rPr>
              <a:t>。</a:t>
            </a:r>
            <a:endParaRPr lang="en-US" altLang="zh-TW" sz="2400" dirty="0" smtClean="0">
              <a:latin typeface="標楷體" panose="03000509000000000000" pitchFamily="65" charset="-120"/>
              <a:ea typeface="文鼎粗魏碑" panose="02010609010101010101" pitchFamily="49" charset="-120"/>
            </a:endParaRPr>
          </a:p>
          <a:p>
            <a:pPr marL="457200" indent="-457200">
              <a:buClr>
                <a:schemeClr val="tx2"/>
              </a:buClr>
              <a:buSzPct val="80000"/>
              <a:buFont typeface="+mj-lt"/>
              <a:buAutoNum type="arabicParenR"/>
            </a:pP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養成孩子握筆正確，把作業寫整齊以及按照筆順寫的好習慣</a:t>
            </a:r>
            <a:r>
              <a:rPr lang="zh-TW" altLang="en-US" sz="2400" dirty="0" smtClean="0">
                <a:latin typeface="標楷體" panose="03000509000000000000" pitchFamily="65" charset="-120"/>
                <a:ea typeface="文鼎粗魏碑" panose="02010609010101010101" pitchFamily="49" charset="-120"/>
              </a:rPr>
              <a:t>。</a:t>
            </a:r>
            <a:endParaRPr lang="en-US" altLang="zh-TW" sz="2400" dirty="0" smtClean="0">
              <a:latin typeface="標楷體" panose="03000509000000000000" pitchFamily="65" charset="-120"/>
              <a:ea typeface="文鼎粗魏碑" panose="02010609010101010101" pitchFamily="49" charset="-120"/>
            </a:endParaRPr>
          </a:p>
          <a:p>
            <a:pPr marL="457200" indent="-457200">
              <a:buClr>
                <a:schemeClr val="tx2"/>
              </a:buClr>
              <a:buSzPct val="80000"/>
              <a:buFont typeface="+mj-lt"/>
              <a:buAutoNum type="arabicParenR"/>
            </a:pPr>
            <a:r>
              <a:rPr lang="zh-TW" altLang="en-US" sz="24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隨時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了解孩子的學習狀況</a:t>
            </a:r>
            <a:r>
              <a:rPr lang="zh-TW" altLang="en-US" sz="24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，作業與聯絡</a:t>
            </a:r>
            <a:r>
              <a:rPr lang="zh-TW" altLang="en-US" sz="2400" dirty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簿請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務必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簽名</a:t>
            </a:r>
            <a:r>
              <a:rPr lang="zh-TW" altLang="en-US" sz="24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，作業部份請在當天頁碼下方簽名即可。</a:t>
            </a:r>
            <a:endParaRPr lang="en-US" altLang="zh-TW" sz="2400" dirty="0" smtClean="0">
              <a:solidFill>
                <a:srgbClr val="00000C"/>
              </a:solidFill>
              <a:latin typeface="標楷體" panose="03000509000000000000" pitchFamily="65" charset="-120"/>
              <a:ea typeface="文鼎粗魏碑" panose="02010609010101010101" pitchFamily="49" charset="-120"/>
            </a:endParaRPr>
          </a:p>
          <a:p>
            <a:pPr marL="457200" indent="-457200">
              <a:buClr>
                <a:schemeClr val="tx2"/>
              </a:buClr>
              <a:buSzPct val="80000"/>
              <a:buFont typeface="+mj-lt"/>
              <a:buAutoNum type="arabicParenR"/>
            </a:pP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聽孩子說故事</a:t>
            </a:r>
            <a:r>
              <a:rPr lang="zh-TW" altLang="en-US" sz="24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，培養孩子的說話能力。</a:t>
            </a:r>
            <a:endParaRPr lang="en-US" altLang="zh-TW" sz="2400" dirty="0" smtClean="0">
              <a:solidFill>
                <a:srgbClr val="00000C"/>
              </a:solidFill>
              <a:latin typeface="標楷體" panose="03000509000000000000" pitchFamily="65" charset="-120"/>
              <a:ea typeface="文鼎粗魏碑" panose="02010609010101010101" pitchFamily="49" charset="-120"/>
            </a:endParaRPr>
          </a:p>
          <a:p>
            <a:pPr marL="457200" indent="-457200">
              <a:buClr>
                <a:schemeClr val="tx2"/>
              </a:buClr>
              <a:buSzPct val="80000"/>
              <a:buFont typeface="+mj-lt"/>
              <a:buAutoNum type="arabicParenR"/>
            </a:pPr>
            <a:r>
              <a:rPr lang="zh-TW" altLang="en-US" sz="24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抽空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陪孩子閱讀</a:t>
            </a:r>
            <a:r>
              <a:rPr lang="zh-TW" altLang="en-US" sz="2400" dirty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，讓孩子養成閱讀的</a:t>
            </a:r>
            <a:r>
              <a:rPr lang="zh-TW" altLang="en-US" sz="24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習慣。</a:t>
            </a:r>
            <a:endParaRPr lang="en-US" altLang="zh-TW" sz="2400" dirty="0" smtClean="0">
              <a:solidFill>
                <a:srgbClr val="00000C"/>
              </a:solidFill>
              <a:latin typeface="標楷體" panose="03000509000000000000" pitchFamily="65" charset="-120"/>
              <a:ea typeface="文鼎粗魏碑" panose="02010609010101010101" pitchFamily="49" charset="-120"/>
            </a:endParaRPr>
          </a:p>
          <a:p>
            <a:pPr marL="457200" indent="-457200">
              <a:buClr>
                <a:schemeClr val="tx2"/>
              </a:buClr>
              <a:buSzPct val="80000"/>
              <a:buFont typeface="+mj-lt"/>
              <a:buAutoNum type="arabicParenR"/>
            </a:pPr>
            <a:r>
              <a:rPr lang="zh-TW" altLang="en-US" sz="24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孩子閱讀完後，問孩子書中的內容，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  <a:hlinkClick r:id="rId3" action="ppaction://hlinksldjump"/>
              </a:rPr>
              <a:t>協助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  <a:hlinkClick r:id="rId3" action="ppaction://hlinksldjump"/>
              </a:rPr>
              <a:t>閱讀認證</a:t>
            </a:r>
            <a:r>
              <a:rPr lang="zh-TW" altLang="en-US" sz="24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。</a:t>
            </a:r>
            <a:endParaRPr lang="en-US" altLang="zh-TW" sz="2400" dirty="0" smtClean="0">
              <a:solidFill>
                <a:srgbClr val="00000C"/>
              </a:solidFill>
              <a:latin typeface="標楷體" panose="03000509000000000000" pitchFamily="65" charset="-120"/>
              <a:ea typeface="文鼎粗魏碑" panose="02010609010101010101" pitchFamily="49" charset="-120"/>
            </a:endParaRPr>
          </a:p>
          <a:p>
            <a:pPr marL="457200" indent="-457200">
              <a:buClr>
                <a:schemeClr val="tx2"/>
              </a:buClr>
              <a:buSzPct val="80000"/>
              <a:buFont typeface="+mj-lt"/>
              <a:buAutoNum type="arabicParenR"/>
            </a:pPr>
            <a:r>
              <a:rPr lang="zh-TW" altLang="en-US" sz="24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低年級需背誦弟子規、三字經和珠子治家格言</a:t>
            </a:r>
            <a:r>
              <a:rPr lang="en-US" altLang="zh-TW" sz="24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(</a:t>
            </a:r>
            <a:r>
              <a:rPr lang="zh-TW" altLang="en-US" sz="24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國學啟蒙</a:t>
            </a:r>
            <a:r>
              <a:rPr lang="en-US" altLang="zh-TW" sz="24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)</a:t>
            </a:r>
            <a:r>
              <a:rPr lang="zh-TW" altLang="en-US" sz="24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以及唐詩</a:t>
            </a:r>
            <a:r>
              <a:rPr lang="en-US" altLang="zh-TW" sz="24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(</a:t>
            </a:r>
            <a:r>
              <a:rPr lang="zh-TW" altLang="en-US" sz="24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唐詩精選集</a:t>
            </a:r>
            <a:r>
              <a:rPr lang="en-US" altLang="zh-TW" sz="24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)</a:t>
            </a:r>
            <a:r>
              <a:rPr lang="zh-TW" altLang="en-US" sz="24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，請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  <a:hlinkClick r:id="rId4" action="ppaction://hlinksldjump"/>
              </a:rPr>
              <a:t>協助讀經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  <a:hlinkClick r:id="rId4" action="ppaction://hlinksldjump"/>
              </a:rPr>
              <a:t>認證</a:t>
            </a:r>
            <a:r>
              <a:rPr lang="zh-TW" altLang="en-US" sz="2400" dirty="0" smtClean="0">
                <a:latin typeface="標楷體" panose="03000509000000000000" pitchFamily="65" charset="-120"/>
                <a:ea typeface="文鼎粗魏碑" panose="02010609010101010101" pitchFamily="49" charset="-120"/>
              </a:rPr>
              <a:t>，此兩本為公物。</a:t>
            </a:r>
            <a:endParaRPr lang="en-US" altLang="zh-TW" sz="2400" dirty="0" smtClean="0">
              <a:latin typeface="標楷體" panose="03000509000000000000" pitchFamily="65" charset="-120"/>
              <a:ea typeface="文鼎粗魏碑" panose="02010609010101010101" pitchFamily="49" charset="-120"/>
            </a:endParaRPr>
          </a:p>
          <a:p>
            <a:pPr marL="457200" indent="-457200">
              <a:buClr>
                <a:schemeClr val="tx2"/>
              </a:buClr>
              <a:buSzPct val="80000"/>
              <a:buFont typeface="+mj-lt"/>
              <a:buAutoNum type="arabicParenR"/>
            </a:pPr>
            <a:r>
              <a:rPr lang="zh-TW" altLang="en-US" sz="24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若孩子有感冒或腸病毒症狀，請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提醒孩子戴口罩來學校上課</a:t>
            </a:r>
            <a:r>
              <a:rPr lang="zh-TW" altLang="en-US" sz="24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。</a:t>
            </a:r>
            <a:endParaRPr lang="en-US" altLang="zh-TW" sz="2400" dirty="0" smtClean="0">
              <a:solidFill>
                <a:srgbClr val="00000C"/>
              </a:solidFill>
              <a:latin typeface="標楷體" panose="03000509000000000000" pitchFamily="65" charset="-120"/>
              <a:ea typeface="文鼎粗魏碑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4532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8693" b="11665"/>
          <a:stretch/>
        </p:blipFill>
        <p:spPr bwMode="auto">
          <a:xfrm>
            <a:off x="5580112" y="1109903"/>
            <a:ext cx="3491880" cy="461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03" y="116632"/>
            <a:ext cx="5247786" cy="6463475"/>
          </a:xfrm>
          <a:prstGeom prst="rect">
            <a:avLst/>
          </a:prstGeom>
        </p:spPr>
      </p:pic>
      <p:sp>
        <p:nvSpPr>
          <p:cNvPr id="5" name="圓角矩形圖說文字 4"/>
          <p:cNvSpPr/>
          <p:nvPr/>
        </p:nvSpPr>
        <p:spPr>
          <a:xfrm>
            <a:off x="3704843" y="1612275"/>
            <a:ext cx="1731253" cy="570171"/>
          </a:xfrm>
          <a:prstGeom prst="wedgeRoundRectCallout">
            <a:avLst>
              <a:gd name="adj1" fmla="val -59835"/>
              <a:gd name="adj2" fmla="val 129030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華康標楷W5注音" pitchFamily="66" charset="-120"/>
                <a:ea typeface="華康標楷W5注音" pitchFamily="66" charset="-120"/>
              </a:rPr>
              <a:t>貼上照片</a:t>
            </a:r>
            <a:endParaRPr lang="zh-TW" altLang="en-US" dirty="0">
              <a:latin typeface="華康標楷W5注音" pitchFamily="66" charset="-120"/>
              <a:ea typeface="華康標楷W5注音" pitchFamily="66" charset="-120"/>
            </a:endParaRPr>
          </a:p>
        </p:txBody>
      </p:sp>
      <p:sp>
        <p:nvSpPr>
          <p:cNvPr id="6" name="圓角矩形圖說文字 5"/>
          <p:cNvSpPr/>
          <p:nvPr/>
        </p:nvSpPr>
        <p:spPr>
          <a:xfrm>
            <a:off x="3635896" y="2986848"/>
            <a:ext cx="2520280" cy="858203"/>
          </a:xfrm>
          <a:prstGeom prst="wedgeRoundRectCallout">
            <a:avLst>
              <a:gd name="adj1" fmla="val -61718"/>
              <a:gd name="adj2" fmla="val 118353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華康標楷W5注音" pitchFamily="66" charset="-120"/>
                <a:ea typeface="華康標楷W5注音" pitchFamily="66" charset="-120"/>
              </a:rPr>
              <a:t>姓名學號一定要寫且正確</a:t>
            </a:r>
            <a:endParaRPr lang="zh-TW" altLang="en-US" dirty="0">
              <a:latin typeface="華康標楷W5注音" pitchFamily="66" charset="-120"/>
              <a:ea typeface="華康標楷W5注音" pitchFamily="66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45718" y="3991463"/>
            <a:ext cx="263824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0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華康鋼筆體W2" panose="03000209000000000000" pitchFamily="65" charset="-120"/>
                <a:ea typeface="華康鋼筆體W2" panose="03000209000000000000" pitchFamily="65" charset="-120"/>
              </a:rPr>
              <a:t>佩佩豬</a:t>
            </a:r>
            <a:endParaRPr lang="zh-TW" altLang="en-US" sz="3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華康鋼筆體W2" panose="03000209000000000000" pitchFamily="65" charset="-120"/>
              <a:ea typeface="華康鋼筆體W2" panose="03000209000000000000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643433" y="4454759"/>
            <a:ext cx="2640534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3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華康鋼筆體W2" panose="03000209000000000000" pitchFamily="65" charset="-120"/>
                <a:ea typeface="華康鋼筆體W2" panose="03000209000000000000" pitchFamily="65" charset="-120"/>
              </a:rPr>
              <a:t>1060333</a:t>
            </a:r>
            <a:endParaRPr lang="zh-TW" altLang="en-US" sz="3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華康鋼筆體W2" panose="03000209000000000000" pitchFamily="65" charset="-120"/>
              <a:ea typeface="華康鋼筆體W2" panose="03000209000000000000" pitchFamily="65" charset="-120"/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4094806" y="4415001"/>
            <a:ext cx="1854300" cy="858203"/>
          </a:xfrm>
          <a:prstGeom prst="wedgeRoundRectCallout">
            <a:avLst>
              <a:gd name="adj1" fmla="val -144393"/>
              <a:gd name="adj2" fmla="val 45291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dirty="0" smtClean="0">
                <a:latin typeface="華康標楷W5注音" pitchFamily="66" charset="-120"/>
                <a:ea typeface="華康標楷W5注音" pitchFamily="66" charset="-120"/>
              </a:rPr>
              <a:t>填入班級</a:t>
            </a:r>
            <a:endParaRPr lang="zh-TW" altLang="en-US" dirty="0">
              <a:latin typeface="華康標楷W5注音" pitchFamily="66" charset="-120"/>
              <a:ea typeface="華康標楷W5注音" pitchFamily="66" charset="-120"/>
            </a:endParaRPr>
          </a:p>
        </p:txBody>
      </p:sp>
      <p:pic>
        <p:nvPicPr>
          <p:cNvPr id="1028" name="Picture 4" descr="「peppa pig」的圖片搜尋結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216781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907704" y="5008757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7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8891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394" y="548680"/>
            <a:ext cx="7150766" cy="584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5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78" y="165273"/>
            <a:ext cx="8640960" cy="6967472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779192" y="2063496"/>
            <a:ext cx="461665" cy="384810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請自行計算本數，並打勾申請獎勵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60648"/>
            <a:ext cx="2387204" cy="887397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8492855" y="2031361"/>
            <a:ext cx="461665" cy="439248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書名相同，編號不同，可登錄，不用修正。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9" name="流程圖: 替代處理程序 8"/>
          <p:cNvSpPr/>
          <p:nvPr/>
        </p:nvSpPr>
        <p:spPr>
          <a:xfrm>
            <a:off x="7668344" y="6195249"/>
            <a:ext cx="973836" cy="457200"/>
          </a:xfrm>
          <a:prstGeom prst="flowChartAlternateProcess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直線單箭頭接點 10"/>
          <p:cNvCxnSpPr/>
          <p:nvPr/>
        </p:nvCxnSpPr>
        <p:spPr>
          <a:xfrm>
            <a:off x="8493454" y="5262561"/>
            <a:ext cx="6858" cy="93268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7817669" y="6098451"/>
            <a:ext cx="675186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30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  <a:endParaRPr lang="zh-TW" altLang="en-US" sz="3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175233" y="5445224"/>
            <a:ext cx="198002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2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請自行計算登錄</a:t>
            </a:r>
            <a:endParaRPr lang="zh-TW" altLang="en-US" sz="2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上彎箭號 11"/>
          <p:cNvSpPr/>
          <p:nvPr/>
        </p:nvSpPr>
        <p:spPr>
          <a:xfrm rot="10800000">
            <a:off x="4021506" y="1789689"/>
            <a:ext cx="1539978" cy="3247800"/>
          </a:xfrm>
          <a:prstGeom prst="bentUpArrow">
            <a:avLst>
              <a:gd name="adj1" fmla="val 25000"/>
              <a:gd name="adj2" fmla="val 22435"/>
              <a:gd name="adj3" fmla="val 25000"/>
            </a:avLst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 descr="C:\Users\linyungfeng\Desktop\888888888888\P10205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3" y="254619"/>
            <a:ext cx="3910163" cy="6294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linyungfeng\Desktop\888888888888\P10205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0" t="38364" r="33127" b="37560"/>
          <a:stretch>
            <a:fillRect/>
          </a:stretch>
        </p:blipFill>
        <p:spPr bwMode="auto">
          <a:xfrm>
            <a:off x="5256696" y="290998"/>
            <a:ext cx="3239119" cy="212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向右箭號 5"/>
          <p:cNvSpPr/>
          <p:nvPr/>
        </p:nvSpPr>
        <p:spPr>
          <a:xfrm rot="18722271">
            <a:off x="1441325" y="3373696"/>
            <a:ext cx="4699048" cy="897552"/>
          </a:xfrm>
          <a:prstGeom prst="stripedRightArrow">
            <a:avLst>
              <a:gd name="adj1" fmla="val 50000"/>
              <a:gd name="adj2" fmla="val 677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043608" y="3089656"/>
            <a:ext cx="7974085" cy="132343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000" b="0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華康標楷W5注音" pitchFamily="66" charset="-120"/>
                <a:ea typeface="華康標楷W5注音" pitchFamily="66" charset="-120"/>
              </a:rPr>
              <a:t>確認是仁和國小的圖書</a:t>
            </a:r>
            <a:endParaRPr lang="en-US" altLang="zh-TW" sz="4000" b="0" cap="none" spc="0" dirty="0" smtClean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華康標楷W5注音" pitchFamily="66" charset="-120"/>
              <a:ea typeface="華康標楷W5注音" pitchFamily="66" charset="-120"/>
            </a:endParaRPr>
          </a:p>
          <a:p>
            <a:pPr algn="ctr"/>
            <a:r>
              <a:rPr lang="zh-TW" altLang="en-US" sz="4000" b="0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華康標楷W5注音" pitchFamily="66" charset="-120"/>
                <a:ea typeface="華康標楷W5注音" pitchFamily="66" charset="-120"/>
              </a:rPr>
              <a:t>圖書編號才可登錄</a:t>
            </a:r>
            <a:endParaRPr lang="zh-TW" altLang="en-US" sz="40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華康標楷W5注音" pitchFamily="66" charset="-120"/>
              <a:ea typeface="華康標楷W5注音" pitchFamily="66" charset="-120"/>
            </a:endParaRPr>
          </a:p>
        </p:txBody>
      </p:sp>
      <p:sp>
        <p:nvSpPr>
          <p:cNvPr id="8" name="向右箭號 7"/>
          <p:cNvSpPr/>
          <p:nvPr/>
        </p:nvSpPr>
        <p:spPr>
          <a:xfrm rot="14126324">
            <a:off x="6798257" y="2211842"/>
            <a:ext cx="980579" cy="54124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矩形 8"/>
          <p:cNvSpPr/>
          <p:nvPr/>
        </p:nvSpPr>
        <p:spPr bwMode="auto">
          <a:xfrm>
            <a:off x="5724128" y="548681"/>
            <a:ext cx="2304256" cy="490638"/>
          </a:xfrm>
          <a:prstGeom prst="roundRect">
            <a:avLst/>
          </a:prstGeom>
          <a:noFill/>
          <a:ln w="76200">
            <a:solidFill>
              <a:srgbClr val="FFFF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zh-TW" altLang="en-US">
              <a:solidFill>
                <a:schemeClr val="tx1"/>
              </a:solidFill>
              <a:ea typeface="新細明體" pitchFamily="18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5275" y="5005738"/>
            <a:ext cx="6113349" cy="1440160"/>
          </a:xfrm>
          <a:prstGeom prst="rect">
            <a:avLst/>
          </a:prstGeom>
        </p:spPr>
      </p:pic>
      <p:sp>
        <p:nvSpPr>
          <p:cNvPr id="13" name="圓角矩形 12"/>
          <p:cNvSpPr/>
          <p:nvPr/>
        </p:nvSpPr>
        <p:spPr bwMode="auto">
          <a:xfrm>
            <a:off x="6125860" y="1615204"/>
            <a:ext cx="1686500" cy="309975"/>
          </a:xfrm>
          <a:prstGeom prst="roundRect">
            <a:avLst/>
          </a:prstGeom>
          <a:noFill/>
          <a:ln w="76200">
            <a:solidFill>
              <a:srgbClr val="FFFF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zh-TW" altLang="en-US">
              <a:solidFill>
                <a:schemeClr val="tx1"/>
              </a:solidFill>
              <a:ea typeface="新細明體" pitchFamily="18" charset="-120"/>
            </a:endParaRPr>
          </a:p>
        </p:txBody>
      </p:sp>
      <p:sp>
        <p:nvSpPr>
          <p:cNvPr id="2" name="圓角矩形 1"/>
          <p:cNvSpPr/>
          <p:nvPr/>
        </p:nvSpPr>
        <p:spPr>
          <a:xfrm>
            <a:off x="2987824" y="5877272"/>
            <a:ext cx="792088" cy="3600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3981249" y="5849652"/>
            <a:ext cx="1457235" cy="3600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5697447" y="5849652"/>
            <a:ext cx="792088" cy="3600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圓角矩形 15"/>
          <p:cNvSpPr/>
          <p:nvPr/>
        </p:nvSpPr>
        <p:spPr>
          <a:xfrm>
            <a:off x="6637165" y="5849652"/>
            <a:ext cx="999487" cy="3600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圓角矩形 16"/>
          <p:cNvSpPr/>
          <p:nvPr/>
        </p:nvSpPr>
        <p:spPr>
          <a:xfrm>
            <a:off x="7884368" y="5849652"/>
            <a:ext cx="792088" cy="3600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2845532" y="5830638"/>
            <a:ext cx="1175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000704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3881774" y="586798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喬爺爺的花園</a:t>
            </a:r>
            <a:endParaRPr lang="zh-TW" altLang="en-US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5527019" y="5875783"/>
            <a:ext cx="1132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/>
              <a:t>105.10.03</a:t>
            </a:r>
            <a:endParaRPr lang="zh-TW" altLang="en-US" sz="14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6755009" y="5867980"/>
            <a:ext cx="7637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/>
              <a:t>爸爸豬</a:t>
            </a:r>
          </a:p>
        </p:txBody>
      </p:sp>
    </p:spTree>
    <p:extLst>
      <p:ext uri="{BB962C8B-B14F-4D97-AF65-F5344CB8AC3E}">
        <p14:creationId xmlns:p14="http://schemas.microsoft.com/office/powerpoint/2010/main" val="244672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7" grpId="0" animBg="1"/>
      <p:bldP spid="8" grpId="0" animBg="1"/>
      <p:bldP spid="9" grpId="0" animBg="1"/>
      <p:bldP spid="13" grpId="0" animBg="1"/>
      <p:bldP spid="17" grpId="0" animBg="1"/>
      <p:bldP spid="3" grpId="0"/>
      <p:bldP spid="11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>
                <a:solidFill>
                  <a:srgbClr val="0070C0"/>
                </a:solidFill>
                <a:ea typeface="文鼎粗魏碑" panose="02010609010101010101" pitchFamily="49" charset="-120"/>
              </a:rPr>
              <a:t>一</a:t>
            </a:r>
            <a:r>
              <a:rPr lang="zh-TW" altLang="en-US" dirty="0" smtClean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TW" altLang="en-US" dirty="0" smtClean="0">
                <a:solidFill>
                  <a:srgbClr val="0070C0"/>
                </a:solidFill>
                <a:ea typeface="文鼎粗魏碑" panose="02010609010101010101" pitchFamily="49" charset="-120"/>
              </a:rPr>
              <a:t>我們這「</a:t>
            </a:r>
            <a:r>
              <a:rPr lang="en-US" altLang="zh-TW" b="1" dirty="0" smtClean="0">
                <a:solidFill>
                  <a:srgbClr val="0070C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1</a:t>
            </a:r>
            <a:r>
              <a:rPr lang="zh-TW" altLang="en-US" dirty="0" smtClean="0">
                <a:solidFill>
                  <a:srgbClr val="0070C0"/>
                </a:solidFill>
                <a:ea typeface="文鼎粗魏碑" panose="02010609010101010101" pitchFamily="49" charset="-120"/>
              </a:rPr>
              <a:t>」班之成員</a:t>
            </a:r>
            <a:endParaRPr lang="zh-TW" altLang="en-US" dirty="0">
              <a:solidFill>
                <a:srgbClr val="0070C0"/>
              </a:solidFill>
              <a:ea typeface="文鼎粗魏碑" panose="02010609010101010101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  <a:ea typeface="文鼎粗魏碑" panose="02010609010101010101" pitchFamily="49" charset="-120"/>
              </a:rPr>
              <a:t>三十二位</a:t>
            </a:r>
            <a:r>
              <a:rPr lang="zh-TW" altLang="en-US" dirty="0" smtClean="0">
                <a:ea typeface="文鼎粗魏碑" panose="02010609010101010101" pitchFamily="49" charset="-120"/>
              </a:rPr>
              <a:t>健康又可愛的</a:t>
            </a:r>
            <a:r>
              <a:rPr lang="zh-TW" altLang="en-US" dirty="0" smtClean="0">
                <a:solidFill>
                  <a:srgbClr val="FF0000"/>
                </a:solidFill>
                <a:ea typeface="文鼎粗魏碑" panose="02010609010101010101" pitchFamily="49" charset="-120"/>
              </a:rPr>
              <a:t>小寶貝</a:t>
            </a:r>
            <a:endParaRPr lang="en-US" altLang="zh-TW" dirty="0" smtClean="0">
              <a:solidFill>
                <a:srgbClr val="FF0000"/>
              </a:solidFill>
              <a:ea typeface="文鼎粗魏碑" panose="02010609010101010101" pitchFamily="49" charset="-120"/>
            </a:endParaRPr>
          </a:p>
          <a:p>
            <a:r>
              <a:rPr lang="zh-TW" altLang="en-US" dirty="0" smtClean="0">
                <a:solidFill>
                  <a:srgbClr val="FF0000"/>
                </a:solidFill>
                <a:ea typeface="文鼎粗魏碑" panose="02010609010101010101" pitchFamily="49" charset="-120"/>
              </a:rPr>
              <a:t>一群</a:t>
            </a:r>
            <a:r>
              <a:rPr lang="zh-TW" altLang="en-US" dirty="0" smtClean="0">
                <a:ea typeface="文鼎粗魏碑" panose="02010609010101010101" pitchFamily="49" charset="-120"/>
              </a:rPr>
              <a:t>熱心又親切的</a:t>
            </a:r>
            <a:r>
              <a:rPr lang="zh-TW" altLang="en-US" dirty="0" smtClean="0">
                <a:solidFill>
                  <a:srgbClr val="FF0000"/>
                </a:solidFill>
                <a:ea typeface="文鼎粗魏碑" panose="02010609010101010101" pitchFamily="49" charset="-120"/>
              </a:rPr>
              <a:t>爸爸和媽媽</a:t>
            </a:r>
            <a:endParaRPr lang="en-US" altLang="zh-TW" dirty="0" smtClean="0">
              <a:solidFill>
                <a:srgbClr val="FF0000"/>
              </a:solidFill>
              <a:ea typeface="文鼎粗魏碑" panose="02010609010101010101" pitchFamily="49" charset="-120"/>
            </a:endParaRPr>
          </a:p>
          <a:p>
            <a:r>
              <a:rPr lang="zh-TW" altLang="en-US" dirty="0" smtClean="0">
                <a:solidFill>
                  <a:srgbClr val="FF0000"/>
                </a:solidFill>
                <a:ea typeface="文鼎粗魏碑" panose="02010609010101010101" pitchFamily="49" charset="-120"/>
              </a:rPr>
              <a:t>一</a:t>
            </a:r>
            <a:r>
              <a:rPr lang="zh-TW" altLang="en-US" dirty="0">
                <a:solidFill>
                  <a:srgbClr val="FF0000"/>
                </a:solidFill>
                <a:ea typeface="文鼎粗魏碑" panose="02010609010101010101" pitchFamily="49" charset="-120"/>
              </a:rPr>
              <a:t>位班級導師：</a:t>
            </a:r>
            <a:r>
              <a:rPr lang="zh-TW" altLang="en-US" dirty="0">
                <a:ea typeface="文鼎粗魏碑" panose="02010609010101010101" pitchFamily="49" charset="-120"/>
              </a:rPr>
              <a:t>徐嘉玟</a:t>
            </a:r>
            <a:r>
              <a:rPr lang="zh-TW" altLang="en-US" dirty="0" smtClean="0">
                <a:ea typeface="文鼎粗魏碑" panose="02010609010101010101" pitchFamily="49" charset="-120"/>
              </a:rPr>
              <a:t>老師</a:t>
            </a:r>
            <a:endParaRPr lang="en-US" altLang="zh-TW" dirty="0" smtClean="0">
              <a:ea typeface="文鼎粗魏碑" panose="02010609010101010101" pitchFamily="49" charset="-120"/>
            </a:endParaRPr>
          </a:p>
          <a:p>
            <a:r>
              <a:rPr lang="zh-TW" altLang="en-US" dirty="0">
                <a:solidFill>
                  <a:srgbClr val="FF0000"/>
                </a:solidFill>
                <a:ea typeface="文鼎粗魏碑" panose="02010609010101010101" pitchFamily="49" charset="-120"/>
              </a:rPr>
              <a:t>四位科任教師</a:t>
            </a:r>
            <a:r>
              <a:rPr lang="zh-TW" altLang="en-US" dirty="0" smtClean="0">
                <a:solidFill>
                  <a:srgbClr val="FF0000"/>
                </a:solidFill>
                <a:ea typeface="文鼎粗魏碑" panose="02010609010101010101" pitchFamily="49" charset="-120"/>
              </a:rPr>
              <a:t>：</a:t>
            </a:r>
            <a:r>
              <a:rPr lang="zh-TW" altLang="en-US" dirty="0" smtClean="0">
                <a:ea typeface="文鼎粗魏碑" panose="02010609010101010101" pitchFamily="49" charset="-120"/>
              </a:rPr>
              <a:t>英語</a:t>
            </a:r>
            <a:r>
              <a:rPr lang="en-US" altLang="zh-TW" dirty="0" smtClean="0">
                <a:ea typeface="文鼎粗魏碑" panose="02010609010101010101" pitchFamily="49" charset="-120"/>
              </a:rPr>
              <a:t>--</a:t>
            </a:r>
            <a:r>
              <a:rPr lang="zh-TW" altLang="en-US" dirty="0" smtClean="0">
                <a:ea typeface="文鼎粗魏碑" panose="02010609010101010101" pitchFamily="49" charset="-120"/>
              </a:rPr>
              <a:t>洪禎伶老師</a:t>
            </a:r>
            <a:endParaRPr lang="en-US" altLang="zh-TW" dirty="0" smtClean="0">
              <a:ea typeface="文鼎粗魏碑" panose="02010609010101010101" pitchFamily="49" charset="-120"/>
            </a:endParaRPr>
          </a:p>
          <a:p>
            <a:pPr marL="0" indent="0">
              <a:buNone/>
            </a:pPr>
            <a:r>
              <a:rPr lang="zh-TW" altLang="en-US" dirty="0" smtClean="0">
                <a:ea typeface="文鼎粗魏碑" panose="02010609010101010101" pitchFamily="49" charset="-120"/>
              </a:rPr>
              <a:t>                                  健康</a:t>
            </a:r>
            <a:r>
              <a:rPr lang="en-US" altLang="zh-TW" dirty="0" smtClean="0">
                <a:latin typeface="新細明體" panose="02020500000000000000" pitchFamily="18" charset="-120"/>
                <a:ea typeface="文鼎粗魏碑" panose="02010609010101010101" pitchFamily="49" charset="-120"/>
              </a:rPr>
              <a:t>--</a:t>
            </a:r>
            <a:r>
              <a:rPr lang="zh-TW" altLang="en-US" dirty="0" smtClean="0">
                <a:ea typeface="文鼎粗魏碑" panose="02010609010101010101" pitchFamily="49" charset="-120"/>
              </a:rPr>
              <a:t>許美玲老師</a:t>
            </a:r>
            <a:endParaRPr lang="en-US" altLang="zh-TW" dirty="0" smtClean="0">
              <a:ea typeface="文鼎粗魏碑" panose="02010609010101010101" pitchFamily="49" charset="-120"/>
            </a:endParaRPr>
          </a:p>
          <a:p>
            <a:pPr marL="0" indent="0">
              <a:buNone/>
            </a:pPr>
            <a:r>
              <a:rPr lang="zh-TW" altLang="en-US" dirty="0" smtClean="0">
                <a:ea typeface="文鼎粗魏碑" panose="02010609010101010101" pitchFamily="49" charset="-120"/>
              </a:rPr>
              <a:t>                                  資訊</a:t>
            </a:r>
            <a:r>
              <a:rPr lang="en-US" altLang="zh-TW" dirty="0" smtClean="0">
                <a:latin typeface="新細明體" panose="02020500000000000000" pitchFamily="18" charset="-120"/>
                <a:ea typeface="文鼎粗魏碑" panose="02010609010101010101" pitchFamily="49" charset="-120"/>
              </a:rPr>
              <a:t>--</a:t>
            </a:r>
            <a:r>
              <a:rPr lang="zh-TW" altLang="en-US" dirty="0" smtClean="0">
                <a:ea typeface="文鼎粗魏碑" panose="02010609010101010101" pitchFamily="49" charset="-120"/>
              </a:rPr>
              <a:t>邱</a:t>
            </a:r>
            <a:r>
              <a:rPr lang="zh-TW" altLang="en-US" dirty="0">
                <a:ea typeface="文鼎粗魏碑" panose="02010609010101010101" pitchFamily="49" charset="-120"/>
              </a:rPr>
              <a:t>靖琍</a:t>
            </a:r>
            <a:r>
              <a:rPr lang="zh-TW" altLang="en-US" dirty="0" smtClean="0">
                <a:ea typeface="文鼎粗魏碑" panose="02010609010101010101" pitchFamily="49" charset="-120"/>
              </a:rPr>
              <a:t>主任</a:t>
            </a:r>
            <a:endParaRPr lang="en-US" altLang="zh-TW" dirty="0" smtClean="0">
              <a:ea typeface="文鼎粗魏碑" panose="02010609010101010101" pitchFamily="49" charset="-120"/>
            </a:endParaRPr>
          </a:p>
          <a:p>
            <a:pPr marL="0" indent="0">
              <a:buNone/>
            </a:pPr>
            <a:r>
              <a:rPr lang="zh-TW" altLang="en-US" dirty="0" smtClean="0">
                <a:ea typeface="文鼎粗魏碑" panose="02010609010101010101" pitchFamily="49" charset="-120"/>
              </a:rPr>
              <a:t>                                   體育</a:t>
            </a:r>
            <a:r>
              <a:rPr lang="en-US" altLang="zh-TW" dirty="0" smtClean="0">
                <a:ea typeface="文鼎粗魏碑" panose="02010609010101010101" pitchFamily="49" charset="-120"/>
              </a:rPr>
              <a:t>--</a:t>
            </a:r>
            <a:r>
              <a:rPr lang="zh-TW" altLang="en-US" dirty="0" smtClean="0">
                <a:latin typeface="新細明體" panose="02020500000000000000" pitchFamily="18" charset="-120"/>
                <a:ea typeface="文鼎粗魏碑" panose="02010609010101010101" pitchFamily="49" charset="-120"/>
              </a:rPr>
              <a:t>簡詩芸老師</a:t>
            </a:r>
            <a:endParaRPr lang="zh-TW" altLang="en-US" dirty="0">
              <a:ea typeface="文鼎粗魏碑" panose="02010609010101010101" pitchFamily="49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  <a:p>
            <a:pPr marL="0" indent="0">
              <a:buNone/>
            </a:pP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591817"/>
            <a:ext cx="7920880" cy="1565833"/>
          </a:xfrm>
          <a:prstGeom prst="rect">
            <a:avLst/>
          </a:prstGeom>
        </p:spPr>
      </p:pic>
      <p:sp>
        <p:nvSpPr>
          <p:cNvPr id="2" name="圓角矩形 1"/>
          <p:cNvSpPr/>
          <p:nvPr/>
        </p:nvSpPr>
        <p:spPr>
          <a:xfrm>
            <a:off x="2176242" y="5426366"/>
            <a:ext cx="2060597" cy="55587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4483255" y="5496248"/>
            <a:ext cx="956706" cy="43717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5658196" y="5498783"/>
            <a:ext cx="1400805" cy="43717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7279779" y="5485717"/>
            <a:ext cx="1177484" cy="43717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乘號 2"/>
          <p:cNvSpPr/>
          <p:nvPr/>
        </p:nvSpPr>
        <p:spPr>
          <a:xfrm>
            <a:off x="1024395" y="5188961"/>
            <a:ext cx="740433" cy="1051745"/>
          </a:xfrm>
          <a:prstGeom prst="mathMultiply">
            <a:avLst/>
          </a:prstGeom>
          <a:solidFill>
            <a:schemeClr val="accent4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3399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95536" y="434060"/>
            <a:ext cx="29523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rgbClr val="6600CC"/>
                </a:solidFill>
                <a:latin typeface="華康圓體W5注音" pitchFamily="34" charset="-120"/>
                <a:ea typeface="華康圓體W5注音" pitchFamily="34" charset="-120"/>
              </a:rPr>
              <a:t>家裡的書</a:t>
            </a:r>
            <a:endParaRPr lang="en-US" altLang="zh-TW" sz="3600" dirty="0">
              <a:solidFill>
                <a:srgbClr val="6600CC"/>
              </a:solidFill>
              <a:latin typeface="華康圓體W5注音" pitchFamily="34" charset="-120"/>
              <a:ea typeface="華康圓體W5注音" pitchFamily="34" charset="-120"/>
            </a:endParaRPr>
          </a:p>
          <a:p>
            <a:endParaRPr lang="en-US" altLang="zh-TW" sz="3600" dirty="0" smtClean="0">
              <a:solidFill>
                <a:srgbClr val="6600CC"/>
              </a:solidFill>
              <a:latin typeface="華康圓體W5注音" pitchFamily="34" charset="-120"/>
              <a:ea typeface="華康圓體W5注音" pitchFamily="34" charset="-120"/>
            </a:endParaRPr>
          </a:p>
          <a:p>
            <a:r>
              <a:rPr lang="zh-TW" altLang="en-US" sz="3600" dirty="0" smtClean="0">
                <a:solidFill>
                  <a:srgbClr val="6600CC"/>
                </a:solidFill>
                <a:latin typeface="華康圓體W5注音" pitchFamily="34" charset="-120"/>
                <a:ea typeface="華康圓體W5注音" pitchFamily="34" charset="-120"/>
              </a:rPr>
              <a:t>別的圖書館的書</a:t>
            </a:r>
            <a:endParaRPr lang="zh-TW" altLang="en-US" sz="3600" dirty="0">
              <a:solidFill>
                <a:srgbClr val="6600CC"/>
              </a:solidFill>
              <a:latin typeface="華康圓體W5注音" pitchFamily="34" charset="-120"/>
              <a:ea typeface="華康圓體W5注音" pitchFamily="34" charset="-120"/>
            </a:endParaRPr>
          </a:p>
        </p:txBody>
      </p:sp>
      <p:pic>
        <p:nvPicPr>
          <p:cNvPr id="4098" name="Picture 2" descr="https://lh3.googleusercontent.com/geZglUxvkyseaPMiID40LMge6GiuOauayif9-d2VS6_Xoi8VYPciLVgDIY9U_tVH5P2DYcBPky4HWJ3_na8YrTbFQ9KZNcBl0v0Idq3VUdTMUy3EiRMi8JiWWfXmezO0DgGAFYw3cGQf5goTTnwcsMrfKhL-I1GszbU6t18sK2bG5FtKAz2fgNNCo8Xatvwi28HvlRRuGAGYWOwfdX12bqK8AEkicmJZNHhfUFjD7hL-F1zzIxlFQV_8KmHFVUugKgLXSoUBvnRyUUrTUBIKtq11XWIMnsnT6GWqcP1zQcSEqDojyix4Q9Cpb-h_QTjC3sDzpJTF04cWMTHjXkK8xwk2GDEtrr1NDMInGg6g9cva4wqBPSUG98k7eYFB5v6N7eBAg5TQf9USk_ryDNSXZ6t0rkXTEe_rTsYJbsCrP6F8T7thGNVN8BgpGip73N5uIxhaXx3TdHUqM-I4jEXSzW-krBm_JCz-CXgjgKhkhsvmc5OAaG6JyGs8qUxcq8ZL_NABWtYJEbbzZLIlvVYjsr_EbZrYSNBeZEGpn2HT5LmF1eyO7D3AdmWt_5ElCOGKAmfKqtQNN2Zx04LAUV1E7gG3PqbATzMfb3GDr0XjVm4oWBhE=w1268-h951-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34327"/>
            <a:ext cx="5188180" cy="389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圓角矩形 16"/>
          <p:cNvSpPr/>
          <p:nvPr/>
        </p:nvSpPr>
        <p:spPr bwMode="auto">
          <a:xfrm>
            <a:off x="5498667" y="1988840"/>
            <a:ext cx="3105782" cy="490638"/>
          </a:xfrm>
          <a:prstGeom prst="roundRect">
            <a:avLst/>
          </a:prstGeom>
          <a:noFill/>
          <a:ln w="76200">
            <a:solidFill>
              <a:srgbClr val="FFFF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zh-TW" altLang="en-US">
              <a:solidFill>
                <a:schemeClr val="tx1"/>
              </a:solidFill>
              <a:ea typeface="新細明體" pitchFamily="18" charset="-120"/>
            </a:endParaRPr>
          </a:p>
        </p:txBody>
      </p:sp>
      <p:sp>
        <p:nvSpPr>
          <p:cNvPr id="8" name="向下箭號 7"/>
          <p:cNvSpPr/>
          <p:nvPr/>
        </p:nvSpPr>
        <p:spPr>
          <a:xfrm rot="2721068">
            <a:off x="4110213" y="1885184"/>
            <a:ext cx="456067" cy="3508281"/>
          </a:xfrm>
          <a:prstGeom prst="downArrow">
            <a:avLst>
              <a:gd name="adj1" fmla="val 50000"/>
              <a:gd name="adj2" fmla="val 52053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2287972" y="5532702"/>
            <a:ext cx="1811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上山種下一棵樹</a:t>
            </a:r>
            <a:endParaRPr lang="zh-TW" altLang="en-US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4363262" y="5550414"/>
            <a:ext cx="1196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/>
              <a:t>105.10.03</a:t>
            </a:r>
            <a:endParaRPr lang="zh-TW" altLang="en-US" sz="1400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5884052" y="5519637"/>
            <a:ext cx="949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媽媽豬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5605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animBg="1"/>
      <p:bldP spid="5" grpId="0"/>
      <p:bldP spid="17" grpId="0" animBg="1"/>
      <p:bldP spid="8" grpId="0" animBg="1"/>
      <p:bldP spid="16" grpId="0"/>
      <p:bldP spid="2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260350"/>
            <a:ext cx="8318500" cy="701675"/>
          </a:xfrm>
        </p:spPr>
        <p:txBody>
          <a:bodyPr anchor="ctr" anchorCtr="1">
            <a:normAutofit fontScale="90000"/>
          </a:bodyPr>
          <a:lstStyle/>
          <a:p>
            <a:pPr eaLnBrk="1" hangingPunct="1">
              <a:defRPr/>
            </a:pPr>
            <a:r>
              <a:rPr lang="zh-TW" altLang="en-US" sz="3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華康標楷W5注音" pitchFamily="66" charset="-120"/>
                <a:ea typeface="華康標楷W5注音" pitchFamily="66" charset="-120"/>
              </a:rPr>
              <a:t>閱讀久久</a:t>
            </a:r>
            <a:r>
              <a:rPr lang="en-US" altLang="zh-TW" sz="3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華康標楷W5注音" pitchFamily="66" charset="-120"/>
                <a:ea typeface="華康標楷W5注音" pitchFamily="66" charset="-120"/>
              </a:rPr>
              <a:t/>
            </a:r>
            <a:br>
              <a:rPr lang="en-US" altLang="zh-TW" sz="3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華康標楷W5注音" pitchFamily="66" charset="-120"/>
                <a:ea typeface="華康標楷W5注音" pitchFamily="66" charset="-120"/>
              </a:rPr>
            </a:br>
            <a:r>
              <a:rPr lang="zh-TW" altLang="en-US" sz="3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華康標楷W5注音" pitchFamily="66" charset="-120"/>
                <a:ea typeface="華康標楷W5注音" pitchFamily="66" charset="-120"/>
              </a:rPr>
              <a:t>書香護照獎勵辦法</a:t>
            </a:r>
          </a:p>
        </p:txBody>
      </p:sp>
      <p:sp>
        <p:nvSpPr>
          <p:cNvPr id="23555" name="Text Box 9"/>
          <p:cNvSpPr txBox="1">
            <a:spLocks noChangeArrowheads="1"/>
          </p:cNvSpPr>
          <p:nvPr/>
        </p:nvSpPr>
        <p:spPr bwMode="auto">
          <a:xfrm>
            <a:off x="323850" y="1143000"/>
            <a:ext cx="9072686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600" b="1" dirty="0">
                <a:ea typeface="新細明體" pitchFamily="18" charset="-120"/>
              </a:rPr>
              <a:t>   </a:t>
            </a:r>
            <a:r>
              <a:rPr lang="zh-TW" altLang="en-US" sz="1600" b="1" dirty="0">
                <a:latin typeface="華康標楷W5注音" pitchFamily="66" charset="-120"/>
                <a:ea typeface="華康標楷W5注音" pitchFamily="66" charset="-120"/>
              </a:rPr>
              <a:t>獎項                      仁和晶幣</a:t>
            </a:r>
            <a:endParaRPr lang="en-US" altLang="zh-TW" sz="1600" dirty="0">
              <a:latin typeface="華康標楷W5注音" pitchFamily="66" charset="-120"/>
              <a:ea typeface="華康標楷W5注音" pitchFamily="66" charset="-120"/>
            </a:endParaRPr>
          </a:p>
          <a:p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閱讀一本書                     </a:t>
            </a:r>
            <a:r>
              <a:rPr lang="en-US" altLang="zh-TW" sz="1600" b="1" dirty="0">
                <a:latin typeface="華康標楷W5注音" pitchFamily="66" charset="-120"/>
                <a:ea typeface="華康標楷W5注音" pitchFamily="66" charset="-120"/>
              </a:rPr>
              <a:t>10P</a:t>
            </a:r>
            <a:endParaRPr lang="zh-TW" altLang="en-US" sz="1600" dirty="0">
              <a:latin typeface="華康標楷W5注音" pitchFamily="66" charset="-120"/>
              <a:ea typeface="華康標楷W5注音" pitchFamily="66" charset="-120"/>
            </a:endParaRPr>
          </a:p>
          <a:p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閱讀學習單一張                 </a:t>
            </a:r>
            <a:r>
              <a:rPr lang="en-US" altLang="zh-TW" sz="1600" b="1" dirty="0">
                <a:latin typeface="華康標楷W5注音" pitchFamily="66" charset="-120"/>
                <a:ea typeface="華康標楷W5注音" pitchFamily="66" charset="-120"/>
              </a:rPr>
              <a:t>40P</a:t>
            </a:r>
            <a:endParaRPr lang="zh-TW" altLang="en-US" sz="1600" dirty="0">
              <a:latin typeface="華康標楷W5注音" pitchFamily="66" charset="-120"/>
              <a:ea typeface="華康標楷W5注音" pitchFamily="66" charset="-120"/>
            </a:endParaRPr>
          </a:p>
          <a:p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讀經背誦一則                   </a:t>
            </a:r>
            <a:r>
              <a:rPr lang="en-US" altLang="zh-TW" sz="1600" b="1" dirty="0">
                <a:latin typeface="華康標楷W5注音" pitchFamily="66" charset="-120"/>
                <a:ea typeface="華康標楷W5注音" pitchFamily="66" charset="-120"/>
              </a:rPr>
              <a:t>10P</a:t>
            </a:r>
            <a:endParaRPr lang="zh-TW" altLang="en-US" sz="1600" dirty="0">
              <a:latin typeface="華康標楷W5注音" pitchFamily="66" charset="-120"/>
              <a:ea typeface="華康標楷W5注音" pitchFamily="66" charset="-120"/>
            </a:endParaRPr>
          </a:p>
          <a:p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投稿獲獎                       </a:t>
            </a:r>
            <a:r>
              <a:rPr lang="en-US" altLang="zh-TW" sz="1600" b="1" dirty="0">
                <a:latin typeface="華康標楷W5注音" pitchFamily="66" charset="-120"/>
                <a:ea typeface="華康標楷W5注音" pitchFamily="66" charset="-120"/>
              </a:rPr>
              <a:t>100P</a:t>
            </a:r>
            <a:endParaRPr lang="zh-TW" altLang="en-US" sz="1600" dirty="0">
              <a:latin typeface="華康標楷W5注音" pitchFamily="66" charset="-120"/>
              <a:ea typeface="華康標楷W5注音" pitchFamily="66" charset="-120"/>
            </a:endParaRPr>
          </a:p>
          <a:p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閱讀</a:t>
            </a:r>
            <a:r>
              <a:rPr lang="zh-TW" altLang="en-US" sz="1600" dirty="0">
                <a:solidFill>
                  <a:srgbClr val="0000FF"/>
                </a:solidFill>
                <a:latin typeface="華康標楷W5注音" pitchFamily="66" charset="-120"/>
                <a:ea typeface="華康標楷W5注音" pitchFamily="66" charset="-120"/>
              </a:rPr>
              <a:t>小童生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(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累計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50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本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)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           </a:t>
            </a:r>
            <a:r>
              <a:rPr lang="en-US" altLang="zh-TW" sz="1600" b="1" dirty="0">
                <a:latin typeface="華康標楷W5注音" pitchFamily="66" charset="-120"/>
                <a:ea typeface="華康標楷W5注音" pitchFamily="66" charset="-120"/>
              </a:rPr>
              <a:t>200P</a:t>
            </a:r>
            <a:endParaRPr lang="zh-TW" altLang="en-US" sz="1600" dirty="0">
              <a:latin typeface="華康標楷W5注音" pitchFamily="66" charset="-120"/>
              <a:ea typeface="華康標楷W5注音" pitchFamily="66" charset="-120"/>
            </a:endParaRPr>
          </a:p>
          <a:p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閱讀</a:t>
            </a:r>
            <a:r>
              <a:rPr lang="zh-TW" altLang="en-US" sz="1600" dirty="0">
                <a:solidFill>
                  <a:srgbClr val="0000FF"/>
                </a:solidFill>
                <a:latin typeface="華康標楷W5注音" pitchFamily="66" charset="-120"/>
                <a:ea typeface="華康標楷W5注音" pitchFamily="66" charset="-120"/>
              </a:rPr>
              <a:t>小秀才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(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累計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100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本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)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          </a:t>
            </a:r>
            <a:r>
              <a:rPr lang="en-US" altLang="zh-TW" sz="1600" b="1" dirty="0">
                <a:latin typeface="華康標楷W5注音" pitchFamily="66" charset="-120"/>
                <a:ea typeface="華康標楷W5注音" pitchFamily="66" charset="-120"/>
              </a:rPr>
              <a:t>200P</a:t>
            </a:r>
            <a:endParaRPr lang="zh-TW" altLang="en-US" sz="1600" dirty="0">
              <a:latin typeface="華康標楷W5注音" pitchFamily="66" charset="-120"/>
              <a:ea typeface="華康標楷W5注音" pitchFamily="66" charset="-120"/>
            </a:endParaRPr>
          </a:p>
          <a:p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閱讀</a:t>
            </a:r>
            <a:r>
              <a:rPr lang="zh-TW" altLang="en-US" sz="1600" dirty="0">
                <a:solidFill>
                  <a:srgbClr val="0000FF"/>
                </a:solidFill>
                <a:latin typeface="華康標楷W5注音" pitchFamily="66" charset="-120"/>
                <a:ea typeface="華康標楷W5注音" pitchFamily="66" charset="-120"/>
              </a:rPr>
              <a:t>小舉人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(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累計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150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本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)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          </a:t>
            </a:r>
            <a:r>
              <a:rPr lang="en-US" altLang="zh-TW" sz="1600" b="1" dirty="0">
                <a:latin typeface="華康標楷W5注音" pitchFamily="66" charset="-120"/>
                <a:ea typeface="華康標楷W5注音" pitchFamily="66" charset="-120"/>
              </a:rPr>
              <a:t>200P</a:t>
            </a:r>
            <a:endParaRPr lang="zh-TW" altLang="en-US" sz="1600" dirty="0">
              <a:latin typeface="華康標楷W5注音" pitchFamily="66" charset="-120"/>
              <a:ea typeface="華康標楷W5注音" pitchFamily="66" charset="-120"/>
            </a:endParaRPr>
          </a:p>
          <a:p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閱讀</a:t>
            </a:r>
            <a:r>
              <a:rPr lang="zh-TW" altLang="en-US" sz="1600" dirty="0">
                <a:solidFill>
                  <a:srgbClr val="0000FF"/>
                </a:solidFill>
                <a:latin typeface="華康標楷W5注音" pitchFamily="66" charset="-120"/>
                <a:ea typeface="華康標楷W5注音" pitchFamily="66" charset="-120"/>
              </a:rPr>
              <a:t>小進士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(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累計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200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本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)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          </a:t>
            </a:r>
            <a:r>
              <a:rPr lang="en-US" altLang="zh-TW" sz="1600" b="1" dirty="0">
                <a:latin typeface="華康標楷W5注音" pitchFamily="66" charset="-120"/>
                <a:ea typeface="華康標楷W5注音" pitchFamily="66" charset="-120"/>
              </a:rPr>
              <a:t>200P</a:t>
            </a:r>
            <a:endParaRPr lang="zh-TW" altLang="en-US" sz="1600" dirty="0">
              <a:latin typeface="華康標楷W5注音" pitchFamily="66" charset="-120"/>
              <a:ea typeface="華康標楷W5注音" pitchFamily="66" charset="-120"/>
            </a:endParaRPr>
          </a:p>
          <a:p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閱讀</a:t>
            </a:r>
            <a:r>
              <a:rPr lang="zh-TW" altLang="en-US" sz="2000" dirty="0">
                <a:latin typeface="華康標楷W5注音" pitchFamily="66" charset="-120"/>
                <a:ea typeface="華康標楷W5注音" pitchFamily="66" charset="-120"/>
              </a:rPr>
              <a:t>小狀元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(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累計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250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本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)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          </a:t>
            </a:r>
            <a:r>
              <a:rPr lang="en-US" altLang="zh-TW" sz="1600" b="1" dirty="0">
                <a:latin typeface="華康標楷W5注音" pitchFamily="66" charset="-120"/>
                <a:ea typeface="華康標楷W5注音" pitchFamily="66" charset="-120"/>
              </a:rPr>
              <a:t>200P</a:t>
            </a:r>
            <a:r>
              <a:rPr lang="zh-TW" altLang="en-US" sz="1600" b="1" dirty="0">
                <a:latin typeface="華康標楷W5注音" pitchFamily="66" charset="-120"/>
                <a:ea typeface="華康標楷W5注音" pitchFamily="66" charset="-120"/>
              </a:rPr>
              <a:t>  </a:t>
            </a:r>
            <a:r>
              <a:rPr lang="zh-TW" altLang="en-US" sz="1600" dirty="0">
                <a:latin typeface="標楷體" pitchFamily="65" charset="-120"/>
              </a:rPr>
              <a:t>於兒童朝會時公開表揚，並頒發閱讀小狀元獎狀</a:t>
            </a:r>
          </a:p>
          <a:p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閱讀</a:t>
            </a:r>
            <a:r>
              <a:rPr lang="zh-TW" altLang="en-US" sz="1600" dirty="0">
                <a:solidFill>
                  <a:srgbClr val="0000FF"/>
                </a:solidFill>
                <a:latin typeface="華康標楷W5注音" pitchFamily="66" charset="-120"/>
                <a:ea typeface="華康標楷W5注音" pitchFamily="66" charset="-120"/>
              </a:rPr>
              <a:t>小學士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(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累計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300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本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)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          </a:t>
            </a:r>
            <a:r>
              <a:rPr lang="en-US" altLang="zh-TW" sz="1600" b="1" dirty="0">
                <a:latin typeface="華康標楷W5注音" pitchFamily="66" charset="-120"/>
                <a:ea typeface="華康標楷W5注音" pitchFamily="66" charset="-120"/>
              </a:rPr>
              <a:t>500P</a:t>
            </a:r>
            <a:endParaRPr lang="zh-TW" altLang="en-US" sz="1600" dirty="0">
              <a:latin typeface="華康標楷W5注音" pitchFamily="66" charset="-120"/>
              <a:ea typeface="華康標楷W5注音" pitchFamily="66" charset="-120"/>
            </a:endParaRPr>
          </a:p>
          <a:p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閱讀</a:t>
            </a:r>
            <a:r>
              <a:rPr lang="zh-TW" altLang="en-US" sz="1600" dirty="0">
                <a:solidFill>
                  <a:srgbClr val="0000FF"/>
                </a:solidFill>
                <a:latin typeface="華康標楷W5注音" pitchFamily="66" charset="-120"/>
                <a:ea typeface="華康標楷W5注音" pitchFamily="66" charset="-120"/>
              </a:rPr>
              <a:t>小碩士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(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累計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350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本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)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          </a:t>
            </a:r>
            <a:r>
              <a:rPr lang="en-US" altLang="zh-TW" sz="1600" b="1" dirty="0">
                <a:latin typeface="華康標楷W5注音" pitchFamily="66" charset="-120"/>
                <a:ea typeface="華康標楷W5注音" pitchFamily="66" charset="-120"/>
              </a:rPr>
              <a:t>500P </a:t>
            </a:r>
            <a:endParaRPr lang="zh-TW" altLang="en-US" sz="1600" dirty="0">
              <a:latin typeface="華康標楷W5注音" pitchFamily="66" charset="-120"/>
              <a:ea typeface="華康標楷W5注音" pitchFamily="66" charset="-120"/>
            </a:endParaRPr>
          </a:p>
          <a:p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閱讀</a:t>
            </a:r>
            <a:r>
              <a:rPr lang="zh-TW" altLang="en-US" sz="1600" dirty="0">
                <a:solidFill>
                  <a:srgbClr val="0000FF"/>
                </a:solidFill>
                <a:latin typeface="華康標楷W5注音" pitchFamily="66" charset="-120"/>
                <a:ea typeface="華康標楷W5注音" pitchFamily="66" charset="-120"/>
              </a:rPr>
              <a:t>小博士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(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累計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400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本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)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          </a:t>
            </a:r>
            <a:r>
              <a:rPr lang="en-US" altLang="zh-TW" sz="1600" b="1" dirty="0">
                <a:latin typeface="華康標楷W5注音" pitchFamily="66" charset="-120"/>
                <a:ea typeface="華康標楷W5注音" pitchFamily="66" charset="-120"/>
              </a:rPr>
              <a:t>500P</a:t>
            </a:r>
            <a:endParaRPr lang="zh-TW" altLang="en-US" sz="1600" dirty="0">
              <a:latin typeface="華康標楷W5注音" pitchFamily="66" charset="-120"/>
              <a:ea typeface="華康標楷W5注音" pitchFamily="66" charset="-120"/>
            </a:endParaRPr>
          </a:p>
          <a:p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閱讀</a:t>
            </a:r>
            <a:r>
              <a:rPr lang="zh-TW" altLang="en-US" sz="1600" dirty="0">
                <a:solidFill>
                  <a:srgbClr val="0000FF"/>
                </a:solidFill>
                <a:latin typeface="華康標楷W5注音" pitchFamily="66" charset="-120"/>
                <a:ea typeface="華康標楷W5注音" pitchFamily="66" charset="-120"/>
              </a:rPr>
              <a:t>小學者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(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累計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450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本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)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          </a:t>
            </a:r>
            <a:r>
              <a:rPr lang="en-US" altLang="zh-TW" sz="1600" b="1" dirty="0">
                <a:latin typeface="華康標楷W5注音" pitchFamily="66" charset="-120"/>
                <a:ea typeface="華康標楷W5注音" pitchFamily="66" charset="-120"/>
              </a:rPr>
              <a:t>500P</a:t>
            </a:r>
            <a:endParaRPr lang="zh-TW" altLang="en-US" sz="1600" dirty="0">
              <a:latin typeface="華康標楷W5注音" pitchFamily="66" charset="-120"/>
              <a:ea typeface="華康標楷W5注音" pitchFamily="66" charset="-120"/>
            </a:endParaRPr>
          </a:p>
          <a:p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閱讀</a:t>
            </a:r>
            <a:r>
              <a:rPr lang="zh-TW" altLang="en-US" sz="2000" dirty="0">
                <a:latin typeface="華康標楷W5注音" pitchFamily="66" charset="-120"/>
                <a:ea typeface="華康標楷W5注音" pitchFamily="66" charset="-120"/>
              </a:rPr>
              <a:t>小教授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(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累計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500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本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)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          </a:t>
            </a:r>
            <a:r>
              <a:rPr lang="en-US" altLang="zh-TW" sz="1600" b="1" dirty="0">
                <a:latin typeface="華康標楷W5注音" pitchFamily="66" charset="-120"/>
                <a:ea typeface="華康標楷W5注音" pitchFamily="66" charset="-120"/>
              </a:rPr>
              <a:t>500P</a:t>
            </a:r>
            <a:r>
              <a:rPr lang="zh-TW" altLang="en-US" sz="1600" b="1" dirty="0">
                <a:latin typeface="華康標楷W5注音" pitchFamily="66" charset="-120"/>
                <a:ea typeface="華康標楷W5注音" pitchFamily="66" charset="-120"/>
              </a:rPr>
              <a:t>  </a:t>
            </a:r>
            <a:r>
              <a:rPr lang="zh-TW" altLang="en-US" sz="1600" dirty="0">
                <a:latin typeface="標楷體" pitchFamily="65" charset="-120"/>
              </a:rPr>
              <a:t>與校長合照，並共進精緻美味的下午茶。</a:t>
            </a:r>
          </a:p>
          <a:p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閱讀</a:t>
            </a:r>
            <a:r>
              <a:rPr lang="zh-TW" altLang="en-US" sz="1600" dirty="0">
                <a:solidFill>
                  <a:srgbClr val="0000FF"/>
                </a:solidFill>
                <a:latin typeface="華康標楷W5注音" pitchFamily="66" charset="-120"/>
                <a:ea typeface="華康標楷W5注音" pitchFamily="66" charset="-120"/>
              </a:rPr>
              <a:t>草桂冠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(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累計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550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本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)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          </a:t>
            </a:r>
            <a:r>
              <a:rPr lang="en-US" altLang="zh-TW" sz="1600" b="1" dirty="0">
                <a:latin typeface="華康標楷W5注音" pitchFamily="66" charset="-120"/>
                <a:ea typeface="華康標楷W5注音" pitchFamily="66" charset="-120"/>
              </a:rPr>
              <a:t>1000P</a:t>
            </a:r>
            <a:endParaRPr lang="zh-TW" altLang="en-US" sz="1600" dirty="0">
              <a:latin typeface="華康標楷W5注音" pitchFamily="66" charset="-120"/>
              <a:ea typeface="華康標楷W5注音" pitchFamily="66" charset="-120"/>
            </a:endParaRPr>
          </a:p>
          <a:p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閱讀</a:t>
            </a:r>
            <a:r>
              <a:rPr lang="zh-TW" altLang="en-US" sz="1600" dirty="0">
                <a:solidFill>
                  <a:srgbClr val="0000FF"/>
                </a:solidFill>
                <a:latin typeface="華康標楷W5注音" pitchFamily="66" charset="-120"/>
                <a:ea typeface="華康標楷W5注音" pitchFamily="66" charset="-120"/>
              </a:rPr>
              <a:t>花桂冠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(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累計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600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本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)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          </a:t>
            </a:r>
            <a:r>
              <a:rPr lang="en-US" altLang="zh-TW" sz="1600" b="1" dirty="0">
                <a:latin typeface="華康標楷W5注音" pitchFamily="66" charset="-120"/>
                <a:ea typeface="華康標楷W5注音" pitchFamily="66" charset="-120"/>
              </a:rPr>
              <a:t>1000P</a:t>
            </a:r>
            <a:endParaRPr lang="zh-TW" altLang="en-US" sz="1600" dirty="0">
              <a:latin typeface="華康標楷W5注音" pitchFamily="66" charset="-120"/>
              <a:ea typeface="華康標楷W5注音" pitchFamily="66" charset="-120"/>
            </a:endParaRPr>
          </a:p>
          <a:p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閱讀</a:t>
            </a:r>
            <a:r>
              <a:rPr lang="zh-TW" altLang="en-US" sz="1600" dirty="0">
                <a:solidFill>
                  <a:srgbClr val="0000FF"/>
                </a:solidFill>
                <a:latin typeface="華康標楷W5注音" pitchFamily="66" charset="-120"/>
                <a:ea typeface="華康標楷W5注音" pitchFamily="66" charset="-120"/>
              </a:rPr>
              <a:t>銅桂冠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(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累計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650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本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)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          </a:t>
            </a:r>
            <a:r>
              <a:rPr lang="en-US" altLang="zh-TW" sz="1600" b="1" dirty="0">
                <a:latin typeface="華康標楷W5注音" pitchFamily="66" charset="-120"/>
                <a:ea typeface="華康標楷W5注音" pitchFamily="66" charset="-120"/>
              </a:rPr>
              <a:t>1000P</a:t>
            </a:r>
            <a:endParaRPr lang="zh-TW" altLang="en-US" sz="1600" dirty="0">
              <a:latin typeface="華康標楷W5注音" pitchFamily="66" charset="-120"/>
              <a:ea typeface="華康標楷W5注音" pitchFamily="66" charset="-120"/>
            </a:endParaRPr>
          </a:p>
          <a:p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閱讀</a:t>
            </a:r>
            <a:r>
              <a:rPr lang="zh-TW" altLang="en-US" sz="1600" dirty="0">
                <a:solidFill>
                  <a:srgbClr val="0000FF"/>
                </a:solidFill>
                <a:latin typeface="華康標楷W5注音" pitchFamily="66" charset="-120"/>
                <a:ea typeface="華康標楷W5注音" pitchFamily="66" charset="-120"/>
              </a:rPr>
              <a:t>銀桂冠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(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累計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700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本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)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          </a:t>
            </a:r>
            <a:r>
              <a:rPr lang="en-US" altLang="zh-TW" sz="1600" b="1" dirty="0">
                <a:latin typeface="華康標楷W5注音" pitchFamily="66" charset="-120"/>
                <a:ea typeface="華康標楷W5注音" pitchFamily="66" charset="-120"/>
              </a:rPr>
              <a:t>1000P</a:t>
            </a:r>
            <a:endParaRPr lang="zh-TW" altLang="en-US" sz="1600" dirty="0">
              <a:latin typeface="華康標楷W5注音" pitchFamily="66" charset="-120"/>
              <a:ea typeface="華康標楷W5注音" pitchFamily="66" charset="-120"/>
            </a:endParaRPr>
          </a:p>
          <a:p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閱讀</a:t>
            </a:r>
            <a:r>
              <a:rPr lang="zh-TW" altLang="en-US" sz="2000" dirty="0">
                <a:latin typeface="華康標楷W5注音" pitchFamily="66" charset="-120"/>
                <a:ea typeface="華康標楷W5注音" pitchFamily="66" charset="-120"/>
              </a:rPr>
              <a:t>金桂冠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(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累計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800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本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)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          </a:t>
            </a:r>
            <a:r>
              <a:rPr lang="en-US" altLang="zh-TW" sz="1600" b="1" dirty="0">
                <a:latin typeface="華康標楷W5注音" pitchFamily="66" charset="-120"/>
                <a:ea typeface="華康標楷W5注音" pitchFamily="66" charset="-120"/>
              </a:rPr>
              <a:t>1000P</a:t>
            </a:r>
            <a:r>
              <a:rPr lang="zh-TW" altLang="en-US" sz="1600" b="1" dirty="0">
                <a:latin typeface="華康標楷W5注音" pitchFamily="66" charset="-120"/>
                <a:ea typeface="華康標楷W5注音" pitchFamily="66" charset="-120"/>
              </a:rPr>
              <a:t>  </a:t>
            </a:r>
            <a:r>
              <a:rPr lang="zh-TW" altLang="en-US" sz="1600" dirty="0">
                <a:latin typeface="標楷體" pitchFamily="65" charset="-120"/>
              </a:rPr>
              <a:t>與校長及家長會長合照，共進精緻美味的下午茶。</a:t>
            </a:r>
          </a:p>
        </p:txBody>
      </p:sp>
      <p:sp>
        <p:nvSpPr>
          <p:cNvPr id="23557" name="AutoShape 1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80312" y="6165850"/>
            <a:ext cx="1552551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dirty="0">
                <a:ea typeface="新細明體" pitchFamily="18" charset="-120"/>
              </a:rPr>
              <a:t>回目錄</a:t>
            </a:r>
            <a:endParaRPr lang="zh-TW" altLang="en-US" dirty="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55576" y="2204864"/>
            <a:ext cx="3816424" cy="7016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r>
              <a:rPr lang="zh-TW" alt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標楷W5注音" pitchFamily="66" charset="-120"/>
                <a:ea typeface="華康標楷W5注音" pitchFamily="66" charset="-120"/>
              </a:rPr>
              <a:t>閱讀小狀元</a:t>
            </a:r>
            <a:endParaRPr lang="zh-TW" altLang="en-US" sz="34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華康標楷W5注音" pitchFamily="66" charset="-120"/>
              <a:ea typeface="華康標楷W5注音" pitchFamily="66" charset="-12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763688" y="3434916"/>
            <a:ext cx="3816424" cy="7016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r>
              <a:rPr lang="zh-TW" altLang="en-US" sz="3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標楷W5注音" pitchFamily="66" charset="-120"/>
                <a:ea typeface="華康標楷W5注音" pitchFamily="66" charset="-120"/>
              </a:rPr>
              <a:t>閱讀</a:t>
            </a:r>
            <a:r>
              <a:rPr lang="zh-TW" alt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標楷W5注音" pitchFamily="66" charset="-120"/>
                <a:ea typeface="華康標楷W5注音" pitchFamily="66" charset="-120"/>
              </a:rPr>
              <a:t>小教授</a:t>
            </a:r>
            <a:endParaRPr lang="zh-TW" altLang="en-US" sz="34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華康標楷W5注音" pitchFamily="66" charset="-120"/>
              <a:ea typeface="華康標楷W5注音" pitchFamily="66" charset="-12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059832" y="4653135"/>
            <a:ext cx="3816424" cy="701675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r>
              <a:rPr lang="zh-TW" altLang="en-US" sz="3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標楷W5注音" pitchFamily="66" charset="-120"/>
                <a:ea typeface="華康標楷W5注音" pitchFamily="66" charset="-120"/>
              </a:rPr>
              <a:t>閱讀金桂冠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2359">
            <a:off x="4355976" y="726870"/>
            <a:ext cx="3644364" cy="2732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752">
            <a:off x="5996014" y="2216393"/>
            <a:ext cx="3249392" cy="24370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752">
            <a:off x="858527" y="3643403"/>
            <a:ext cx="3573155" cy="26798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3633">
            <a:off x="3345047" y="2153277"/>
            <a:ext cx="5154732" cy="37673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4328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23555" grpId="0"/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96" y="298905"/>
            <a:ext cx="4341304" cy="6356743"/>
          </a:xfrm>
        </p:spPr>
      </p:pic>
      <p:sp>
        <p:nvSpPr>
          <p:cNvPr id="6" name="矩形 5"/>
          <p:cNvSpPr/>
          <p:nvPr/>
        </p:nvSpPr>
        <p:spPr>
          <a:xfrm>
            <a:off x="2627784" y="1417638"/>
            <a:ext cx="792088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4653136"/>
            <a:ext cx="8238095" cy="159047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997930" y="4941168"/>
            <a:ext cx="1366158" cy="8640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290642" y="4920952"/>
            <a:ext cx="1366158" cy="8640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2051720" y="1441904"/>
            <a:ext cx="576064" cy="3357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119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dirty="0" smtClean="0">
                <a:solidFill>
                  <a:srgbClr val="0070C0"/>
                </a:solidFill>
                <a:ea typeface="文鼎粗魏碑" panose="02010609010101010101" pitchFamily="49" charset="-120"/>
              </a:rPr>
              <a:t>九、</a:t>
            </a:r>
            <a:r>
              <a:rPr lang="zh-TW" altLang="en-US" dirty="0">
                <a:solidFill>
                  <a:srgbClr val="0070C0"/>
                </a:solidFill>
                <a:ea typeface="文鼎粗魏碑" panose="02010609010101010101" pitchFamily="49" charset="-120"/>
              </a:rPr>
              <a:t>我們這「</a:t>
            </a:r>
            <a:r>
              <a:rPr lang="en-US" altLang="zh-TW" dirty="0">
                <a:solidFill>
                  <a:srgbClr val="0070C0"/>
                </a:solidFill>
                <a:ea typeface="文鼎粗魏碑" panose="02010609010101010101" pitchFamily="49" charset="-120"/>
              </a:rPr>
              <a:t>1</a:t>
            </a:r>
            <a:r>
              <a:rPr lang="zh-TW" altLang="en-US" dirty="0">
                <a:solidFill>
                  <a:srgbClr val="0070C0"/>
                </a:solidFill>
                <a:ea typeface="文鼎粗魏碑" panose="02010609010101010101" pitchFamily="49" charset="-120"/>
              </a:rPr>
              <a:t>」班之協助事項</a:t>
            </a:r>
            <a:endParaRPr lang="zh-TW" altLang="en-US" dirty="0">
              <a:solidFill>
                <a:srgbClr val="0070C0"/>
              </a:solidFill>
              <a:ea typeface="文鼎粗魏碑" panose="02010609010101010101" pitchFamily="49" charset="-12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457200" y="1556792"/>
            <a:ext cx="8229600" cy="4392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Clr>
                <a:schemeClr val="tx2"/>
              </a:buClr>
              <a:buSzPct val="80000"/>
              <a:buFont typeface="+mj-lt"/>
              <a:buAutoNum type="arabicParenR"/>
            </a:pP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是否繳交這兩年之班級費用</a:t>
            </a:r>
            <a:r>
              <a:rPr lang="en-US" altLang="zh-TW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?</a:t>
            </a:r>
            <a:r>
              <a:rPr lang="zh-TW" altLang="en-US" sz="3600" dirty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費用</a:t>
            </a:r>
            <a:r>
              <a:rPr lang="en-US" altLang="zh-TW" sz="3600" dirty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500</a:t>
            </a:r>
            <a:r>
              <a:rPr lang="zh-TW" altLang="en-US" sz="3600" dirty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元，每學期明細說明，若有剩餘則再行討論。</a:t>
            </a:r>
            <a:r>
              <a:rPr lang="en-US" altLang="zh-TW" sz="3600" dirty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(</a:t>
            </a:r>
            <a:r>
              <a:rPr lang="zh-TW" altLang="en-US" sz="3600" dirty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請推派或自願擔任班級財務</a:t>
            </a:r>
            <a:r>
              <a:rPr lang="zh-TW" altLang="en-US" sz="36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長</a:t>
            </a:r>
            <a:r>
              <a:rPr lang="en-US" altLang="zh-TW" sz="36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)</a:t>
            </a:r>
          </a:p>
          <a:p>
            <a:pPr marL="457200" indent="-457200" algn="l">
              <a:buClr>
                <a:schemeClr val="tx2"/>
              </a:buClr>
              <a:buSzPct val="80000"/>
              <a:buFont typeface="+mj-lt"/>
              <a:buAutoNum type="arabicParenR"/>
            </a:pP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提供球類或益智玩具</a:t>
            </a:r>
            <a:r>
              <a:rPr lang="en-US" altLang="zh-TW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?</a:t>
            </a:r>
          </a:p>
          <a:p>
            <a:pPr marL="457200" indent="-457200" algn="l">
              <a:buClr>
                <a:schemeClr val="tx2"/>
              </a:buClr>
              <a:buSzPct val="80000"/>
              <a:buFont typeface="+mj-lt"/>
              <a:buAutoNum type="arabicParenR"/>
            </a:pP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利用班級費用每月開慶生會</a:t>
            </a:r>
            <a:r>
              <a:rPr lang="en-US" altLang="zh-TW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?</a:t>
            </a:r>
            <a:r>
              <a:rPr lang="en-US" altLang="zh-TW" sz="3600" dirty="0" smtClean="0">
                <a:latin typeface="標楷體" panose="03000509000000000000" pitchFamily="65" charset="-120"/>
                <a:ea typeface="文鼎粗魏碑" panose="02010609010101010101" pitchFamily="49" charset="-120"/>
              </a:rPr>
              <a:t>(</a:t>
            </a:r>
            <a:r>
              <a:rPr lang="zh-TW" altLang="en-US" sz="3600" dirty="0" smtClean="0">
                <a:latin typeface="標楷體" panose="03000509000000000000" pitchFamily="65" charset="-120"/>
                <a:ea typeface="文鼎粗魏碑" panose="02010609010101010101" pitchFamily="49" charset="-120"/>
              </a:rPr>
              <a:t>當天可申請退餐，每人</a:t>
            </a:r>
            <a:r>
              <a:rPr lang="en-US" altLang="zh-TW" sz="3600" dirty="0" smtClean="0">
                <a:latin typeface="標楷體" panose="03000509000000000000" pitchFamily="65" charset="-120"/>
                <a:ea typeface="文鼎粗魏碑" panose="02010609010101010101" pitchFamily="49" charset="-120"/>
              </a:rPr>
              <a:t>20</a:t>
            </a:r>
            <a:r>
              <a:rPr lang="zh-TW" altLang="en-US" sz="3600" dirty="0" smtClean="0">
                <a:latin typeface="標楷體" panose="03000509000000000000" pitchFamily="65" charset="-120"/>
                <a:ea typeface="文鼎粗魏碑" panose="02010609010101010101" pitchFamily="49" charset="-120"/>
              </a:rPr>
              <a:t>元加入開慶生會費用</a:t>
            </a:r>
            <a:r>
              <a:rPr lang="en-US" altLang="zh-TW" sz="3600" dirty="0" smtClean="0">
                <a:latin typeface="標楷體" panose="03000509000000000000" pitchFamily="65" charset="-120"/>
                <a:ea typeface="文鼎粗魏碑" panose="02010609010101010101" pitchFamily="49" charset="-120"/>
              </a:rPr>
              <a:t>)</a:t>
            </a:r>
          </a:p>
          <a:p>
            <a:pPr algn="l">
              <a:buClr>
                <a:schemeClr val="tx2"/>
              </a:buClr>
              <a:buSzPct val="80000"/>
            </a:pPr>
            <a:endParaRPr lang="en-US" altLang="zh-TW" sz="3600" dirty="0" smtClean="0">
              <a:solidFill>
                <a:srgbClr val="00000C"/>
              </a:solidFill>
              <a:latin typeface="標楷體" panose="03000509000000000000" pitchFamily="65" charset="-120"/>
              <a:ea typeface="文鼎粗魏碑" panose="02010609010101010101" pitchFamily="49" charset="-120"/>
            </a:endParaRPr>
          </a:p>
          <a:p>
            <a:pPr marL="457200" indent="-457200" algn="l">
              <a:buClr>
                <a:schemeClr val="tx2"/>
              </a:buClr>
              <a:buSzPct val="80000"/>
              <a:buFont typeface="+mj-lt"/>
              <a:buAutoNum type="arabicParenR"/>
            </a:pPr>
            <a:endParaRPr lang="en-US" altLang="zh-TW" sz="3600" dirty="0" smtClean="0">
              <a:solidFill>
                <a:srgbClr val="00000C"/>
              </a:solidFill>
              <a:latin typeface="標楷體" panose="03000509000000000000" pitchFamily="65" charset="-120"/>
              <a:ea typeface="文鼎粗魏碑" panose="02010609010101010101" pitchFamily="49" charset="-120"/>
            </a:endParaRPr>
          </a:p>
          <a:p>
            <a:pPr marL="457200" indent="-457200" algn="l">
              <a:buClr>
                <a:schemeClr val="tx2"/>
              </a:buClr>
              <a:buSzPct val="80000"/>
              <a:buFont typeface="+mj-lt"/>
              <a:buAutoNum type="arabicParenR"/>
            </a:pPr>
            <a:endParaRPr lang="en-US" altLang="zh-TW" sz="3600" dirty="0" smtClean="0">
              <a:solidFill>
                <a:srgbClr val="00000C"/>
              </a:solidFill>
              <a:latin typeface="標楷體" panose="03000509000000000000" pitchFamily="65" charset="-120"/>
              <a:ea typeface="文鼎粗魏碑" panose="02010609010101010101" pitchFamily="49" charset="-120"/>
            </a:endParaRPr>
          </a:p>
          <a:p>
            <a:pPr algn="l">
              <a:buClr>
                <a:schemeClr val="tx2"/>
              </a:buClr>
              <a:buSzPct val="80000"/>
            </a:pPr>
            <a:r>
              <a:rPr lang="zh-TW" altLang="en-US" sz="36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   </a:t>
            </a:r>
            <a:endParaRPr lang="en-US" altLang="zh-TW" sz="3600" dirty="0" smtClean="0">
              <a:solidFill>
                <a:srgbClr val="00000C"/>
              </a:solidFill>
              <a:latin typeface="標楷體" panose="03000509000000000000" pitchFamily="65" charset="-120"/>
              <a:ea typeface="文鼎粗魏碑" panose="02010609010101010101" pitchFamily="49" charset="-120"/>
            </a:endParaRPr>
          </a:p>
          <a:p>
            <a:pPr algn="l">
              <a:buClr>
                <a:schemeClr val="tx2"/>
              </a:buClr>
              <a:buSzPct val="80000"/>
            </a:pPr>
            <a:endParaRPr lang="en-US" altLang="zh-TW" sz="3600" dirty="0">
              <a:solidFill>
                <a:srgbClr val="00000C"/>
              </a:solidFill>
              <a:latin typeface="標楷體" panose="03000509000000000000" pitchFamily="65" charset="-120"/>
              <a:ea typeface="文鼎粗魏碑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5725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3643338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solidFill>
                  <a:schemeClr val="accent5">
                    <a:lumMod val="50000"/>
                  </a:schemeClr>
                </a:solidFill>
                <a:latin typeface="文鼎行楷碑體" panose="02010609010101010101" pitchFamily="49" charset="-120"/>
                <a:ea typeface="文鼎粗魏碑" panose="02010609010101010101" pitchFamily="49" charset="-120"/>
                <a:cs typeface="文鼎行楷碑體" panose="02010609010101010101" pitchFamily="49" charset="-120"/>
              </a:rPr>
              <a:t>我們抱持著相同的心</a:t>
            </a:r>
            <a:r>
              <a:rPr lang="en-US" altLang="zh-TW" dirty="0" smtClean="0">
                <a:solidFill>
                  <a:schemeClr val="accent5">
                    <a:lumMod val="50000"/>
                  </a:schemeClr>
                </a:solidFill>
                <a:latin typeface="文鼎行楷碑體" panose="02010609010101010101" pitchFamily="49" charset="-120"/>
                <a:ea typeface="文鼎粗魏碑" panose="02010609010101010101" pitchFamily="49" charset="-120"/>
                <a:cs typeface="文鼎行楷碑體" panose="02010609010101010101" pitchFamily="49" charset="-120"/>
              </a:rPr>
              <a:t/>
            </a:r>
            <a:br>
              <a:rPr lang="en-US" altLang="zh-TW" dirty="0" smtClean="0">
                <a:solidFill>
                  <a:schemeClr val="accent5">
                    <a:lumMod val="50000"/>
                  </a:schemeClr>
                </a:solidFill>
                <a:latin typeface="文鼎行楷碑體" panose="02010609010101010101" pitchFamily="49" charset="-120"/>
                <a:ea typeface="文鼎粗魏碑" panose="02010609010101010101" pitchFamily="49" charset="-120"/>
                <a:cs typeface="文鼎行楷碑體" panose="02010609010101010101" pitchFamily="49" charset="-120"/>
              </a:rPr>
            </a:br>
            <a:r>
              <a:rPr lang="zh-TW" altLang="en-US" dirty="0" smtClean="0">
                <a:solidFill>
                  <a:schemeClr val="accent5">
                    <a:lumMod val="50000"/>
                  </a:schemeClr>
                </a:solidFill>
                <a:latin typeface="文鼎行楷碑體" panose="02010609010101010101" pitchFamily="49" charset="-120"/>
                <a:ea typeface="文鼎粗魏碑" panose="02010609010101010101" pitchFamily="49" charset="-120"/>
                <a:cs typeface="文鼎行楷碑體" panose="02010609010101010101" pitchFamily="49" charset="-120"/>
              </a:rPr>
              <a:t>都是為了孩子好</a:t>
            </a:r>
            <a:r>
              <a:rPr lang="en-US" altLang="zh-TW" dirty="0" smtClean="0">
                <a:solidFill>
                  <a:schemeClr val="accent5">
                    <a:lumMod val="50000"/>
                  </a:schemeClr>
                </a:solidFill>
                <a:latin typeface="文鼎行楷碑體" panose="02010609010101010101" pitchFamily="49" charset="-120"/>
                <a:ea typeface="文鼎粗魏碑" panose="02010609010101010101" pitchFamily="49" charset="-120"/>
                <a:cs typeface="文鼎行楷碑體" panose="02010609010101010101" pitchFamily="49" charset="-120"/>
              </a:rPr>
              <a:t/>
            </a:r>
            <a:br>
              <a:rPr lang="en-US" altLang="zh-TW" dirty="0" smtClean="0">
                <a:solidFill>
                  <a:schemeClr val="accent5">
                    <a:lumMod val="50000"/>
                  </a:schemeClr>
                </a:solidFill>
                <a:latin typeface="文鼎行楷碑體" panose="02010609010101010101" pitchFamily="49" charset="-120"/>
                <a:ea typeface="文鼎粗魏碑" panose="02010609010101010101" pitchFamily="49" charset="-120"/>
                <a:cs typeface="文鼎行楷碑體" panose="02010609010101010101" pitchFamily="49" charset="-120"/>
              </a:rPr>
            </a:br>
            <a:r>
              <a:rPr lang="zh-TW" altLang="en-US" dirty="0" smtClean="0">
                <a:solidFill>
                  <a:schemeClr val="accent5">
                    <a:lumMod val="50000"/>
                  </a:schemeClr>
                </a:solidFill>
                <a:latin typeface="文鼎行楷碑體" panose="02010609010101010101" pitchFamily="49" charset="-120"/>
                <a:ea typeface="文鼎粗魏碑" panose="02010609010101010101" pitchFamily="49" charset="-120"/>
                <a:cs typeface="文鼎行楷碑體" panose="02010609010101010101" pitchFamily="49" charset="-120"/>
              </a:rPr>
              <a:t>也許做法不一樣</a:t>
            </a:r>
            <a:r>
              <a:rPr lang="en-US" altLang="zh-TW" dirty="0" smtClean="0">
                <a:solidFill>
                  <a:schemeClr val="accent5">
                    <a:lumMod val="50000"/>
                  </a:schemeClr>
                </a:solidFill>
                <a:latin typeface="文鼎行楷碑體" panose="02010609010101010101" pitchFamily="49" charset="-120"/>
                <a:ea typeface="文鼎粗魏碑" panose="02010609010101010101" pitchFamily="49" charset="-120"/>
                <a:cs typeface="文鼎行楷碑體" panose="02010609010101010101" pitchFamily="49" charset="-120"/>
              </a:rPr>
              <a:t/>
            </a:r>
            <a:br>
              <a:rPr lang="en-US" altLang="zh-TW" dirty="0" smtClean="0">
                <a:solidFill>
                  <a:schemeClr val="accent5">
                    <a:lumMod val="50000"/>
                  </a:schemeClr>
                </a:solidFill>
                <a:latin typeface="文鼎行楷碑體" panose="02010609010101010101" pitchFamily="49" charset="-120"/>
                <a:ea typeface="文鼎粗魏碑" panose="02010609010101010101" pitchFamily="49" charset="-120"/>
                <a:cs typeface="文鼎行楷碑體" panose="02010609010101010101" pitchFamily="49" charset="-120"/>
              </a:rPr>
            </a:br>
            <a:r>
              <a:rPr lang="zh-TW" altLang="en-US" dirty="0" smtClean="0">
                <a:solidFill>
                  <a:schemeClr val="accent5">
                    <a:lumMod val="50000"/>
                  </a:schemeClr>
                </a:solidFill>
                <a:latin typeface="文鼎行楷碑體" panose="02010609010101010101" pitchFamily="49" charset="-120"/>
                <a:ea typeface="文鼎粗魏碑" panose="02010609010101010101" pitchFamily="49" charset="-120"/>
                <a:cs typeface="文鼎行楷碑體" panose="02010609010101010101" pitchFamily="49" charset="-120"/>
              </a:rPr>
              <a:t>請</a:t>
            </a:r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latin typeface="文鼎行楷碑體" panose="02010609010101010101" pitchFamily="49" charset="-120"/>
                <a:ea typeface="文鼎粗魏碑" panose="02010609010101010101" pitchFamily="49" charset="-120"/>
                <a:cs typeface="文鼎行楷碑體" panose="02010609010101010101" pitchFamily="49" charset="-120"/>
              </a:rPr>
              <a:t>相信</a:t>
            </a:r>
            <a:r>
              <a:rPr lang="zh-TW" altLang="en-US" dirty="0" smtClean="0">
                <a:solidFill>
                  <a:schemeClr val="accent5">
                    <a:lumMod val="50000"/>
                  </a:schemeClr>
                </a:solidFill>
                <a:latin typeface="文鼎行楷碑體" panose="02010609010101010101" pitchFamily="49" charset="-120"/>
                <a:ea typeface="文鼎粗魏碑" panose="02010609010101010101" pitchFamily="49" charset="-120"/>
                <a:cs typeface="文鼎行楷碑體" panose="02010609010101010101" pitchFamily="49" charset="-120"/>
              </a:rPr>
              <a:t>我</a:t>
            </a:r>
            <a:endParaRPr lang="zh-TW" altLang="en-US" dirty="0">
              <a:solidFill>
                <a:schemeClr val="accent5">
                  <a:lumMod val="50000"/>
                </a:schemeClr>
              </a:solidFill>
              <a:latin typeface="文鼎行楷碑體" panose="02010609010101010101" pitchFamily="49" charset="-120"/>
              <a:ea typeface="文鼎粗魏碑" panose="02010609010101010101" pitchFamily="49" charset="-120"/>
              <a:cs typeface="文鼎行楷碑體" panose="02010609010101010101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3643338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latin typeface="文鼎行楷碑體" panose="02010609010101010101" pitchFamily="49" charset="-120"/>
                <a:ea typeface="文鼎粗魏碑" panose="02010609010101010101" pitchFamily="49" charset="-120"/>
                <a:cs typeface="文鼎行楷碑體" panose="02010609010101010101" pitchFamily="49" charset="-120"/>
              </a:rPr>
              <a:t>面對</a:t>
            </a:r>
            <a:r>
              <a:rPr lang="zh-TW" altLang="en-US" dirty="0" smtClean="0">
                <a:solidFill>
                  <a:schemeClr val="accent5">
                    <a:lumMod val="50000"/>
                  </a:schemeClr>
                </a:solidFill>
                <a:latin typeface="文鼎行楷碑體" panose="02010609010101010101" pitchFamily="49" charset="-120"/>
                <a:ea typeface="文鼎粗魏碑" panose="02010609010101010101" pitchFamily="49" charset="-120"/>
                <a:cs typeface="文鼎行楷碑體" panose="02010609010101010101" pitchFamily="49" charset="-120"/>
              </a:rPr>
              <a:t>著三十二位</a:t>
            </a:r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latin typeface="文鼎行楷碑體" panose="02010609010101010101" pitchFamily="49" charset="-120"/>
                <a:ea typeface="文鼎粗魏碑" panose="02010609010101010101" pitchFamily="49" charset="-120"/>
                <a:cs typeface="文鼎行楷碑體" panose="02010609010101010101" pitchFamily="49" charset="-120"/>
              </a:rPr>
              <a:t>孩子</a:t>
            </a:r>
            <a:r>
              <a:rPr lang="en-US" altLang="zh-TW" dirty="0">
                <a:solidFill>
                  <a:schemeClr val="accent5">
                    <a:lumMod val="50000"/>
                  </a:schemeClr>
                </a:solidFill>
                <a:latin typeface="文鼎行楷碑體" panose="02010609010101010101" pitchFamily="49" charset="-120"/>
                <a:ea typeface="文鼎粗魏碑" panose="02010609010101010101" pitchFamily="49" charset="-120"/>
                <a:cs typeface="文鼎行楷碑體" panose="02010609010101010101" pitchFamily="49" charset="-120"/>
              </a:rPr>
              <a:t/>
            </a:r>
            <a:br>
              <a:rPr lang="en-US" altLang="zh-TW" dirty="0">
                <a:solidFill>
                  <a:schemeClr val="accent5">
                    <a:lumMod val="50000"/>
                  </a:schemeClr>
                </a:solidFill>
                <a:latin typeface="文鼎行楷碑體" panose="02010609010101010101" pitchFamily="49" charset="-120"/>
                <a:ea typeface="文鼎粗魏碑" panose="02010609010101010101" pitchFamily="49" charset="-120"/>
                <a:cs typeface="文鼎行楷碑體" panose="02010609010101010101" pitchFamily="49" charset="-120"/>
              </a:rPr>
            </a:br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latin typeface="文鼎行楷碑體" panose="02010609010101010101" pitchFamily="49" charset="-120"/>
                <a:ea typeface="文鼎粗魏碑" panose="02010609010101010101" pitchFamily="49" charset="-120"/>
                <a:cs typeface="文鼎行楷碑體" panose="02010609010101010101" pitchFamily="49" charset="-120"/>
              </a:rPr>
              <a:t>我可能沒有辦法面面俱到</a:t>
            </a:r>
            <a:r>
              <a:rPr lang="en-US" altLang="zh-TW" dirty="0">
                <a:solidFill>
                  <a:schemeClr val="accent5">
                    <a:lumMod val="50000"/>
                  </a:schemeClr>
                </a:solidFill>
                <a:latin typeface="文鼎行楷碑體" panose="02010609010101010101" pitchFamily="49" charset="-120"/>
                <a:ea typeface="文鼎粗魏碑" panose="02010609010101010101" pitchFamily="49" charset="-120"/>
                <a:cs typeface="文鼎行楷碑體" panose="02010609010101010101" pitchFamily="49" charset="-120"/>
              </a:rPr>
              <a:t/>
            </a:r>
            <a:br>
              <a:rPr lang="en-US" altLang="zh-TW" dirty="0">
                <a:solidFill>
                  <a:schemeClr val="accent5">
                    <a:lumMod val="50000"/>
                  </a:schemeClr>
                </a:solidFill>
                <a:latin typeface="文鼎行楷碑體" panose="02010609010101010101" pitchFamily="49" charset="-120"/>
                <a:ea typeface="文鼎粗魏碑" panose="02010609010101010101" pitchFamily="49" charset="-120"/>
                <a:cs typeface="文鼎行楷碑體" panose="02010609010101010101" pitchFamily="49" charset="-120"/>
              </a:rPr>
            </a:br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latin typeface="文鼎行楷碑體" panose="02010609010101010101" pitchFamily="49" charset="-120"/>
                <a:ea typeface="文鼎粗魏碑" panose="02010609010101010101" pitchFamily="49" charset="-120"/>
                <a:cs typeface="文鼎行楷碑體" panose="02010609010101010101" pitchFamily="49" charset="-120"/>
              </a:rPr>
              <a:t>有任何疏失</a:t>
            </a:r>
            <a:r>
              <a:rPr lang="en-US" altLang="zh-TW" dirty="0">
                <a:solidFill>
                  <a:schemeClr val="accent5">
                    <a:lumMod val="50000"/>
                  </a:schemeClr>
                </a:solidFill>
                <a:latin typeface="文鼎行楷碑體" panose="02010609010101010101" pitchFamily="49" charset="-120"/>
                <a:ea typeface="文鼎粗魏碑" panose="02010609010101010101" pitchFamily="49" charset="-120"/>
                <a:cs typeface="文鼎行楷碑體" panose="02010609010101010101" pitchFamily="49" charset="-120"/>
              </a:rPr>
              <a:t/>
            </a:r>
            <a:br>
              <a:rPr lang="en-US" altLang="zh-TW" dirty="0">
                <a:solidFill>
                  <a:schemeClr val="accent5">
                    <a:lumMod val="50000"/>
                  </a:schemeClr>
                </a:solidFill>
                <a:latin typeface="文鼎行楷碑體" panose="02010609010101010101" pitchFamily="49" charset="-120"/>
                <a:ea typeface="文鼎粗魏碑" panose="02010609010101010101" pitchFamily="49" charset="-120"/>
                <a:cs typeface="文鼎行楷碑體" panose="02010609010101010101" pitchFamily="49" charset="-120"/>
              </a:rPr>
            </a:br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latin typeface="文鼎行楷碑體" panose="02010609010101010101" pitchFamily="49" charset="-120"/>
                <a:ea typeface="文鼎粗魏碑" panose="02010609010101010101" pitchFamily="49" charset="-120"/>
                <a:cs typeface="文鼎行楷碑體" panose="02010609010101010101" pitchFamily="49" charset="-120"/>
              </a:rPr>
              <a:t>請提醒我</a:t>
            </a:r>
          </a:p>
        </p:txBody>
      </p:sp>
    </p:spTree>
    <p:extLst>
      <p:ext uri="{BB962C8B-B14F-4D97-AF65-F5344CB8AC3E}">
        <p14:creationId xmlns:p14="http://schemas.microsoft.com/office/powerpoint/2010/main" val="335255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3643338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ea typeface="文鼎粗魏碑" panose="02010609010101010101" pitchFamily="49" charset="-120"/>
              </a:rPr>
              <a:t>讓我們</a:t>
            </a:r>
            <a:r>
              <a:rPr lang="zh-TW" altLang="en-US" dirty="0" smtClean="0">
                <a:solidFill>
                  <a:schemeClr val="accent5">
                    <a:lumMod val="50000"/>
                  </a:schemeClr>
                </a:solidFill>
                <a:ea typeface="文鼎粗魏碑" panose="02010609010101010101" pitchFamily="49" charset="-120"/>
              </a:rPr>
              <a:t>在教育</a:t>
            </a:r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ea typeface="文鼎粗魏碑" panose="02010609010101010101" pitchFamily="49" charset="-120"/>
              </a:rPr>
              <a:t>孩子的路上</a:t>
            </a:r>
            <a:r>
              <a:rPr lang="en-US" altLang="zh-TW" dirty="0">
                <a:solidFill>
                  <a:schemeClr val="accent5">
                    <a:lumMod val="50000"/>
                  </a:schemeClr>
                </a:solidFill>
                <a:ea typeface="文鼎粗魏碑" panose="02010609010101010101" pitchFamily="49" charset="-120"/>
              </a:rPr>
              <a:t/>
            </a:r>
            <a:br>
              <a:rPr lang="en-US" altLang="zh-TW" dirty="0">
                <a:solidFill>
                  <a:schemeClr val="accent5">
                    <a:lumMod val="50000"/>
                  </a:schemeClr>
                </a:solidFill>
                <a:ea typeface="文鼎粗魏碑" panose="02010609010101010101" pitchFamily="49" charset="-120"/>
              </a:rPr>
            </a:br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ea typeface="文鼎粗魏碑" panose="02010609010101010101" pitchFamily="49" charset="-120"/>
              </a:rPr>
              <a:t>成為最好的合作</a:t>
            </a:r>
            <a:r>
              <a:rPr lang="zh-TW" altLang="en-US" dirty="0" smtClean="0">
                <a:solidFill>
                  <a:schemeClr val="accent5">
                    <a:lumMod val="50000"/>
                  </a:schemeClr>
                </a:solidFill>
                <a:ea typeface="文鼎粗魏碑" panose="02010609010101010101" pitchFamily="49" charset="-120"/>
              </a:rPr>
              <a:t>夥伴</a:t>
            </a:r>
            <a:r>
              <a:rPr lang="en-US" altLang="zh-TW" dirty="0" smtClean="0">
                <a:solidFill>
                  <a:schemeClr val="accent5">
                    <a:lumMod val="50000"/>
                  </a:schemeClr>
                </a:solidFill>
                <a:ea typeface="文鼎粗魏碑" panose="02010609010101010101" pitchFamily="49" charset="-120"/>
              </a:rPr>
              <a:t/>
            </a:r>
            <a:br>
              <a:rPr lang="en-US" altLang="zh-TW" dirty="0" smtClean="0">
                <a:solidFill>
                  <a:schemeClr val="accent5">
                    <a:lumMod val="50000"/>
                  </a:schemeClr>
                </a:solidFill>
                <a:ea typeface="文鼎粗魏碑" panose="02010609010101010101" pitchFamily="49" charset="-120"/>
              </a:rPr>
            </a:br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ea typeface="文鼎粗魏碑" panose="02010609010101010101" pitchFamily="49" charset="-120"/>
              </a:rPr>
              <a:t>孩子的成長</a:t>
            </a:r>
            <a:r>
              <a:rPr lang="en-US" altLang="zh-TW" dirty="0">
                <a:solidFill>
                  <a:schemeClr val="accent5">
                    <a:lumMod val="50000"/>
                  </a:schemeClr>
                </a:solidFill>
                <a:ea typeface="文鼎粗魏碑" panose="02010609010101010101" pitchFamily="49" charset="-120"/>
              </a:rPr>
              <a:t/>
            </a:r>
            <a:br>
              <a:rPr lang="en-US" altLang="zh-TW" dirty="0">
                <a:solidFill>
                  <a:schemeClr val="accent5">
                    <a:lumMod val="50000"/>
                  </a:schemeClr>
                </a:solidFill>
                <a:ea typeface="文鼎粗魏碑" panose="02010609010101010101" pitchFamily="49" charset="-120"/>
              </a:rPr>
            </a:br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ea typeface="文鼎粗魏碑" panose="02010609010101010101" pitchFamily="49" charset="-120"/>
              </a:rPr>
              <a:t>有您相伴</a:t>
            </a:r>
            <a:r>
              <a:rPr lang="en-US" altLang="zh-TW" dirty="0">
                <a:solidFill>
                  <a:schemeClr val="accent5">
                    <a:lumMod val="50000"/>
                  </a:schemeClr>
                </a:solidFill>
                <a:ea typeface="文鼎粗魏碑" panose="02010609010101010101" pitchFamily="49" charset="-120"/>
              </a:rPr>
              <a:t/>
            </a:r>
            <a:br>
              <a:rPr lang="en-US" altLang="zh-TW" dirty="0">
                <a:solidFill>
                  <a:schemeClr val="accent5">
                    <a:lumMod val="50000"/>
                  </a:schemeClr>
                </a:solidFill>
                <a:ea typeface="文鼎粗魏碑" panose="02010609010101010101" pitchFamily="49" charset="-120"/>
              </a:rPr>
            </a:br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ea typeface="文鼎粗魏碑" panose="02010609010101010101" pitchFamily="49" charset="-120"/>
              </a:rPr>
              <a:t>必定有更佳的</a:t>
            </a:r>
            <a:r>
              <a:rPr lang="zh-TW" altLang="en-US" dirty="0" smtClean="0">
                <a:solidFill>
                  <a:schemeClr val="accent5">
                    <a:lumMod val="50000"/>
                  </a:schemeClr>
                </a:solidFill>
                <a:ea typeface="文鼎粗魏碑" panose="02010609010101010101" pitchFamily="49" charset="-120"/>
              </a:rPr>
              <a:t>表現</a:t>
            </a:r>
            <a:endParaRPr lang="zh-TW" altLang="en-US" dirty="0">
              <a:solidFill>
                <a:schemeClr val="accent5">
                  <a:lumMod val="50000"/>
                </a:schemeClr>
              </a:solidFill>
              <a:ea typeface="文鼎粗魏碑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4088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8066" y="417221"/>
            <a:ext cx="8322406" cy="1211579"/>
          </a:xfrm>
        </p:spPr>
        <p:txBody>
          <a:bodyPr>
            <a:normAutofit/>
          </a:bodyPr>
          <a:lstStyle/>
          <a:p>
            <a:pPr algn="l"/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ea typeface="文鼎粗魏碑" panose="02010609010101010101" pitchFamily="49" charset="-120"/>
              </a:rPr>
              <a:t>讓我們</a:t>
            </a:r>
            <a:r>
              <a:rPr lang="zh-TW" altLang="en-US" dirty="0" smtClean="0">
                <a:solidFill>
                  <a:schemeClr val="accent5">
                    <a:lumMod val="50000"/>
                  </a:schemeClr>
                </a:solidFill>
                <a:ea typeface="文鼎粗魏碑" panose="02010609010101010101" pitchFamily="49" charset="-120"/>
              </a:rPr>
              <a:t>一同期盼著孩子</a:t>
            </a:r>
            <a:endParaRPr lang="zh-TW" altLang="en-US" dirty="0">
              <a:solidFill>
                <a:schemeClr val="accent5">
                  <a:lumMod val="50000"/>
                </a:schemeClr>
              </a:solidFill>
              <a:ea typeface="文鼎粗魏碑" panose="02010609010101010101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1600" y="1628800"/>
            <a:ext cx="8491924" cy="37326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000" b="1" dirty="0">
                <a:latin typeface="標楷體" panose="03000509000000000000" pitchFamily="65" charset="-120"/>
                <a:ea typeface="文鼎粗魏碑" panose="02010609010101010101" pitchFamily="49" charset="-120"/>
              </a:rPr>
              <a:t>愛上學   </a:t>
            </a:r>
            <a:r>
              <a:rPr lang="zh-TW" altLang="en-US" sz="4000" b="1" dirty="0" smtClean="0">
                <a:latin typeface="標楷體" panose="03000509000000000000" pitchFamily="65" charset="-120"/>
                <a:ea typeface="文鼎粗魏碑" panose="02010609010101010101" pitchFamily="49" charset="-120"/>
              </a:rPr>
              <a:t> 守規矩    有禮貌</a:t>
            </a:r>
            <a:endParaRPr lang="en-US" altLang="zh-TW" sz="4000" b="1" dirty="0" smtClean="0">
              <a:latin typeface="標楷體" panose="03000509000000000000" pitchFamily="65" charset="-120"/>
              <a:ea typeface="文鼎粗魏碑" panose="02010609010101010101" pitchFamily="49" charset="-120"/>
            </a:endParaRPr>
          </a:p>
          <a:p>
            <a:pPr marL="0" indent="0">
              <a:buNone/>
            </a:pPr>
            <a:r>
              <a:rPr lang="zh-TW" altLang="en-US" sz="4000" b="1" dirty="0" smtClean="0">
                <a:latin typeface="標楷體" panose="03000509000000000000" pitchFamily="65" charset="-120"/>
                <a:ea typeface="文鼎粗魏碑" panose="02010609010101010101" pitchFamily="49" charset="-120"/>
              </a:rPr>
              <a:t>肯負責    能</a:t>
            </a:r>
            <a:r>
              <a:rPr lang="zh-TW" altLang="en-US" sz="4000" b="1" dirty="0">
                <a:latin typeface="標楷體" panose="03000509000000000000" pitchFamily="65" charset="-120"/>
                <a:ea typeface="文鼎粗魏碑" panose="02010609010101010101" pitchFamily="49" charset="-120"/>
              </a:rPr>
              <a:t>獨立 </a:t>
            </a:r>
            <a:r>
              <a:rPr lang="zh-TW" altLang="en-US" sz="4000" b="1" dirty="0" smtClean="0">
                <a:latin typeface="標楷體" panose="03000509000000000000" pitchFamily="65" charset="-120"/>
                <a:ea typeface="文鼎粗魏碑" panose="02010609010101010101" pitchFamily="49" charset="-120"/>
              </a:rPr>
              <a:t>   </a:t>
            </a:r>
            <a:r>
              <a:rPr lang="zh-TW" altLang="en-US" sz="4000" b="1" dirty="0">
                <a:latin typeface="標楷體" panose="03000509000000000000" pitchFamily="65" charset="-120"/>
                <a:ea typeface="文鼎粗魏碑" panose="02010609010101010101" pitchFamily="49" charset="-120"/>
              </a:rPr>
              <a:t>富愛心</a:t>
            </a:r>
          </a:p>
          <a:p>
            <a:pPr marL="0" indent="0">
              <a:buNone/>
            </a:pPr>
            <a:endParaRPr lang="zh-TW" altLang="en-US" dirty="0"/>
          </a:p>
          <a:p>
            <a:pPr marL="0" indent="0">
              <a:buNone/>
            </a:pP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 smtClean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3120"/>
            <a:ext cx="9225733" cy="3576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188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dirty="0">
                <a:solidFill>
                  <a:srgbClr val="0070C0"/>
                </a:solidFill>
                <a:ea typeface="文鼎粗魏碑" panose="02010609010101010101" pitchFamily="49" charset="-120"/>
              </a:rPr>
              <a:t>二</a:t>
            </a:r>
            <a:r>
              <a:rPr lang="zh-TW" altLang="en-US" dirty="0" smtClean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TW" altLang="en-US" dirty="0" smtClean="0">
                <a:solidFill>
                  <a:srgbClr val="0070C0"/>
                </a:solidFill>
                <a:ea typeface="文鼎粗魏碑" panose="02010609010101010101" pitchFamily="49" charset="-120"/>
              </a:rPr>
              <a:t>我們這「</a:t>
            </a:r>
            <a:r>
              <a:rPr lang="en-US" altLang="zh-TW" b="1" dirty="0" smtClean="0">
                <a:solidFill>
                  <a:srgbClr val="0070C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1</a:t>
            </a:r>
            <a:r>
              <a:rPr lang="zh-TW" altLang="en-US" dirty="0" smtClean="0">
                <a:solidFill>
                  <a:srgbClr val="0070C0"/>
                </a:solidFill>
                <a:ea typeface="文鼎粗魏碑" panose="02010609010101010101" pitchFamily="49" charset="-120"/>
              </a:rPr>
              <a:t>」班之教育理念</a:t>
            </a:r>
            <a:endParaRPr lang="zh-TW" altLang="en-US" dirty="0">
              <a:solidFill>
                <a:srgbClr val="0070C0"/>
              </a:solidFill>
              <a:ea typeface="文鼎粗魏碑" panose="02010609010101010101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pPr marL="514350" indent="-514350">
              <a:spcAft>
                <a:spcPts val="1200"/>
              </a:spcAft>
              <a:buClr>
                <a:schemeClr val="tx2"/>
              </a:buClr>
              <a:buFont typeface="+mj-lt"/>
              <a:buAutoNum type="arabicParenR"/>
            </a:pP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尊重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與接納</a:t>
            </a:r>
            <a:r>
              <a:rPr lang="zh-TW" altLang="en-US" sz="2800" b="1" dirty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每一位孩子，希望</a:t>
            </a:r>
            <a:r>
              <a:rPr lang="zh-TW" altLang="en-US" sz="2800" b="1" dirty="0" smtClean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孩子在學校能安心</a:t>
            </a:r>
            <a:r>
              <a:rPr lang="zh-TW" altLang="en-US" sz="2800" b="1" dirty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學習、快樂</a:t>
            </a:r>
            <a:r>
              <a:rPr lang="zh-TW" altLang="en-US" sz="2800" b="1" dirty="0" smtClean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成長</a:t>
            </a:r>
            <a:r>
              <a:rPr lang="zh-TW" altLang="en-US" sz="2800" b="1" dirty="0" smtClean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，能逐漸自律和負責。</a:t>
            </a:r>
            <a:endParaRPr lang="en-US" altLang="zh-TW" sz="2800" b="1" dirty="0" smtClean="0">
              <a:solidFill>
                <a:srgbClr val="00000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spcAft>
                <a:spcPts val="1200"/>
              </a:spcAft>
              <a:buClr>
                <a:schemeClr val="tx2"/>
              </a:buClr>
              <a:buFont typeface="+mj-lt"/>
              <a:buAutoNum type="arabicParenR"/>
            </a:pPr>
            <a:r>
              <a:rPr lang="zh-TW" altLang="en-US" sz="2800" b="1" dirty="0" smtClean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培養</a:t>
            </a:r>
            <a:r>
              <a:rPr lang="zh-TW" altLang="en-US" sz="2800" b="1" dirty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孩子積極正面的人生觀</a:t>
            </a:r>
            <a:r>
              <a:rPr lang="zh-TW" altLang="en-US" sz="2800" b="1" dirty="0" smtClean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，養成</a:t>
            </a:r>
            <a:r>
              <a:rPr lang="zh-TW" altLang="en-US" sz="2800" b="1" dirty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孩子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愛護自己、尊重及關懷他人</a:t>
            </a:r>
            <a:r>
              <a:rPr lang="zh-TW" altLang="en-US" sz="2800" b="1" dirty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的態度。</a:t>
            </a:r>
          </a:p>
          <a:p>
            <a:pPr marL="609600" indent="-609600">
              <a:spcAft>
                <a:spcPts val="1200"/>
              </a:spcAft>
              <a:buClr>
                <a:schemeClr val="tx2"/>
              </a:buClr>
              <a:buFont typeface="+mj-lt"/>
              <a:buAutoNum type="arabicParenR"/>
            </a:pPr>
            <a:r>
              <a:rPr lang="zh-TW" altLang="en-US" sz="2800" b="1" dirty="0" smtClean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透過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閱讀</a:t>
            </a:r>
            <a:r>
              <a:rPr lang="zh-TW" altLang="en-US" sz="2800" b="1" dirty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活動，鼓勵孩子多閱讀，進而從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閱讀中得到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樂趣</a:t>
            </a:r>
            <a:r>
              <a:rPr lang="zh-TW" altLang="en-US" sz="2800" b="1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獲得更多知識</a:t>
            </a:r>
            <a:r>
              <a:rPr lang="zh-TW" altLang="en-US" sz="2800" b="1" dirty="0" smtClean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800" b="1" dirty="0">
              <a:solidFill>
                <a:srgbClr val="00000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609600" indent="-609600">
              <a:spcAft>
                <a:spcPts val="1200"/>
              </a:spcAft>
              <a:buClr>
                <a:schemeClr val="tx2"/>
              </a:buClr>
              <a:buFont typeface="+mj-lt"/>
              <a:buAutoNum type="arabicParenR"/>
            </a:pPr>
            <a:r>
              <a:rPr lang="zh-TW" altLang="en-US" sz="2800" b="1" dirty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在教學上</a:t>
            </a:r>
            <a:r>
              <a:rPr lang="zh-TW" altLang="en-US" sz="2800" b="1" dirty="0" smtClean="0">
                <a:solidFill>
                  <a:srgbClr val="00000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以孩子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生活應用出發，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培養孩子帶著走的能力。</a:t>
            </a:r>
            <a:endParaRPr lang="zh-TW" altLang="en-US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dirty="0"/>
          </a:p>
          <a:p>
            <a:pPr marL="0" indent="0">
              <a:buNone/>
            </a:pP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204377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dirty="0" smtClean="0">
                <a:solidFill>
                  <a:srgbClr val="0070C0"/>
                </a:solidFill>
                <a:ea typeface="文鼎粗魏碑" panose="02010609010101010101" pitchFamily="49" charset="-120"/>
              </a:rPr>
              <a:t>三</a:t>
            </a:r>
            <a:r>
              <a:rPr lang="zh-TW" altLang="en-US" dirty="0" smtClean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TW" altLang="en-US" dirty="0" smtClean="0">
                <a:solidFill>
                  <a:srgbClr val="0070C0"/>
                </a:solidFill>
                <a:ea typeface="文鼎粗魏碑" panose="02010609010101010101" pitchFamily="49" charset="-120"/>
              </a:rPr>
              <a:t>我們這「</a:t>
            </a:r>
            <a:r>
              <a:rPr lang="en-US" altLang="zh-TW" b="1" dirty="0" smtClean="0">
                <a:solidFill>
                  <a:srgbClr val="0070C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1</a:t>
            </a:r>
            <a:r>
              <a:rPr lang="zh-TW" altLang="en-US" dirty="0" smtClean="0">
                <a:solidFill>
                  <a:srgbClr val="0070C0"/>
                </a:solidFill>
                <a:ea typeface="文鼎粗魏碑" panose="02010609010101010101" pitchFamily="49" charset="-120"/>
              </a:rPr>
              <a:t>」班之學校生活</a:t>
            </a:r>
            <a:endParaRPr lang="zh-TW" altLang="en-US" dirty="0">
              <a:solidFill>
                <a:srgbClr val="0070C0"/>
              </a:solidFill>
              <a:ea typeface="文鼎粗魏碑" panose="02010609010101010101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8768" y="1430348"/>
            <a:ext cx="8485719" cy="4734955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spcAft>
                <a:spcPts val="600"/>
              </a:spcAft>
              <a:buClr>
                <a:schemeClr val="tx2"/>
              </a:buClr>
              <a:buSzPct val="80000"/>
              <a:buFont typeface="+mj-lt"/>
              <a:buAutoNum type="arabicParenR"/>
            </a:pPr>
            <a:r>
              <a:rPr lang="zh-TW" altLang="en-US" sz="3000" dirty="0">
                <a:solidFill>
                  <a:srgbClr val="CC0099"/>
                </a:solidFill>
                <a:latin typeface="Arial" panose="020B0604020202020204" pitchFamily="34" charset="0"/>
                <a:ea typeface="文鼎粗魏碑" panose="02010609010101010101" pitchFamily="49" charset="-120"/>
              </a:rPr>
              <a:t>上學時間</a:t>
            </a:r>
            <a:r>
              <a:rPr lang="en-US" altLang="zh-TW" sz="3000" dirty="0">
                <a:solidFill>
                  <a:srgbClr val="00000C"/>
                </a:solidFill>
                <a:latin typeface="Arial" panose="020B0604020202020204" pitchFamily="34" charset="0"/>
                <a:ea typeface="文鼎粗魏碑" panose="02010609010101010101" pitchFamily="49" charset="-120"/>
              </a:rPr>
              <a:t>: 7:50</a:t>
            </a:r>
            <a:r>
              <a:rPr lang="zh-TW" altLang="en-US" sz="3000" dirty="0">
                <a:solidFill>
                  <a:srgbClr val="00000C"/>
                </a:solidFill>
                <a:latin typeface="Arial" panose="020B0604020202020204" pitchFamily="34" charset="0"/>
                <a:ea typeface="文鼎粗魏碑" panose="02010609010101010101" pitchFamily="49" charset="-120"/>
              </a:rPr>
              <a:t>前到校，</a:t>
            </a:r>
            <a:r>
              <a:rPr lang="zh-TW" altLang="en-US" sz="3000" dirty="0" smtClean="0">
                <a:solidFill>
                  <a:srgbClr val="00000C"/>
                </a:solidFill>
                <a:latin typeface="Arial" panose="020B0604020202020204" pitchFamily="34" charset="0"/>
                <a:ea typeface="文鼎粗魏碑" panose="02010609010101010101" pitchFamily="49" charset="-120"/>
              </a:rPr>
              <a:t>請盡量在家</a:t>
            </a:r>
            <a:r>
              <a:rPr lang="zh-TW" altLang="en-US" sz="3000" dirty="0">
                <a:solidFill>
                  <a:srgbClr val="00000C"/>
                </a:solidFill>
                <a:latin typeface="Arial" panose="020B0604020202020204" pitchFamily="34" charset="0"/>
                <a:ea typeface="文鼎粗魏碑" panose="02010609010101010101" pitchFamily="49" charset="-120"/>
              </a:rPr>
              <a:t>用完</a:t>
            </a:r>
            <a:r>
              <a:rPr lang="zh-TW" altLang="en-US" sz="3000" dirty="0" smtClean="0">
                <a:solidFill>
                  <a:srgbClr val="00000C"/>
                </a:solidFill>
                <a:latin typeface="Arial" panose="020B0604020202020204" pitchFamily="34" charset="0"/>
                <a:ea typeface="文鼎粗魏碑" panose="02010609010101010101" pitchFamily="49" charset="-120"/>
              </a:rPr>
              <a:t>早餐。</a:t>
            </a:r>
            <a:endParaRPr lang="zh-TW" altLang="en-US" sz="3000" dirty="0">
              <a:solidFill>
                <a:srgbClr val="00000C"/>
              </a:solidFill>
              <a:latin typeface="Arial" panose="020B0604020202020204" pitchFamily="34" charset="0"/>
              <a:ea typeface="文鼎粗魏碑" panose="02010609010101010101" pitchFamily="49" charset="-120"/>
            </a:endParaRPr>
          </a:p>
          <a:p>
            <a:pPr marL="514350" indent="-514350">
              <a:spcAft>
                <a:spcPts val="600"/>
              </a:spcAft>
              <a:buClr>
                <a:schemeClr val="tx2"/>
              </a:buClr>
              <a:buSzPct val="80000"/>
              <a:buFont typeface="+mj-lt"/>
              <a:buAutoNum type="arabicParenR"/>
            </a:pPr>
            <a:r>
              <a:rPr lang="zh-TW" altLang="en-US" sz="3000" dirty="0">
                <a:solidFill>
                  <a:srgbClr val="CC0099"/>
                </a:solidFill>
                <a:latin typeface="Arial" panose="020B0604020202020204" pitchFamily="34" charset="0"/>
                <a:ea typeface="文鼎粗魏碑" panose="02010609010101010101" pitchFamily="49" charset="-120"/>
              </a:rPr>
              <a:t>放學時間</a:t>
            </a:r>
            <a:r>
              <a:rPr lang="en-US" altLang="zh-TW" sz="3000" dirty="0">
                <a:solidFill>
                  <a:srgbClr val="00000C"/>
                </a:solidFill>
                <a:latin typeface="Arial" panose="020B0604020202020204" pitchFamily="34" charset="0"/>
                <a:ea typeface="文鼎粗魏碑" panose="02010609010101010101" pitchFamily="49" charset="-120"/>
              </a:rPr>
              <a:t>: </a:t>
            </a:r>
            <a:r>
              <a:rPr lang="zh-TW" altLang="en-US" sz="3000" dirty="0">
                <a:solidFill>
                  <a:srgbClr val="00000C"/>
                </a:solidFill>
                <a:latin typeface="Arial" panose="020B0604020202020204" pitchFamily="34" charset="0"/>
                <a:ea typeface="文鼎粗魏碑" panose="02010609010101010101" pitchFamily="49" charset="-120"/>
              </a:rPr>
              <a:t>星期</a:t>
            </a:r>
            <a:r>
              <a:rPr lang="zh-TW" altLang="en-US" sz="3100" dirty="0">
                <a:solidFill>
                  <a:srgbClr val="CC0099"/>
                </a:solidFill>
                <a:latin typeface="Arial" panose="020B0604020202020204" pitchFamily="34" charset="0"/>
                <a:ea typeface="文鼎粗魏碑" panose="02010609010101010101" pitchFamily="49" charset="-120"/>
              </a:rPr>
              <a:t>二 </a:t>
            </a:r>
            <a:r>
              <a:rPr lang="en-US" altLang="zh-TW" sz="3000" dirty="0">
                <a:solidFill>
                  <a:srgbClr val="00000C"/>
                </a:solidFill>
                <a:latin typeface="Arial" panose="020B0604020202020204" pitchFamily="34" charset="0"/>
                <a:ea typeface="文鼎粗魏碑" panose="02010609010101010101" pitchFamily="49" charset="-120"/>
              </a:rPr>
              <a:t>15:30 </a:t>
            </a:r>
            <a:r>
              <a:rPr lang="zh-TW" altLang="en-US" sz="3000" dirty="0" smtClean="0">
                <a:solidFill>
                  <a:srgbClr val="00000C"/>
                </a:solidFill>
                <a:latin typeface="Arial" panose="020B0604020202020204" pitchFamily="34" charset="0"/>
                <a:ea typeface="文鼎粗魏碑" panose="02010609010101010101" pitchFamily="49" charset="-120"/>
              </a:rPr>
              <a:t>，其餘</a:t>
            </a:r>
            <a:r>
              <a:rPr lang="zh-TW" altLang="en-US" sz="3000" dirty="0">
                <a:solidFill>
                  <a:srgbClr val="00000C"/>
                </a:solidFill>
                <a:latin typeface="Arial" panose="020B0604020202020204" pitchFamily="34" charset="0"/>
                <a:ea typeface="文鼎粗魏碑" panose="02010609010101010101" pitchFamily="49" charset="-120"/>
              </a:rPr>
              <a:t>時間 </a:t>
            </a:r>
            <a:r>
              <a:rPr lang="en-US" altLang="zh-TW" sz="3000" dirty="0">
                <a:solidFill>
                  <a:srgbClr val="00000C"/>
                </a:solidFill>
                <a:latin typeface="Arial" panose="020B0604020202020204" pitchFamily="34" charset="0"/>
                <a:ea typeface="文鼎粗魏碑" panose="02010609010101010101" pitchFamily="49" charset="-120"/>
              </a:rPr>
              <a:t>12:30</a:t>
            </a:r>
            <a:r>
              <a:rPr lang="zh-TW" altLang="en-US" sz="3000" dirty="0" smtClean="0">
                <a:solidFill>
                  <a:srgbClr val="00000C"/>
                </a:solidFill>
                <a:latin typeface="Arial" panose="020B0604020202020204" pitchFamily="34" charset="0"/>
                <a:ea typeface="文鼎粗魏碑" panose="02010609010101010101" pitchFamily="49" charset="-120"/>
              </a:rPr>
              <a:t>放學。  </a:t>
            </a:r>
            <a:endParaRPr lang="en-US" altLang="zh-TW" sz="3000" dirty="0" smtClean="0">
              <a:solidFill>
                <a:srgbClr val="00000C"/>
              </a:solidFill>
              <a:latin typeface="Arial" panose="020B0604020202020204" pitchFamily="34" charset="0"/>
              <a:ea typeface="文鼎粗魏碑" panose="02010609010101010101" pitchFamily="49" charset="-120"/>
            </a:endParaRPr>
          </a:p>
          <a:p>
            <a:pPr marL="514350" indent="-514350">
              <a:spcAft>
                <a:spcPts val="600"/>
              </a:spcAft>
              <a:buClr>
                <a:schemeClr val="tx2"/>
              </a:buClr>
              <a:buSzPct val="80000"/>
              <a:buFont typeface="+mj-lt"/>
              <a:buAutoNum type="arabicParenR"/>
            </a:pPr>
            <a:r>
              <a:rPr lang="zh-TW" altLang="en-US" sz="3000" dirty="0" smtClean="0">
                <a:solidFill>
                  <a:srgbClr val="00000C"/>
                </a:solidFill>
                <a:latin typeface="Arial" panose="020B0604020202020204" pitchFamily="34" charset="0"/>
                <a:ea typeface="文鼎粗魏碑" panose="02010609010101010101" pitchFamily="49" charset="-120"/>
              </a:rPr>
              <a:t>每周</a:t>
            </a:r>
            <a:r>
              <a:rPr lang="zh-TW" altLang="en-US" sz="3100" dirty="0">
                <a:solidFill>
                  <a:srgbClr val="CC0099"/>
                </a:solidFill>
                <a:latin typeface="Arial" panose="020B0604020202020204" pitchFamily="34" charset="0"/>
                <a:ea typeface="文鼎粗魏碑" panose="02010609010101010101" pitchFamily="49" charset="-120"/>
              </a:rPr>
              <a:t>一</a:t>
            </a:r>
            <a:r>
              <a:rPr lang="zh-TW" altLang="en-US" sz="3000" dirty="0" smtClean="0">
                <a:solidFill>
                  <a:srgbClr val="00000C"/>
                </a:solidFill>
                <a:latin typeface="Arial" panose="020B0604020202020204" pitchFamily="34" charset="0"/>
                <a:ea typeface="文鼎粗魏碑" panose="02010609010101010101" pitchFamily="49" charset="-120"/>
              </a:rPr>
              <a:t>會有英語課，當天會讓孩子帶課本回家複習。   </a:t>
            </a:r>
            <a:endParaRPr lang="en-US" altLang="zh-TW" sz="3000" dirty="0" smtClean="0">
              <a:solidFill>
                <a:srgbClr val="00000C"/>
              </a:solidFill>
              <a:latin typeface="Arial" panose="020B0604020202020204" pitchFamily="34" charset="0"/>
              <a:ea typeface="文鼎粗魏碑" panose="02010609010101010101" pitchFamily="49" charset="-120"/>
            </a:endParaRPr>
          </a:p>
          <a:p>
            <a:pPr marL="514350" indent="-514350">
              <a:lnSpc>
                <a:spcPct val="110000"/>
              </a:lnSpc>
              <a:spcAft>
                <a:spcPts val="600"/>
              </a:spcAft>
              <a:buClr>
                <a:schemeClr val="tx2"/>
              </a:buClr>
              <a:buSzPct val="80000"/>
              <a:buFont typeface="+mj-lt"/>
              <a:buAutoNum type="arabicParenR"/>
            </a:pPr>
            <a:r>
              <a:rPr lang="en-US" altLang="zh-TW" sz="3000" dirty="0">
                <a:solidFill>
                  <a:srgbClr val="00000C"/>
                </a:solidFill>
                <a:latin typeface="Arial" panose="020B0604020202020204" pitchFamily="34" charset="0"/>
                <a:ea typeface="文鼎粗魏碑" panose="02010609010101010101" pitchFamily="49" charset="-120"/>
              </a:rPr>
              <a:t>9/19</a:t>
            </a:r>
            <a:r>
              <a:rPr lang="zh-TW" altLang="en-US" sz="3000" dirty="0">
                <a:solidFill>
                  <a:srgbClr val="00000C"/>
                </a:solidFill>
                <a:latin typeface="Arial" panose="020B0604020202020204" pitchFamily="34" charset="0"/>
                <a:ea typeface="文鼎粗魏碑" panose="02010609010101010101" pitchFamily="49" charset="-120"/>
              </a:rPr>
              <a:t>開始每週</a:t>
            </a:r>
            <a:r>
              <a:rPr lang="zh-TW" altLang="en-US" sz="3000" dirty="0">
                <a:solidFill>
                  <a:srgbClr val="CC0099"/>
                </a:solidFill>
                <a:latin typeface="Arial" panose="020B0604020202020204" pitchFamily="34" charset="0"/>
                <a:ea typeface="文鼎粗魏碑" panose="02010609010101010101" pitchFamily="49" charset="-120"/>
              </a:rPr>
              <a:t>三</a:t>
            </a:r>
            <a:r>
              <a:rPr lang="en-US" altLang="zh-TW" sz="3000" dirty="0">
                <a:solidFill>
                  <a:srgbClr val="00000C"/>
                </a:solidFill>
                <a:latin typeface="Arial" panose="020B0604020202020204" pitchFamily="34" charset="0"/>
                <a:ea typeface="文鼎粗魏碑" panose="02010609010101010101" pitchFamily="49" charset="-120"/>
              </a:rPr>
              <a:t>8:00~8:30</a:t>
            </a:r>
            <a:r>
              <a:rPr lang="zh-TW" altLang="en-US" sz="3000" dirty="0">
                <a:solidFill>
                  <a:srgbClr val="00000C"/>
                </a:solidFill>
                <a:latin typeface="Arial" panose="020B0604020202020204" pitchFamily="34" charset="0"/>
                <a:ea typeface="文鼎粗魏碑" panose="02010609010101010101" pitchFamily="49" charset="-120"/>
              </a:rPr>
              <a:t>為兒童朝會時間，</a:t>
            </a:r>
            <a:r>
              <a:rPr lang="en-US" altLang="zh-TW" sz="3000" dirty="0">
                <a:solidFill>
                  <a:srgbClr val="00000C"/>
                </a:solidFill>
                <a:latin typeface="Arial" panose="020B0604020202020204" pitchFamily="34" charset="0"/>
                <a:ea typeface="文鼎粗魏碑" panose="02010609010101010101" pitchFamily="49" charset="-120"/>
              </a:rPr>
              <a:t>7:50</a:t>
            </a:r>
            <a:r>
              <a:rPr lang="zh-TW" altLang="en-US" sz="3000" dirty="0">
                <a:solidFill>
                  <a:srgbClr val="00000C"/>
                </a:solidFill>
                <a:latin typeface="Arial" panose="020B0604020202020204" pitchFamily="34" charset="0"/>
                <a:ea typeface="文鼎粗魏碑" panose="02010609010101010101" pitchFamily="49" charset="-120"/>
              </a:rPr>
              <a:t>就會至活動中心升旗，請吃完早餐，並準時到校。</a:t>
            </a:r>
            <a:endParaRPr lang="en-US" altLang="zh-TW" sz="3000" dirty="0">
              <a:solidFill>
                <a:srgbClr val="00000C"/>
              </a:solidFill>
              <a:latin typeface="Arial" panose="020B0604020202020204" pitchFamily="34" charset="0"/>
              <a:ea typeface="文鼎粗魏碑" panose="02010609010101010101" pitchFamily="49" charset="-120"/>
            </a:endParaRPr>
          </a:p>
          <a:p>
            <a:pPr marL="514350" indent="-514350">
              <a:spcAft>
                <a:spcPts val="600"/>
              </a:spcAft>
              <a:buClr>
                <a:schemeClr val="tx2"/>
              </a:buClr>
              <a:buSzPct val="80000"/>
              <a:buFont typeface="+mj-lt"/>
              <a:buAutoNum type="arabicParenR"/>
            </a:pPr>
            <a:r>
              <a:rPr lang="zh-TW" altLang="en-US" sz="3000" dirty="0">
                <a:solidFill>
                  <a:srgbClr val="00000C"/>
                </a:solidFill>
                <a:latin typeface="Arial" panose="020B0604020202020204" pitchFamily="34" charset="0"/>
                <a:ea typeface="文鼎粗魏碑" panose="02010609010101010101" pitchFamily="49" charset="-120"/>
              </a:rPr>
              <a:t>每週</a:t>
            </a:r>
            <a:r>
              <a:rPr lang="zh-TW" altLang="en-US" sz="3000" dirty="0">
                <a:solidFill>
                  <a:srgbClr val="CC0099"/>
                </a:solidFill>
                <a:latin typeface="Arial" panose="020B0604020202020204" pitchFamily="34" charset="0"/>
                <a:ea typeface="文鼎粗魏碑" panose="02010609010101010101" pitchFamily="49" charset="-120"/>
              </a:rPr>
              <a:t>三</a:t>
            </a:r>
            <a:r>
              <a:rPr lang="zh-TW" altLang="en-US" sz="3000" dirty="0">
                <a:latin typeface="Arial" panose="020B0604020202020204" pitchFamily="34" charset="0"/>
                <a:ea typeface="文鼎粗魏碑" panose="02010609010101010101" pitchFamily="49" charset="-120"/>
              </a:rPr>
              <a:t>朝會完後</a:t>
            </a:r>
            <a:r>
              <a:rPr lang="zh-TW" altLang="en-US" sz="3000" dirty="0">
                <a:solidFill>
                  <a:srgbClr val="00000C"/>
                </a:solidFill>
                <a:latin typeface="Arial" panose="020B0604020202020204" pitchFamily="34" charset="0"/>
                <a:ea typeface="文鼎粗魏碑" panose="02010609010101010101" pitchFamily="49" charset="-120"/>
              </a:rPr>
              <a:t>飲用牛奶</a:t>
            </a:r>
            <a:r>
              <a:rPr lang="en-US" altLang="zh-TW" sz="3000" dirty="0">
                <a:solidFill>
                  <a:srgbClr val="00000C"/>
                </a:solidFill>
                <a:latin typeface="Arial" panose="020B0604020202020204" pitchFamily="34" charset="0"/>
                <a:ea typeface="文鼎粗魏碑" panose="02010609010101010101" pitchFamily="49" charset="-120"/>
              </a:rPr>
              <a:t>(</a:t>
            </a:r>
            <a:r>
              <a:rPr lang="zh-TW" altLang="en-US" sz="3000" dirty="0">
                <a:solidFill>
                  <a:srgbClr val="00000C"/>
                </a:solidFill>
                <a:latin typeface="Arial" panose="020B0604020202020204" pitchFamily="34" charset="0"/>
                <a:ea typeface="文鼎粗魏碑" panose="02010609010101010101" pitchFamily="49" charset="-120"/>
              </a:rPr>
              <a:t>優酪乳</a:t>
            </a:r>
            <a:r>
              <a:rPr lang="en-US" altLang="zh-TW" sz="3000" dirty="0">
                <a:solidFill>
                  <a:srgbClr val="00000C"/>
                </a:solidFill>
                <a:latin typeface="Arial" panose="020B0604020202020204" pitchFamily="34" charset="0"/>
                <a:ea typeface="文鼎粗魏碑" panose="02010609010101010101" pitchFamily="49" charset="-120"/>
              </a:rPr>
              <a:t>)</a:t>
            </a:r>
            <a:r>
              <a:rPr lang="zh-TW" altLang="en-US" sz="3000" dirty="0">
                <a:solidFill>
                  <a:srgbClr val="00000C"/>
                </a:solidFill>
                <a:latin typeface="Arial" panose="020B0604020202020204" pitchFamily="34" charset="0"/>
                <a:ea typeface="文鼎粗魏碑" panose="02010609010101010101" pitchFamily="49" charset="-120"/>
              </a:rPr>
              <a:t>或豆漿</a:t>
            </a:r>
            <a:r>
              <a:rPr lang="zh-TW" altLang="en-US" sz="3000" dirty="0" smtClean="0">
                <a:solidFill>
                  <a:srgbClr val="00000C"/>
                </a:solidFill>
                <a:latin typeface="Arial" panose="020B0604020202020204" pitchFamily="34" charset="0"/>
                <a:ea typeface="文鼎粗魏碑" panose="02010609010101010101" pitchFamily="49" charset="-120"/>
              </a:rPr>
              <a:t>。                </a:t>
            </a:r>
            <a:endParaRPr lang="zh-TW" altLang="en-US" sz="3000" dirty="0">
              <a:solidFill>
                <a:srgbClr val="00000C"/>
              </a:solidFill>
              <a:latin typeface="Arial" panose="020B0604020202020204" pitchFamily="34" charset="0"/>
              <a:ea typeface="文鼎粗魏碑" panose="02010609010101010101" pitchFamily="49" charset="-120"/>
            </a:endParaRPr>
          </a:p>
          <a:p>
            <a:pPr marL="514350" indent="-514350">
              <a:spcAft>
                <a:spcPts val="600"/>
              </a:spcAft>
              <a:buClr>
                <a:schemeClr val="tx2"/>
              </a:buClr>
              <a:buSzPct val="80000"/>
              <a:buFont typeface="+mj-lt"/>
              <a:buAutoNum type="arabicParenR"/>
            </a:pPr>
            <a:r>
              <a:rPr lang="zh-TW" altLang="en-US" sz="3000" dirty="0" smtClean="0">
                <a:solidFill>
                  <a:srgbClr val="00000C"/>
                </a:solidFill>
                <a:latin typeface="Arial" panose="020B0604020202020204" pitchFamily="34" charset="0"/>
                <a:ea typeface="文鼎粗魏碑" panose="02010609010101010101" pitchFamily="49" charset="-120"/>
              </a:rPr>
              <a:t>每周</a:t>
            </a:r>
            <a:r>
              <a:rPr lang="zh-TW" altLang="en-US" sz="3000" dirty="0">
                <a:solidFill>
                  <a:srgbClr val="CC0099"/>
                </a:solidFill>
                <a:latin typeface="Arial" panose="020B0604020202020204" pitchFamily="34" charset="0"/>
                <a:ea typeface="文鼎粗魏碑" panose="02010609010101010101" pitchFamily="49" charset="-120"/>
              </a:rPr>
              <a:t>二、五</a:t>
            </a:r>
            <a:r>
              <a:rPr lang="zh-TW" altLang="en-US" sz="3000" dirty="0">
                <a:solidFill>
                  <a:srgbClr val="00000C"/>
                </a:solidFill>
                <a:latin typeface="Arial" panose="020B0604020202020204" pitchFamily="34" charset="0"/>
                <a:ea typeface="文鼎粗魏碑" panose="02010609010101010101" pitchFamily="49" charset="-120"/>
              </a:rPr>
              <a:t>午餐會有水果</a:t>
            </a:r>
            <a:r>
              <a:rPr lang="zh-TW" altLang="en-US" sz="3000" dirty="0" smtClean="0">
                <a:solidFill>
                  <a:srgbClr val="00000C"/>
                </a:solidFill>
                <a:latin typeface="Arial" panose="020B0604020202020204" pitchFamily="34" charset="0"/>
                <a:ea typeface="文鼎粗魏碑" panose="02010609010101010101" pitchFamily="49" charset="-120"/>
              </a:rPr>
              <a:t>。</a:t>
            </a:r>
            <a:endParaRPr lang="en-US" altLang="zh-TW" sz="3000" dirty="0" smtClean="0">
              <a:solidFill>
                <a:srgbClr val="00000C"/>
              </a:solidFill>
              <a:latin typeface="Arial" panose="020B0604020202020204" pitchFamily="34" charset="0"/>
              <a:ea typeface="文鼎粗魏碑" panose="02010609010101010101" pitchFamily="49" charset="-120"/>
            </a:endParaRPr>
          </a:p>
          <a:p>
            <a:pPr marL="514350" indent="-514350">
              <a:spcAft>
                <a:spcPts val="600"/>
              </a:spcAft>
              <a:buClr>
                <a:schemeClr val="tx2"/>
              </a:buClr>
              <a:buSzPct val="80000"/>
              <a:buFont typeface="+mj-lt"/>
              <a:buAutoNum type="arabicParenR"/>
            </a:pPr>
            <a:r>
              <a:rPr lang="zh-TW" altLang="en-US" sz="3000" dirty="0" smtClean="0">
                <a:solidFill>
                  <a:srgbClr val="00000C"/>
                </a:solidFill>
                <a:latin typeface="Arial" panose="020B0604020202020204" pitchFamily="34" charset="0"/>
                <a:ea typeface="文鼎粗魏碑" panose="02010609010101010101" pitchFamily="49" charset="-120"/>
              </a:rPr>
              <a:t>每周</a:t>
            </a:r>
            <a:r>
              <a:rPr lang="zh-TW" altLang="en-US" sz="3100" dirty="0">
                <a:solidFill>
                  <a:srgbClr val="CC0099"/>
                </a:solidFill>
                <a:latin typeface="Arial" panose="020B0604020202020204" pitchFamily="34" charset="0"/>
                <a:ea typeface="文鼎粗魏碑" panose="02010609010101010101" pitchFamily="49" charset="-120"/>
              </a:rPr>
              <a:t>五</a:t>
            </a:r>
            <a:r>
              <a:rPr lang="zh-TW" altLang="en-US" sz="3000" dirty="0" smtClean="0">
                <a:solidFill>
                  <a:srgbClr val="00000C"/>
                </a:solidFill>
                <a:latin typeface="Arial" panose="020B0604020202020204" pitchFamily="34" charset="0"/>
                <a:ea typeface="文鼎粗魏碑" panose="02010609010101010101" pitchFamily="49" charset="-120"/>
              </a:rPr>
              <a:t>的午餐是蔬食日，搭配甜湯。</a:t>
            </a:r>
            <a:endParaRPr lang="en-US" altLang="zh-TW" sz="3000" dirty="0">
              <a:solidFill>
                <a:srgbClr val="00000C"/>
              </a:solidFill>
              <a:latin typeface="Arial" panose="020B0604020202020204" pitchFamily="34" charset="0"/>
              <a:ea typeface="文鼎粗魏碑" panose="02010609010101010101" pitchFamily="49" charset="-120"/>
            </a:endParaRPr>
          </a:p>
          <a:p>
            <a:pPr marL="514350" indent="-514350">
              <a:spcAft>
                <a:spcPts val="600"/>
              </a:spcAft>
              <a:buClr>
                <a:schemeClr val="tx2"/>
              </a:buClr>
              <a:buSzPct val="80000"/>
              <a:buFont typeface="+mj-lt"/>
              <a:buAutoNum type="arabicParenR"/>
            </a:pPr>
            <a:r>
              <a:rPr lang="zh-TW" altLang="en-US" sz="3000" dirty="0" smtClean="0">
                <a:solidFill>
                  <a:srgbClr val="00000C"/>
                </a:solidFill>
                <a:latin typeface="Arial" panose="020B0604020202020204" pitchFamily="34" charset="0"/>
                <a:ea typeface="文鼎粗魏碑" panose="02010609010101010101" pitchFamily="49" charset="-120"/>
              </a:rPr>
              <a:t>每週</a:t>
            </a:r>
            <a:r>
              <a:rPr lang="zh-TW" altLang="en-US" sz="3000" dirty="0" smtClean="0">
                <a:solidFill>
                  <a:srgbClr val="CC0099"/>
                </a:solidFill>
                <a:latin typeface="Arial" panose="020B0604020202020204" pitchFamily="34" charset="0"/>
                <a:ea typeface="文鼎粗魏碑" panose="02010609010101010101" pitchFamily="49" charset="-120"/>
              </a:rPr>
              <a:t>五</a:t>
            </a:r>
            <a:r>
              <a:rPr lang="zh-TW" altLang="en-US" sz="3000" dirty="0" smtClean="0">
                <a:solidFill>
                  <a:srgbClr val="00000C"/>
                </a:solidFill>
                <a:latin typeface="Arial" panose="020B0604020202020204" pitchFamily="34" charset="0"/>
                <a:ea typeface="文鼎粗魏碑" panose="02010609010101010101" pitchFamily="49" charset="-120"/>
              </a:rPr>
              <a:t>穿</a:t>
            </a:r>
            <a:r>
              <a:rPr lang="zh-TW" altLang="en-US" sz="3000" dirty="0">
                <a:solidFill>
                  <a:srgbClr val="00000C"/>
                </a:solidFill>
                <a:latin typeface="Arial" panose="020B0604020202020204" pitchFamily="34" charset="0"/>
                <a:ea typeface="文鼎粗魏碑" panose="02010609010101010101" pitchFamily="49" charset="-120"/>
              </a:rPr>
              <a:t>體育服及運動鞋或布鞋</a:t>
            </a:r>
            <a:r>
              <a:rPr lang="zh-TW" altLang="en-US" sz="3000" dirty="0" smtClean="0">
                <a:solidFill>
                  <a:srgbClr val="00000C"/>
                </a:solidFill>
                <a:latin typeface="Arial" panose="020B0604020202020204" pitchFamily="34" charset="0"/>
                <a:ea typeface="文鼎粗魏碑" panose="02010609010101010101" pitchFamily="49" charset="-120"/>
              </a:rPr>
              <a:t>。</a:t>
            </a:r>
            <a:r>
              <a:rPr lang="zh-TW" altLang="en-US" sz="2800" b="1" dirty="0" smtClean="0">
                <a:solidFill>
                  <a:srgbClr val="00000C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                 </a:t>
            </a:r>
            <a:endParaRPr lang="en-US" altLang="zh-TW" sz="2800" b="1" dirty="0">
              <a:solidFill>
                <a:srgbClr val="00000C"/>
              </a:solidFill>
              <a:latin typeface="Arial" panose="020B0604020202020204" pitchFamily="34" charset="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dirty="0"/>
          </a:p>
          <a:p>
            <a:pPr marL="0" indent="0">
              <a:buNone/>
            </a:pP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392876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dirty="0" smtClean="0">
                <a:solidFill>
                  <a:srgbClr val="0070C0"/>
                </a:solidFill>
                <a:ea typeface="文鼎粗魏碑" panose="02010609010101010101" pitchFamily="49" charset="-120"/>
              </a:rPr>
              <a:t>四</a:t>
            </a:r>
            <a:r>
              <a:rPr lang="zh-TW" altLang="en-US" dirty="0" smtClean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TW" altLang="en-US" dirty="0" smtClean="0">
                <a:solidFill>
                  <a:srgbClr val="0070C0"/>
                </a:solidFill>
                <a:ea typeface="文鼎粗魏碑" panose="02010609010101010101" pitchFamily="49" charset="-120"/>
              </a:rPr>
              <a:t>我們這「</a:t>
            </a:r>
            <a:r>
              <a:rPr lang="en-US" altLang="zh-TW" b="1" dirty="0" smtClean="0">
                <a:solidFill>
                  <a:srgbClr val="0070C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1</a:t>
            </a:r>
            <a:r>
              <a:rPr lang="zh-TW" altLang="en-US" dirty="0" smtClean="0">
                <a:solidFill>
                  <a:srgbClr val="0070C0"/>
                </a:solidFill>
                <a:ea typeface="文鼎粗魏碑" panose="02010609010101010101" pitchFamily="49" charset="-120"/>
              </a:rPr>
              <a:t>」班之重要行事</a:t>
            </a:r>
            <a:r>
              <a:rPr lang="en-US" altLang="zh-TW" dirty="0" smtClean="0">
                <a:solidFill>
                  <a:srgbClr val="0070C0"/>
                </a:solidFill>
                <a:ea typeface="文鼎粗魏碑" panose="02010609010101010101" pitchFamily="49" charset="-120"/>
              </a:rPr>
              <a:t>-1</a:t>
            </a:r>
            <a:endParaRPr lang="zh-TW" altLang="en-US" dirty="0">
              <a:solidFill>
                <a:srgbClr val="0070C0"/>
              </a:solidFill>
              <a:ea typeface="文鼎粗魏碑" panose="02010609010101010101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196752"/>
            <a:ext cx="7837647" cy="5661248"/>
          </a:xfrm>
        </p:spPr>
        <p:txBody>
          <a:bodyPr>
            <a:normAutofit/>
          </a:bodyPr>
          <a:lstStyle/>
          <a:p>
            <a:pPr marL="0" indent="0">
              <a:buClr>
                <a:schemeClr val="tx2"/>
              </a:buClr>
              <a:buSzPct val="80000"/>
              <a:buNone/>
            </a:pPr>
            <a:r>
              <a:rPr lang="zh-TW" altLang="en-US" dirty="0" smtClean="0">
                <a:solidFill>
                  <a:srgbClr val="00B0F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第一學期</a:t>
            </a:r>
            <a:endParaRPr lang="en-US" altLang="zh-TW" dirty="0" smtClean="0">
              <a:solidFill>
                <a:srgbClr val="00B0F0"/>
              </a:solidFill>
              <a:latin typeface="標楷體" panose="03000509000000000000" pitchFamily="65" charset="-120"/>
              <a:ea typeface="文鼎粗魏碑" panose="02010609010101010101" pitchFamily="49" charset="-120"/>
            </a:endParaRPr>
          </a:p>
          <a:p>
            <a:pPr marL="457200" indent="-457200">
              <a:buClr>
                <a:schemeClr val="tx2"/>
              </a:buClr>
              <a:buSzPct val="80000"/>
              <a:buFont typeface="+mj-lt"/>
              <a:buAutoNum type="arabicParenR"/>
            </a:pP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107/09/24(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一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)</a:t>
            </a:r>
            <a:r>
              <a:rPr lang="zh-TW" altLang="en-US" sz="2400" dirty="0" smtClean="0">
                <a:latin typeface="標楷體" panose="03000509000000000000" pitchFamily="65" charset="-120"/>
                <a:ea typeface="文鼎粗魏碑" panose="02010609010101010101" pitchFamily="49" charset="-120"/>
              </a:rPr>
              <a:t>中秋節放假一天</a:t>
            </a:r>
            <a:endParaRPr lang="en-US" altLang="zh-TW" sz="2400" dirty="0" smtClean="0">
              <a:latin typeface="標楷體" panose="03000509000000000000" pitchFamily="65" charset="-120"/>
              <a:ea typeface="文鼎粗魏碑" panose="02010609010101010101" pitchFamily="49" charset="-120"/>
            </a:endParaRPr>
          </a:p>
          <a:p>
            <a:pPr marL="457200" indent="-457200">
              <a:buClr>
                <a:schemeClr val="tx2"/>
              </a:buClr>
              <a:buSzPct val="80000"/>
              <a:buFont typeface="+mj-lt"/>
              <a:buAutoNum type="arabicParenR"/>
            </a:pP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107/10/10(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三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)</a:t>
            </a:r>
            <a:r>
              <a:rPr lang="zh-TW" altLang="en-US" sz="2400" dirty="0" smtClean="0">
                <a:latin typeface="標楷體" panose="03000509000000000000" pitchFamily="65" charset="-120"/>
                <a:ea typeface="文鼎粗魏碑" panose="02010609010101010101" pitchFamily="49" charset="-120"/>
              </a:rPr>
              <a:t>國慶日放假一天</a:t>
            </a:r>
            <a:endParaRPr lang="en-US" altLang="zh-TW" sz="2400" dirty="0" smtClean="0">
              <a:latin typeface="標楷體" panose="03000509000000000000" pitchFamily="65" charset="-120"/>
              <a:ea typeface="文鼎粗魏碑" panose="02010609010101010101" pitchFamily="49" charset="-120"/>
            </a:endParaRPr>
          </a:p>
          <a:p>
            <a:pPr marL="457200" indent="-457200">
              <a:buClr>
                <a:schemeClr val="tx2"/>
              </a:buClr>
              <a:buSzPct val="80000"/>
              <a:buFont typeface="+mj-lt"/>
              <a:buAutoNum type="arabicParenR"/>
            </a:pP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107/11/06(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二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)</a:t>
            </a:r>
            <a:r>
              <a:rPr lang="zh-TW" altLang="en-US" sz="2400" dirty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一年級注音符號大</a:t>
            </a:r>
            <a:r>
              <a:rPr lang="zh-TW" altLang="en-US" sz="24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會考</a:t>
            </a:r>
            <a:endParaRPr lang="en-US" altLang="zh-TW" sz="2400" dirty="0" smtClean="0">
              <a:solidFill>
                <a:srgbClr val="00000C"/>
              </a:solidFill>
              <a:latin typeface="標楷體" panose="03000509000000000000" pitchFamily="65" charset="-120"/>
              <a:ea typeface="文鼎粗魏碑" panose="02010609010101010101" pitchFamily="49" charset="-120"/>
            </a:endParaRPr>
          </a:p>
          <a:p>
            <a:pPr marL="457200" indent="-457200">
              <a:buClr>
                <a:schemeClr val="tx2"/>
              </a:buClr>
              <a:buSzPct val="80000"/>
              <a:buFont typeface="+mj-lt"/>
              <a:buAutoNum type="arabicParenR"/>
            </a:pP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107/11/13(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二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)</a:t>
            </a:r>
            <a:r>
              <a:rPr lang="zh-TW" altLang="en-US" sz="24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一年級健康檢查</a:t>
            </a:r>
            <a:endParaRPr lang="en-US" altLang="zh-TW" sz="2400" dirty="0" smtClean="0">
              <a:solidFill>
                <a:srgbClr val="00000C"/>
              </a:solidFill>
              <a:latin typeface="標楷體" panose="03000509000000000000" pitchFamily="65" charset="-120"/>
              <a:ea typeface="文鼎粗魏碑" panose="02010609010101010101" pitchFamily="49" charset="-120"/>
            </a:endParaRPr>
          </a:p>
          <a:p>
            <a:pPr marL="457200" indent="-457200">
              <a:buClr>
                <a:schemeClr val="tx2"/>
              </a:buClr>
              <a:buSzPct val="80000"/>
              <a:buFont typeface="+mj-lt"/>
              <a:buAutoNum type="arabicParenR"/>
            </a:pP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107/12/01</a:t>
            </a:r>
            <a:r>
              <a:rPr lang="en-US" altLang="zh-TW" sz="24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 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(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六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)</a:t>
            </a:r>
            <a:r>
              <a:rPr lang="zh-TW" altLang="en-US" sz="2400" dirty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運動會</a:t>
            </a:r>
            <a:r>
              <a:rPr lang="en-US" altLang="zh-TW" sz="2400" dirty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(</a:t>
            </a:r>
            <a:r>
              <a:rPr lang="zh-TW" altLang="en-US" sz="2400" dirty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歡迎家長蒞臨</a:t>
            </a:r>
            <a:r>
              <a:rPr lang="en-US" altLang="zh-TW" sz="24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)</a:t>
            </a:r>
          </a:p>
          <a:p>
            <a:pPr marL="457200" indent="-457200">
              <a:buClr>
                <a:schemeClr val="tx2"/>
              </a:buClr>
              <a:buSzPct val="80000"/>
              <a:buFont typeface="+mj-lt"/>
              <a:buAutoNum type="arabicParenR"/>
            </a:pP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107/12/07</a:t>
            </a:r>
            <a:r>
              <a:rPr lang="en-US" altLang="zh-TW" sz="24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 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五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)</a:t>
            </a:r>
            <a:r>
              <a:rPr lang="zh-TW" altLang="en-US" sz="24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運動會補放假一天</a:t>
            </a:r>
            <a:endParaRPr lang="en-US" altLang="zh-TW" sz="2400" dirty="0" smtClean="0">
              <a:solidFill>
                <a:srgbClr val="00000C"/>
              </a:solidFill>
              <a:latin typeface="標楷體" panose="03000509000000000000" pitchFamily="65" charset="-120"/>
              <a:ea typeface="文鼎粗魏碑" panose="02010609010101010101" pitchFamily="49" charset="-120"/>
            </a:endParaRPr>
          </a:p>
          <a:p>
            <a:pPr marL="457200" indent="-457200">
              <a:buClr>
                <a:schemeClr val="tx2"/>
              </a:buClr>
              <a:buSzPct val="80000"/>
              <a:buFont typeface="+mj-lt"/>
              <a:buAutoNum type="arabicParenR"/>
            </a:pP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107/12/22</a:t>
            </a:r>
            <a:r>
              <a:rPr lang="en-US" altLang="zh-TW" sz="24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 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六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)</a:t>
            </a:r>
            <a:r>
              <a:rPr lang="zh-TW" altLang="en-US" sz="2400" dirty="0" smtClean="0">
                <a:latin typeface="標楷體" panose="03000509000000000000" pitchFamily="65" charset="-120"/>
                <a:ea typeface="文鼎粗魏碑" panose="02010609010101010101" pitchFamily="49" charset="-120"/>
              </a:rPr>
              <a:t>補</a:t>
            </a:r>
            <a:r>
              <a:rPr lang="en-US" altLang="zh-TW" sz="2400" dirty="0" smtClean="0">
                <a:latin typeface="標楷體" panose="03000509000000000000" pitchFamily="65" charset="-120"/>
                <a:ea typeface="文鼎粗魏碑" panose="02010609010101010101" pitchFamily="49" charset="-120"/>
              </a:rPr>
              <a:t>12/31(</a:t>
            </a:r>
            <a:r>
              <a:rPr lang="zh-TW" altLang="en-US" sz="2400" dirty="0" smtClean="0">
                <a:latin typeface="標楷體" panose="03000509000000000000" pitchFamily="65" charset="-120"/>
                <a:ea typeface="文鼎粗魏碑" panose="02010609010101010101" pitchFamily="49" charset="-120"/>
              </a:rPr>
              <a:t>一</a:t>
            </a:r>
            <a:r>
              <a:rPr lang="en-US" altLang="zh-TW" sz="2400" dirty="0" smtClean="0">
                <a:latin typeface="標楷體" panose="03000509000000000000" pitchFamily="65" charset="-120"/>
                <a:ea typeface="文鼎粗魏碑" panose="02010609010101010101" pitchFamily="49" charset="-120"/>
              </a:rPr>
              <a:t>)</a:t>
            </a:r>
            <a:r>
              <a:rPr lang="zh-TW" altLang="en-US" sz="2400" dirty="0" smtClean="0">
                <a:latin typeface="標楷體" panose="03000509000000000000" pitchFamily="65" charset="-120"/>
                <a:ea typeface="文鼎粗魏碑" panose="02010609010101010101" pitchFamily="49" charset="-120"/>
              </a:rPr>
              <a:t>調整放假之課程</a:t>
            </a:r>
            <a:endParaRPr lang="en-US" altLang="zh-TW" sz="2400" dirty="0">
              <a:latin typeface="標楷體" panose="03000509000000000000" pitchFamily="65" charset="-120"/>
              <a:ea typeface="文鼎粗魏碑" panose="02010609010101010101" pitchFamily="49" charset="-120"/>
            </a:endParaRPr>
          </a:p>
          <a:p>
            <a:pPr marL="457200" indent="-457200">
              <a:buClr>
                <a:schemeClr val="tx2"/>
              </a:buClr>
              <a:buSzPct val="80000"/>
              <a:buFont typeface="+mj-lt"/>
              <a:buAutoNum type="arabicParenR"/>
            </a:pP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107/12/31(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一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)~108/01/01(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二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)</a:t>
            </a:r>
            <a:r>
              <a:rPr lang="zh-TW" altLang="en-US" sz="2400" dirty="0" smtClean="0">
                <a:latin typeface="標楷體" panose="03000509000000000000" pitchFamily="65" charset="-120"/>
                <a:ea typeface="文鼎粗魏碑" panose="02010609010101010101" pitchFamily="49" charset="-120"/>
              </a:rPr>
              <a:t>開國紀念日放假二日</a:t>
            </a:r>
            <a:r>
              <a:rPr lang="en-US" altLang="zh-TW" sz="2400" dirty="0" smtClean="0">
                <a:latin typeface="標楷體" panose="03000509000000000000" pitchFamily="65" charset="-120"/>
                <a:ea typeface="文鼎粗魏碑" panose="02010609010101010101" pitchFamily="49" charset="-120"/>
              </a:rPr>
              <a:t> </a:t>
            </a:r>
          </a:p>
          <a:p>
            <a:pPr marL="457200" indent="-457200">
              <a:buClr>
                <a:schemeClr val="tx2"/>
              </a:buClr>
              <a:buSzPct val="80000"/>
              <a:buFont typeface="+mj-lt"/>
              <a:buAutoNum type="arabicParenR"/>
            </a:pP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108/01/09(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三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)~108/01/10(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四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)</a:t>
            </a:r>
            <a:r>
              <a:rPr lang="zh-TW" altLang="en-US" sz="24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期末考</a:t>
            </a:r>
            <a:endParaRPr lang="zh-TW" altLang="en-US" sz="2400" dirty="0">
              <a:solidFill>
                <a:srgbClr val="00000C"/>
              </a:solidFill>
              <a:latin typeface="標楷體" panose="03000509000000000000" pitchFamily="65" charset="-120"/>
              <a:ea typeface="文鼎粗魏碑" panose="02010609010101010101" pitchFamily="49" charset="-120"/>
            </a:endParaRPr>
          </a:p>
          <a:p>
            <a:pPr marL="457200" indent="-457200">
              <a:buClr>
                <a:schemeClr val="tx2"/>
              </a:buClr>
              <a:buSzPct val="80000"/>
              <a:buFont typeface="+mj-lt"/>
              <a:buAutoNum type="arabicParenR"/>
            </a:pP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108/1/18(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五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)</a:t>
            </a:r>
            <a:r>
              <a:rPr lang="zh-TW" altLang="en-US" sz="24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結業</a:t>
            </a:r>
            <a:r>
              <a:rPr lang="zh-TW" altLang="en-US" sz="2400" dirty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式</a:t>
            </a:r>
            <a:endParaRPr lang="en-US" altLang="zh-TW" sz="2400" dirty="0" smtClean="0">
              <a:solidFill>
                <a:srgbClr val="FF0000"/>
              </a:solidFill>
              <a:latin typeface="標楷體" panose="03000509000000000000" pitchFamily="65" charset="-120"/>
              <a:ea typeface="文鼎粗魏碑" panose="02010609010101010101" pitchFamily="49" charset="-120"/>
            </a:endParaRPr>
          </a:p>
          <a:p>
            <a:pPr marL="457200" indent="-457200">
              <a:buClr>
                <a:schemeClr val="tx2"/>
              </a:buClr>
              <a:buSzPct val="80000"/>
              <a:buFont typeface="+mj-lt"/>
              <a:buAutoNum type="arabicParenR"/>
            </a:pP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108/1/21(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一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)</a:t>
            </a:r>
            <a:r>
              <a:rPr lang="zh-TW" altLang="en-US" sz="28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寒假開始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8493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22381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zh-TW" altLang="en-US" dirty="0" smtClean="0">
                <a:solidFill>
                  <a:srgbClr val="0070C0"/>
                </a:solidFill>
                <a:ea typeface="文鼎粗魏碑" panose="02010609010101010101" pitchFamily="49" charset="-120"/>
              </a:rPr>
              <a:t>四</a:t>
            </a:r>
            <a:r>
              <a:rPr lang="zh-TW" altLang="en-US" dirty="0" smtClean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TW" altLang="en-US" dirty="0" smtClean="0">
                <a:solidFill>
                  <a:srgbClr val="0070C0"/>
                </a:solidFill>
                <a:ea typeface="文鼎粗魏碑" panose="02010609010101010101" pitchFamily="49" charset="-120"/>
              </a:rPr>
              <a:t>我們這「</a:t>
            </a:r>
            <a:r>
              <a:rPr lang="en-US" altLang="zh-TW" b="1" dirty="0" smtClean="0">
                <a:solidFill>
                  <a:srgbClr val="0070C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1</a:t>
            </a:r>
            <a:r>
              <a:rPr lang="zh-TW" altLang="en-US" dirty="0" smtClean="0">
                <a:solidFill>
                  <a:srgbClr val="0070C0"/>
                </a:solidFill>
                <a:ea typeface="文鼎粗魏碑" panose="02010609010101010101" pitchFamily="49" charset="-120"/>
              </a:rPr>
              <a:t>」班之重要行事</a:t>
            </a:r>
            <a:r>
              <a:rPr lang="en-US" altLang="zh-TW" dirty="0" smtClean="0">
                <a:solidFill>
                  <a:srgbClr val="0070C0"/>
                </a:solidFill>
                <a:ea typeface="文鼎粗魏碑" panose="02010609010101010101" pitchFamily="49" charset="-120"/>
              </a:rPr>
              <a:t>-2</a:t>
            </a:r>
            <a:endParaRPr lang="zh-TW" altLang="en-US" dirty="0">
              <a:solidFill>
                <a:srgbClr val="0070C0"/>
              </a:solidFill>
              <a:ea typeface="文鼎粗魏碑" panose="02010609010101010101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993709"/>
            <a:ext cx="8485719" cy="5832648"/>
          </a:xfrm>
        </p:spPr>
        <p:txBody>
          <a:bodyPr>
            <a:normAutofit lnSpcReduction="10000"/>
          </a:bodyPr>
          <a:lstStyle/>
          <a:p>
            <a:pPr marL="0" indent="0">
              <a:buClr>
                <a:schemeClr val="tx2"/>
              </a:buClr>
              <a:buSzPct val="80000"/>
              <a:buNone/>
            </a:pPr>
            <a:r>
              <a:rPr lang="zh-TW" altLang="en-US" dirty="0" smtClean="0">
                <a:solidFill>
                  <a:srgbClr val="00B0F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第二學期</a:t>
            </a:r>
            <a:endParaRPr lang="en-US" altLang="zh-TW" dirty="0">
              <a:solidFill>
                <a:srgbClr val="00B0F0"/>
              </a:solidFill>
              <a:latin typeface="標楷體" panose="03000509000000000000" pitchFamily="65" charset="-120"/>
              <a:ea typeface="文鼎粗魏碑" panose="02010609010101010101" pitchFamily="49" charset="-120"/>
            </a:endParaRPr>
          </a:p>
          <a:p>
            <a:pPr marL="457200" indent="-457200">
              <a:buClr>
                <a:schemeClr val="tx2"/>
              </a:buClr>
              <a:buSzPct val="80000"/>
              <a:buFont typeface="+mj-lt"/>
              <a:buAutoNum type="arabicParenR"/>
            </a:pP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108/02/11(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一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)</a:t>
            </a:r>
            <a:r>
              <a:rPr lang="zh-TW" altLang="en-US" sz="24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第二</a:t>
            </a:r>
            <a:r>
              <a:rPr lang="zh-TW" altLang="en-US" sz="2400" dirty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學期開學日</a:t>
            </a:r>
            <a:endParaRPr lang="en-US" altLang="zh-TW" sz="2400" dirty="0">
              <a:solidFill>
                <a:srgbClr val="00000C"/>
              </a:solidFill>
              <a:latin typeface="標楷體" panose="03000509000000000000" pitchFamily="65" charset="-120"/>
              <a:ea typeface="文鼎粗魏碑" panose="02010609010101010101" pitchFamily="49" charset="-120"/>
            </a:endParaRPr>
          </a:p>
          <a:p>
            <a:pPr marL="457200" indent="-457200">
              <a:buClr>
                <a:schemeClr val="tx2"/>
              </a:buClr>
              <a:buSzPct val="80000"/>
              <a:buFont typeface="+mj-lt"/>
              <a:buAutoNum type="arabicParenR"/>
            </a:pP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108/02/23(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六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)</a:t>
            </a:r>
            <a:r>
              <a:rPr lang="zh-TW" altLang="en-US" sz="24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補</a:t>
            </a:r>
            <a:r>
              <a:rPr lang="en-US" altLang="zh-TW" sz="24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3/1(</a:t>
            </a:r>
            <a:r>
              <a:rPr lang="zh-TW" altLang="en-US" sz="24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五</a:t>
            </a:r>
            <a:r>
              <a:rPr lang="en-US" altLang="zh-TW" sz="24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)</a:t>
            </a:r>
            <a:r>
              <a:rPr lang="zh-TW" altLang="en-US" sz="24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二二八調整放假之課程</a:t>
            </a:r>
            <a:endParaRPr lang="en-US" altLang="zh-TW" sz="2400" dirty="0" smtClean="0">
              <a:solidFill>
                <a:srgbClr val="00000C"/>
              </a:solidFill>
              <a:latin typeface="標楷體" panose="03000509000000000000" pitchFamily="65" charset="-120"/>
              <a:ea typeface="文鼎粗魏碑" panose="02010609010101010101" pitchFamily="49" charset="-120"/>
            </a:endParaRPr>
          </a:p>
          <a:p>
            <a:pPr marL="457200" indent="-457200">
              <a:buClr>
                <a:schemeClr val="tx2"/>
              </a:buClr>
              <a:buSzPct val="80000"/>
              <a:buFont typeface="+mj-lt"/>
              <a:buAutoNum type="arabicParenR"/>
            </a:pP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108/02/28(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四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)~03/01(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五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)</a:t>
            </a:r>
            <a:r>
              <a:rPr lang="zh-TW" altLang="en-US" sz="24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二二八和平紀念日放假</a:t>
            </a:r>
            <a:endParaRPr lang="en-US" altLang="zh-TW" sz="2400" dirty="0" smtClean="0">
              <a:solidFill>
                <a:srgbClr val="00000C"/>
              </a:solidFill>
              <a:latin typeface="標楷體" panose="03000509000000000000" pitchFamily="65" charset="-120"/>
              <a:ea typeface="文鼎粗魏碑" panose="02010609010101010101" pitchFamily="49" charset="-120"/>
            </a:endParaRPr>
          </a:p>
          <a:p>
            <a:pPr marL="457200" indent="-457200">
              <a:buClr>
                <a:schemeClr val="tx2"/>
              </a:buClr>
              <a:buSzPct val="80000"/>
              <a:buFont typeface="+mj-lt"/>
              <a:buAutoNum type="arabicParenR"/>
            </a:pP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108/03/27(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三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)</a:t>
            </a:r>
            <a:r>
              <a:rPr lang="zh-TW" altLang="en-US" sz="24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全校路跑</a:t>
            </a:r>
            <a:endParaRPr lang="en-US" altLang="zh-TW" sz="2400" dirty="0" smtClean="0">
              <a:solidFill>
                <a:srgbClr val="00000C"/>
              </a:solidFill>
              <a:latin typeface="標楷體" panose="03000509000000000000" pitchFamily="65" charset="-120"/>
              <a:ea typeface="文鼎粗魏碑" panose="02010609010101010101" pitchFamily="49" charset="-120"/>
            </a:endParaRPr>
          </a:p>
          <a:p>
            <a:pPr marL="457200" indent="-457200">
              <a:buClr>
                <a:schemeClr val="tx2"/>
              </a:buClr>
              <a:buSzPct val="80000"/>
              <a:buFont typeface="+mj-lt"/>
              <a:buAutoNum type="arabicParenR"/>
            </a:pP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108/03/27(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六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)</a:t>
            </a:r>
            <a:r>
              <a:rPr lang="zh-TW" altLang="en-US" sz="24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親職教育日</a:t>
            </a:r>
            <a:r>
              <a:rPr lang="en-US" altLang="zh-TW" sz="2400" dirty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(</a:t>
            </a:r>
            <a:r>
              <a:rPr lang="zh-TW" altLang="en-US" sz="2400" dirty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歡迎家長蒞臨</a:t>
            </a:r>
            <a:r>
              <a:rPr lang="en-US" altLang="zh-TW" sz="24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)</a:t>
            </a:r>
          </a:p>
          <a:p>
            <a:pPr marL="457200" indent="-457200">
              <a:buClr>
                <a:schemeClr val="tx2"/>
              </a:buClr>
              <a:buSzPct val="80000"/>
              <a:buFont typeface="+mj-lt"/>
              <a:buAutoNum type="arabicParenR"/>
            </a:pP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108/04/02(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二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)</a:t>
            </a:r>
            <a:r>
              <a:rPr lang="en-US" altLang="zh-TW" sz="24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1-5</a:t>
            </a:r>
            <a:r>
              <a:rPr lang="zh-TW" altLang="en-US" sz="2400" dirty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年級戶外</a:t>
            </a:r>
            <a:r>
              <a:rPr lang="zh-TW" altLang="en-US" sz="2400" dirty="0" smtClean="0">
                <a:solidFill>
                  <a:srgbClr val="00000C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教育</a:t>
            </a:r>
            <a:endParaRPr lang="en-US" altLang="zh-TW" sz="2400" dirty="0" smtClean="0">
              <a:solidFill>
                <a:srgbClr val="00000C"/>
              </a:solidFill>
              <a:latin typeface="標楷體" panose="03000509000000000000" pitchFamily="65" charset="-120"/>
              <a:ea typeface="文鼎粗魏碑" panose="02010609010101010101" pitchFamily="49" charset="-120"/>
            </a:endParaRPr>
          </a:p>
          <a:p>
            <a:pPr marL="457200" indent="-457200">
              <a:buClr>
                <a:schemeClr val="tx2"/>
              </a:buClr>
              <a:buSzPct val="80000"/>
              <a:buFont typeface="+mj-lt"/>
              <a:buAutoNum type="arabicParenR"/>
            </a:pP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108/04/03(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三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)</a:t>
            </a:r>
            <a:r>
              <a:rPr lang="zh-TW" altLang="en-US" sz="2400" dirty="0" smtClean="0">
                <a:latin typeface="標楷體" panose="03000509000000000000" pitchFamily="65" charset="-120"/>
                <a:ea typeface="文鼎粗魏碑" panose="02010609010101010101" pitchFamily="49" charset="-120"/>
              </a:rPr>
              <a:t>親職教育日補放假一天</a:t>
            </a:r>
            <a:endParaRPr lang="en-US" altLang="zh-TW" sz="2400" dirty="0" smtClean="0">
              <a:latin typeface="標楷體" panose="03000509000000000000" pitchFamily="65" charset="-120"/>
              <a:ea typeface="文鼎粗魏碑" panose="02010609010101010101" pitchFamily="49" charset="-120"/>
            </a:endParaRPr>
          </a:p>
          <a:p>
            <a:pPr marL="457200" indent="-457200">
              <a:buClr>
                <a:schemeClr val="tx2"/>
              </a:buClr>
              <a:buSzPct val="80000"/>
              <a:buFont typeface="+mj-lt"/>
              <a:buAutoNum type="arabicParenR"/>
            </a:pP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108/04/04(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四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)~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 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04/05(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五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)</a:t>
            </a:r>
            <a:r>
              <a:rPr lang="zh-TW" altLang="en-US" sz="2400" dirty="0" smtClean="0">
                <a:latin typeface="標楷體" panose="03000509000000000000" pitchFamily="65" charset="-120"/>
                <a:ea typeface="文鼎粗魏碑" panose="02010609010101010101" pitchFamily="49" charset="-120"/>
              </a:rPr>
              <a:t>兒童節</a:t>
            </a:r>
            <a:r>
              <a:rPr lang="en-US" altLang="zh-TW" sz="2400" dirty="0" smtClean="0">
                <a:latin typeface="標楷體" panose="03000509000000000000" pitchFamily="65" charset="-120"/>
                <a:ea typeface="文鼎粗魏碑" panose="02010609010101010101" pitchFamily="49" charset="-120"/>
              </a:rPr>
              <a:t>&amp;</a:t>
            </a:r>
            <a:r>
              <a:rPr lang="zh-TW" altLang="en-US" sz="2400" dirty="0" smtClean="0">
                <a:latin typeface="標楷體" panose="03000509000000000000" pitchFamily="65" charset="-120"/>
                <a:ea typeface="文鼎粗魏碑" panose="02010609010101010101" pitchFamily="49" charset="-120"/>
              </a:rPr>
              <a:t>掃墓節放假二日</a:t>
            </a:r>
            <a:endParaRPr lang="en-US" altLang="zh-TW" sz="2400" dirty="0" smtClean="0">
              <a:latin typeface="標楷體" panose="03000509000000000000" pitchFamily="65" charset="-120"/>
              <a:ea typeface="文鼎粗魏碑" panose="02010609010101010101" pitchFamily="49" charset="-120"/>
            </a:endParaRPr>
          </a:p>
          <a:p>
            <a:pPr marL="457200" indent="-457200">
              <a:buClr>
                <a:schemeClr val="tx2"/>
              </a:buClr>
              <a:buSzPct val="80000"/>
              <a:buFont typeface="+mj-lt"/>
              <a:buAutoNum type="arabicParenR"/>
            </a:pP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108/04/16(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二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)~ 04/17(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三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)</a:t>
            </a:r>
            <a:r>
              <a:rPr lang="zh-TW" altLang="en-US" sz="2400" dirty="0" smtClean="0">
                <a:latin typeface="標楷體" panose="03000509000000000000" pitchFamily="65" charset="-120"/>
                <a:ea typeface="文鼎粗魏碑" panose="02010609010101010101" pitchFamily="49" charset="-120"/>
              </a:rPr>
              <a:t>期中評量</a:t>
            </a:r>
            <a:endParaRPr lang="en-US" altLang="zh-TW" sz="2400" dirty="0" smtClean="0">
              <a:latin typeface="標楷體" panose="03000509000000000000" pitchFamily="65" charset="-120"/>
              <a:ea typeface="文鼎粗魏碑" panose="02010609010101010101" pitchFamily="49" charset="-120"/>
            </a:endParaRPr>
          </a:p>
          <a:p>
            <a:pPr marL="457200" indent="-457200">
              <a:buClr>
                <a:schemeClr val="tx2"/>
              </a:buClr>
              <a:buSzPct val="80000"/>
              <a:buFont typeface="+mj-lt"/>
              <a:buAutoNum type="arabicParenR"/>
            </a:pP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108/06/07(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五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)</a:t>
            </a:r>
            <a:r>
              <a:rPr lang="zh-TW" altLang="en-US" sz="2400" dirty="0" smtClean="0">
                <a:latin typeface="標楷體" panose="03000509000000000000" pitchFamily="65" charset="-120"/>
                <a:ea typeface="文鼎粗魏碑" panose="02010609010101010101" pitchFamily="49" charset="-120"/>
              </a:rPr>
              <a:t>端午節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 </a:t>
            </a:r>
          </a:p>
          <a:p>
            <a:pPr marL="457200" indent="-457200">
              <a:buClr>
                <a:schemeClr val="tx2"/>
              </a:buClr>
              <a:buSzPct val="80000"/>
              <a:buFont typeface="+mj-lt"/>
              <a:buAutoNum type="arabicParenR"/>
            </a:pP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8/06/19(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三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)~ 06/20(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四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)</a:t>
            </a:r>
            <a:r>
              <a:rPr lang="zh-TW" altLang="en-US" sz="2400" dirty="0" smtClean="0">
                <a:latin typeface="標楷體" panose="03000509000000000000" pitchFamily="65" charset="-120"/>
                <a:ea typeface="文鼎粗魏碑" panose="02010609010101010101" pitchFamily="49" charset="-120"/>
              </a:rPr>
              <a:t>期末評量</a:t>
            </a:r>
            <a:endParaRPr lang="en-US" altLang="zh-TW" sz="2400" dirty="0" smtClean="0">
              <a:latin typeface="標楷體" panose="03000509000000000000" pitchFamily="65" charset="-120"/>
              <a:ea typeface="文鼎粗魏碑" panose="02010609010101010101" pitchFamily="49" charset="-120"/>
            </a:endParaRPr>
          </a:p>
          <a:p>
            <a:pPr marL="457200" indent="-457200">
              <a:buClr>
                <a:schemeClr val="tx2"/>
              </a:buClr>
              <a:buSzPct val="80000"/>
              <a:buFont typeface="+mj-lt"/>
              <a:buAutoNum type="arabicParenR"/>
            </a:pP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108/06/28(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五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)</a:t>
            </a:r>
            <a:r>
              <a:rPr lang="zh-TW" altLang="en-US" sz="2400" dirty="0" smtClean="0">
                <a:latin typeface="標楷體" panose="03000509000000000000" pitchFamily="65" charset="-120"/>
                <a:ea typeface="文鼎粗魏碑" panose="02010609010101010101" pitchFamily="49" charset="-120"/>
              </a:rPr>
              <a:t>結業式</a:t>
            </a:r>
            <a:endParaRPr lang="en-US" altLang="zh-TW" sz="2400" dirty="0" smtClean="0">
              <a:latin typeface="標楷體" panose="03000509000000000000" pitchFamily="65" charset="-120"/>
              <a:ea typeface="文鼎粗魏碑" panose="02010609010101010101" pitchFamily="49" charset="-120"/>
            </a:endParaRPr>
          </a:p>
          <a:p>
            <a:pPr marL="457200" indent="-457200">
              <a:buClr>
                <a:schemeClr val="tx2"/>
              </a:buClr>
              <a:buSzPct val="80000"/>
              <a:buFont typeface="+mj-lt"/>
              <a:buAutoNum type="arabicParenR"/>
            </a:pP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108/07/01(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一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文鼎粗魏碑" panose="02010609010101010101" pitchFamily="49" charset="-120"/>
              </a:rPr>
              <a:t>)</a:t>
            </a:r>
            <a:r>
              <a:rPr lang="zh-TW" altLang="en-US" sz="2400" dirty="0" smtClean="0">
                <a:latin typeface="標楷體" panose="03000509000000000000" pitchFamily="65" charset="-120"/>
                <a:ea typeface="文鼎粗魏碑" panose="02010609010101010101" pitchFamily="49" charset="-120"/>
              </a:rPr>
              <a:t>暑假開始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56537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zh-TW" altLang="en-US" dirty="0">
                <a:solidFill>
                  <a:srgbClr val="0070C0"/>
                </a:solidFill>
                <a:ea typeface="文鼎粗魏碑" panose="02010609010101010101" pitchFamily="49" charset="-120"/>
              </a:rPr>
              <a:t>五、我們這「</a:t>
            </a:r>
            <a:r>
              <a:rPr lang="en-US" altLang="zh-TW" dirty="0">
                <a:solidFill>
                  <a:srgbClr val="0070C0"/>
                </a:solidFill>
                <a:ea typeface="文鼎粗魏碑" panose="02010609010101010101" pitchFamily="49" charset="-120"/>
              </a:rPr>
              <a:t>1</a:t>
            </a:r>
            <a:r>
              <a:rPr lang="zh-TW" altLang="en-US" dirty="0">
                <a:solidFill>
                  <a:srgbClr val="0070C0"/>
                </a:solidFill>
                <a:ea typeface="文鼎粗魏碑" panose="02010609010101010101" pitchFamily="49" charset="-120"/>
              </a:rPr>
              <a:t>」班之課程介紹</a:t>
            </a:r>
            <a:r>
              <a:rPr lang="en-US" altLang="zh-TW" dirty="0">
                <a:solidFill>
                  <a:srgbClr val="0070C0"/>
                </a:solidFill>
                <a:ea typeface="文鼎粗魏碑" panose="02010609010101010101" pitchFamily="49" charset="-120"/>
              </a:rPr>
              <a:t>-1</a:t>
            </a:r>
            <a:br>
              <a:rPr lang="en-US" altLang="zh-TW" dirty="0">
                <a:solidFill>
                  <a:srgbClr val="0070C0"/>
                </a:solidFill>
                <a:ea typeface="文鼎粗魏碑" panose="02010609010101010101" pitchFamily="49" charset="-120"/>
              </a:rPr>
            </a:br>
            <a:endParaRPr lang="zh-TW" altLang="en-US" dirty="0">
              <a:solidFill>
                <a:srgbClr val="0070C0"/>
              </a:solidFill>
              <a:ea typeface="文鼎粗魏碑" panose="02010609010101010101" pitchFamily="49" charset="-120"/>
            </a:endParaRP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3724475823"/>
              </p:ext>
            </p:extLst>
          </p:nvPr>
        </p:nvGraphicFramePr>
        <p:xfrm>
          <a:off x="197768" y="1124744"/>
          <a:ext cx="8748464" cy="5493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3923928" y="3573016"/>
            <a:ext cx="1872208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ea typeface="文鼎粗魏碑" panose="02010609010101010101" pitchFamily="49" charset="-120"/>
              </a:rPr>
              <a:t>國語首冊</a:t>
            </a:r>
            <a:endParaRPr lang="zh-TW" altLang="en-US" sz="3200" dirty="0">
              <a:ea typeface="文鼎粗魏碑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5629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dirty="0">
                <a:solidFill>
                  <a:srgbClr val="0070C0"/>
                </a:solidFill>
                <a:ea typeface="文鼎粗魏碑" panose="02010609010101010101" pitchFamily="49" charset="-120"/>
              </a:rPr>
              <a:t>五</a:t>
            </a:r>
            <a:r>
              <a:rPr lang="zh-TW" altLang="en-US" dirty="0" smtClean="0">
                <a:solidFill>
                  <a:srgbClr val="0070C0"/>
                </a:solidFill>
                <a:ea typeface="文鼎粗魏碑" panose="02010609010101010101" pitchFamily="49" charset="-120"/>
              </a:rPr>
              <a:t>、</a:t>
            </a:r>
            <a:r>
              <a:rPr lang="zh-TW" altLang="en-US" dirty="0">
                <a:solidFill>
                  <a:srgbClr val="0070C0"/>
                </a:solidFill>
                <a:ea typeface="文鼎粗魏碑" panose="02010609010101010101" pitchFamily="49" charset="-120"/>
              </a:rPr>
              <a:t>我們這「</a:t>
            </a:r>
            <a:r>
              <a:rPr lang="en-US" altLang="zh-TW" dirty="0">
                <a:solidFill>
                  <a:srgbClr val="0070C0"/>
                </a:solidFill>
                <a:ea typeface="文鼎粗魏碑" panose="02010609010101010101" pitchFamily="49" charset="-120"/>
              </a:rPr>
              <a:t>1</a:t>
            </a:r>
            <a:r>
              <a:rPr lang="zh-TW" altLang="en-US" dirty="0">
                <a:solidFill>
                  <a:srgbClr val="0070C0"/>
                </a:solidFill>
                <a:ea typeface="文鼎粗魏碑" panose="02010609010101010101" pitchFamily="49" charset="-120"/>
              </a:rPr>
              <a:t>」班之</a:t>
            </a:r>
            <a:r>
              <a:rPr lang="zh-TW" altLang="en-US" dirty="0">
                <a:solidFill>
                  <a:srgbClr val="0070C0"/>
                </a:solidFill>
                <a:ea typeface="文鼎粗魏碑" panose="02010609010101010101" pitchFamily="49" charset="-120"/>
              </a:rPr>
              <a:t>課程</a:t>
            </a:r>
            <a:r>
              <a:rPr lang="zh-TW" altLang="en-US" dirty="0">
                <a:solidFill>
                  <a:srgbClr val="0070C0"/>
                </a:solidFill>
                <a:ea typeface="文鼎粗魏碑" panose="02010609010101010101" pitchFamily="49" charset="-120"/>
              </a:rPr>
              <a:t>介紹</a:t>
            </a:r>
            <a:r>
              <a:rPr lang="en-US" altLang="zh-TW" dirty="0">
                <a:solidFill>
                  <a:srgbClr val="0070C0"/>
                </a:solidFill>
                <a:ea typeface="文鼎粗魏碑" panose="02010609010101010101" pitchFamily="49" charset="-120"/>
              </a:rPr>
              <a:t>-2</a:t>
            </a:r>
            <a:endParaRPr lang="zh-TW" altLang="en-US" dirty="0">
              <a:solidFill>
                <a:srgbClr val="0070C0"/>
              </a:solidFill>
              <a:ea typeface="文鼎粗魏碑" panose="02010609010101010101" pitchFamily="49" charset="-120"/>
            </a:endParaRP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463450698"/>
              </p:ext>
            </p:extLst>
          </p:nvPr>
        </p:nvGraphicFramePr>
        <p:xfrm>
          <a:off x="197768" y="1124744"/>
          <a:ext cx="8748464" cy="5493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3923928" y="3573016"/>
            <a:ext cx="1872208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ea typeface="文鼎粗魏碑" panose="02010609010101010101" pitchFamily="49" charset="-120"/>
              </a:rPr>
              <a:t>數學</a:t>
            </a:r>
            <a:endParaRPr lang="zh-TW" altLang="en-US" sz="3200" dirty="0">
              <a:ea typeface="文鼎粗魏碑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5504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332656"/>
            <a:ext cx="5640984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</TotalTime>
  <Words>1500</Words>
  <Application>Microsoft Office PowerPoint</Application>
  <PresentationFormat>如螢幕大小 (4:3)</PresentationFormat>
  <Paragraphs>210</Paragraphs>
  <Slides>27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41" baseType="lpstr">
      <vt:lpstr>Batang</vt:lpstr>
      <vt:lpstr>文鼎中粗隸</vt:lpstr>
      <vt:lpstr>文鼎行楷碑體</vt:lpstr>
      <vt:lpstr>文鼎粗魏碑</vt:lpstr>
      <vt:lpstr>華康圓體W5注音</vt:lpstr>
      <vt:lpstr>華康標楷W5注音</vt:lpstr>
      <vt:lpstr>華康鋼筆體W2</vt:lpstr>
      <vt:lpstr>新細明體</vt:lpstr>
      <vt:lpstr>標楷體</vt:lpstr>
      <vt:lpstr>Arial</vt:lpstr>
      <vt:lpstr>Calibri</vt:lpstr>
      <vt:lpstr>Verdana</vt:lpstr>
      <vt:lpstr>Wingdings</vt:lpstr>
      <vt:lpstr>Office 佈景主題</vt:lpstr>
      <vt:lpstr>一年1班親師座談會 ~歡迎您的蒞臨~</vt:lpstr>
      <vt:lpstr>一、我們這「1」班之成員</vt:lpstr>
      <vt:lpstr>二、我們這「1」班之教育理念</vt:lpstr>
      <vt:lpstr>三、我們這「1」班之學校生活</vt:lpstr>
      <vt:lpstr>四、我們這「1」班之重要行事-1</vt:lpstr>
      <vt:lpstr>四、我們這「1」班之重要行事-2</vt:lpstr>
      <vt:lpstr>五、我們這「1」班之課程介紹-1 </vt:lpstr>
      <vt:lpstr>五、我們這「1」班之課程介紹-2</vt:lpstr>
      <vt:lpstr>PowerPoint 簡報</vt:lpstr>
      <vt:lpstr>五、我們這「1」班之課程介紹-3</vt:lpstr>
      <vt:lpstr>六、我們這「1」班之評量</vt:lpstr>
      <vt:lpstr>七、我們這「1」班之榮譽制度-1</vt:lpstr>
      <vt:lpstr>七、我們這「1」班之榮譽制度-2</vt:lpstr>
      <vt:lpstr>PowerPoint 簡報</vt:lpstr>
      <vt:lpstr>八、我們這「1」班之配合事項</vt:lpstr>
      <vt:lpstr>PowerPoint 簡報</vt:lpstr>
      <vt:lpstr>PowerPoint 簡報</vt:lpstr>
      <vt:lpstr>PowerPoint 簡報</vt:lpstr>
      <vt:lpstr>PowerPoint 簡報</vt:lpstr>
      <vt:lpstr>PowerPoint 簡報</vt:lpstr>
      <vt:lpstr>閱讀久久 書香護照獎勵辦法</vt:lpstr>
      <vt:lpstr>PowerPoint 簡報</vt:lpstr>
      <vt:lpstr>九、我們這「1」班之協助事項</vt:lpstr>
      <vt:lpstr>我們抱持著相同的心 都是為了孩子好 也許做法不一樣 請相信我</vt:lpstr>
      <vt:lpstr>面對著三十二位孩子 我可能沒有辦法面面俱到 有任何疏失 請提醒我</vt:lpstr>
      <vt:lpstr>讓我們在教育孩子的路上 成為最好的合作夥伴 孩子的成長 有您相伴 必定有更佳的表現</vt:lpstr>
      <vt:lpstr>讓我們一同期盼著孩子</vt:lpstr>
    </vt:vector>
  </TitlesOfParts>
  <Company>C.M.T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一年1班親師座談會</dc:title>
  <dc:creator>asus</dc:creator>
  <cp:lastModifiedBy>User</cp:lastModifiedBy>
  <cp:revision>50</cp:revision>
  <dcterms:created xsi:type="dcterms:W3CDTF">2018-08-31T23:29:01Z</dcterms:created>
  <dcterms:modified xsi:type="dcterms:W3CDTF">2018-09-07T09:58:35Z</dcterms:modified>
</cp:coreProperties>
</file>