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6.xml" ContentType="application/vnd.openxmlformats-officedocument.presentationml.tags+xml"/>
  <Override PartName="/ppt/notesSlides/notesSlide15.xml" ContentType="application/vnd.openxmlformats-officedocument.presentationml.notesSlide+xml"/>
  <Override PartName="/ppt/tags/tag7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87" r:id="rId2"/>
    <p:sldId id="284" r:id="rId3"/>
    <p:sldId id="310" r:id="rId4"/>
    <p:sldId id="283" r:id="rId5"/>
    <p:sldId id="256" r:id="rId6"/>
    <p:sldId id="264" r:id="rId7"/>
    <p:sldId id="308" r:id="rId8"/>
    <p:sldId id="288" r:id="rId9"/>
    <p:sldId id="300" r:id="rId10"/>
    <p:sldId id="305" r:id="rId11"/>
    <p:sldId id="289" r:id="rId12"/>
    <p:sldId id="281" r:id="rId13"/>
    <p:sldId id="311" r:id="rId14"/>
    <p:sldId id="312" r:id="rId15"/>
    <p:sldId id="321" r:id="rId16"/>
    <p:sldId id="309" r:id="rId17"/>
    <p:sldId id="261" r:id="rId18"/>
    <p:sldId id="325" r:id="rId19"/>
    <p:sldId id="313" r:id="rId20"/>
    <p:sldId id="316" r:id="rId21"/>
    <p:sldId id="315" r:id="rId22"/>
    <p:sldId id="314" r:id="rId23"/>
    <p:sldId id="322" r:id="rId24"/>
    <p:sldId id="303" r:id="rId25"/>
    <p:sldId id="318" r:id="rId26"/>
    <p:sldId id="319" r:id="rId27"/>
    <p:sldId id="320" r:id="rId28"/>
    <p:sldId id="274" r:id="rId29"/>
    <p:sldId id="272" r:id="rId30"/>
    <p:sldId id="306" r:id="rId31"/>
    <p:sldId id="290" r:id="rId32"/>
    <p:sldId id="291" r:id="rId33"/>
    <p:sldId id="323" r:id="rId34"/>
    <p:sldId id="324" r:id="rId35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C72D"/>
    <a:srgbClr val="F7A71B"/>
    <a:srgbClr val="50B6E8"/>
    <a:srgbClr val="AD486B"/>
    <a:srgbClr val="E71C63"/>
    <a:srgbClr val="FFCCCC"/>
    <a:srgbClr val="FF2D4E"/>
    <a:srgbClr val="A5D223"/>
    <a:srgbClr val="80DA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淺色樣式 3 - 輔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中等深淺樣式 1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12C8C85-51F0-491E-9774-3900AFEF0FD7}" styleName="淺色樣式 2 - 輔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A488322-F2BA-4B5B-9748-0D474271808F}" styleName="中等深淺樣式 3 - 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8D230F3-CF80-4859-8CE7-A43EE81993B5}" styleName="淺色樣式 1 - 輔色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ABFCF23-3B69-468F-B69F-88F6DE6A72F2}" styleName="中等深淺樣式 1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淺色樣式 3 - 輔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E171933-4619-4E11-9A3F-F7608DF75F80}" styleName="中等深淺樣式 1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中等深淺樣式 1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淺色樣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-2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298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FC06B9-4819-40D1-9920-FE12799EA96D}" type="doc">
      <dgm:prSet loTypeId="urn:microsoft.com/office/officeart/2008/layout/VerticalCurvedList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53BA2D55-1DC5-486A-803C-2F7DEECEFC31}">
      <dgm:prSet phldrT="[文字]" custT="1"/>
      <dgm:spPr/>
      <dgm:t>
        <a:bodyPr/>
        <a:lstStyle/>
        <a:p>
          <a:r>
            <a: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04/10</a:t>
          </a:r>
          <a:r>
            <a:rPr lang="zh-TW" altLang="en-US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       第一次定期評量</a:t>
          </a:r>
          <a:endParaRPr lang="zh-TW" altLang="en-US" sz="2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9E86C7F-3710-4BC7-A910-6E2E3E671673}" type="parTrans" cxnId="{C07D0F54-C497-4983-8382-E4562A51EB11}">
      <dgm:prSet/>
      <dgm:spPr/>
      <dgm:t>
        <a:bodyPr/>
        <a:lstStyle/>
        <a:p>
          <a:endParaRPr lang="zh-TW" altLang="en-US"/>
        </a:p>
      </dgm:t>
    </dgm:pt>
    <dgm:pt modelId="{775B326E-9CD5-438C-9A51-CCDDCC413258}" type="sibTrans" cxnId="{C07D0F54-C497-4983-8382-E4562A51EB11}">
      <dgm:prSet/>
      <dgm:spPr/>
      <dgm:t>
        <a:bodyPr/>
        <a:lstStyle/>
        <a:p>
          <a:endParaRPr lang="zh-TW" altLang="en-US"/>
        </a:p>
      </dgm:t>
    </dgm:pt>
    <dgm:pt modelId="{5F126BC5-D881-4980-8020-4D7396F5BA90}">
      <dgm:prSet phldrT="[文字]" custT="1"/>
      <dgm:spPr/>
      <dgm:t>
        <a:bodyPr/>
        <a:lstStyle/>
        <a:p>
          <a:r>
            <a: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05</a:t>
          </a:r>
          <a:r>
            <a:rPr lang="en-US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05</a:t>
          </a:r>
          <a:r>
            <a:rPr lang="zh-TW" altLang="en-US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   運動會</a:t>
          </a:r>
          <a:endParaRPr lang="zh-TW" altLang="en-US" sz="2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68DAEBB-7365-471A-8FE7-BFBC7A26B58C}" type="parTrans" cxnId="{AA8B035C-345D-4559-8771-7B6D2E94256B}">
      <dgm:prSet/>
      <dgm:spPr/>
      <dgm:t>
        <a:bodyPr/>
        <a:lstStyle/>
        <a:p>
          <a:endParaRPr lang="zh-TW" altLang="en-US"/>
        </a:p>
      </dgm:t>
    </dgm:pt>
    <dgm:pt modelId="{667A82AC-2077-4D51-8A16-68374630E8B9}" type="sibTrans" cxnId="{AA8B035C-345D-4559-8771-7B6D2E94256B}">
      <dgm:prSet/>
      <dgm:spPr/>
      <dgm:t>
        <a:bodyPr/>
        <a:lstStyle/>
        <a:p>
          <a:endParaRPr lang="zh-TW" altLang="en-US"/>
        </a:p>
      </dgm:t>
    </dgm:pt>
    <dgm:pt modelId="{7EB79A39-887B-4546-9013-0B25F8480C45}">
      <dgm:prSet phldrT="[文字]" custT="1"/>
      <dgm:spPr/>
      <dgm:t>
        <a:bodyPr/>
        <a:lstStyle/>
        <a:p>
          <a:r>
            <a: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06/21</a:t>
          </a:r>
          <a:r>
            <a:rPr lang="zh-TW" altLang="en-US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   第二次定期評量</a:t>
          </a:r>
          <a:endParaRPr lang="zh-TW" altLang="en-US" sz="2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D4CF11D-27AF-4D97-A580-5F3E85EE8D87}" type="parTrans" cxnId="{DCA54F35-8B8E-4F3A-9E48-210600ABD314}">
      <dgm:prSet/>
      <dgm:spPr/>
      <dgm:t>
        <a:bodyPr/>
        <a:lstStyle/>
        <a:p>
          <a:endParaRPr lang="zh-TW" altLang="en-US"/>
        </a:p>
      </dgm:t>
    </dgm:pt>
    <dgm:pt modelId="{E94B56E8-DB0B-4974-8518-752162AA65EC}" type="sibTrans" cxnId="{DCA54F35-8B8E-4F3A-9E48-210600ABD314}">
      <dgm:prSet/>
      <dgm:spPr/>
      <dgm:t>
        <a:bodyPr/>
        <a:lstStyle/>
        <a:p>
          <a:endParaRPr lang="zh-TW" altLang="en-US"/>
        </a:p>
      </dgm:t>
    </dgm:pt>
    <dgm:pt modelId="{B87051B8-19EB-4225-854E-2ADEDE2F872D}">
      <dgm:prSet phldrT="[文字]" custT="1"/>
      <dgm:spPr/>
      <dgm:t>
        <a:bodyPr/>
        <a:lstStyle/>
        <a:p>
          <a:r>
            <a: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06/26</a:t>
          </a:r>
          <a:r>
            <a:rPr lang="zh-TW" altLang="en-US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       休業式</a:t>
          </a:r>
          <a:endParaRPr lang="zh-TW" altLang="en-US" sz="2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E18E343-2983-4DAB-9523-D26402B5AB59}" type="parTrans" cxnId="{0173E991-A1C2-4F32-997D-A5051AE8AFA0}">
      <dgm:prSet/>
      <dgm:spPr/>
      <dgm:t>
        <a:bodyPr/>
        <a:lstStyle/>
        <a:p>
          <a:endParaRPr lang="zh-TW" altLang="en-US"/>
        </a:p>
      </dgm:t>
    </dgm:pt>
    <dgm:pt modelId="{2B5163AA-D98D-42FC-ACC8-5A4A4E8606D4}" type="sibTrans" cxnId="{0173E991-A1C2-4F32-997D-A5051AE8AFA0}">
      <dgm:prSet/>
      <dgm:spPr/>
      <dgm:t>
        <a:bodyPr/>
        <a:lstStyle/>
        <a:p>
          <a:endParaRPr lang="zh-TW" altLang="en-US"/>
        </a:p>
      </dgm:t>
    </dgm:pt>
    <dgm:pt modelId="{95863894-68BF-4B67-A754-ED2DEFB862C1}" type="pres">
      <dgm:prSet presAssocID="{D7FC06B9-4819-40D1-9920-FE12799EA96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3A98D00F-FDCB-4F91-A81D-A90255110E5B}" type="pres">
      <dgm:prSet presAssocID="{D7FC06B9-4819-40D1-9920-FE12799EA96D}" presName="Name1" presStyleCnt="0"/>
      <dgm:spPr/>
      <dgm:t>
        <a:bodyPr/>
        <a:lstStyle/>
        <a:p>
          <a:endParaRPr lang="zh-TW" altLang="en-US"/>
        </a:p>
      </dgm:t>
    </dgm:pt>
    <dgm:pt modelId="{2D2B9D72-2675-4141-A015-1CBCC2C87B7B}" type="pres">
      <dgm:prSet presAssocID="{D7FC06B9-4819-40D1-9920-FE12799EA96D}" presName="cycle" presStyleCnt="0"/>
      <dgm:spPr/>
      <dgm:t>
        <a:bodyPr/>
        <a:lstStyle/>
        <a:p>
          <a:endParaRPr lang="zh-TW" altLang="en-US"/>
        </a:p>
      </dgm:t>
    </dgm:pt>
    <dgm:pt modelId="{9CFC1C94-54EF-4DF6-8AAC-17884742916C}" type="pres">
      <dgm:prSet presAssocID="{D7FC06B9-4819-40D1-9920-FE12799EA96D}" presName="srcNode" presStyleLbl="node1" presStyleIdx="0" presStyleCnt="4"/>
      <dgm:spPr/>
      <dgm:t>
        <a:bodyPr/>
        <a:lstStyle/>
        <a:p>
          <a:endParaRPr lang="zh-TW" altLang="en-US"/>
        </a:p>
      </dgm:t>
    </dgm:pt>
    <dgm:pt modelId="{84101F85-FC49-4F3F-9A58-E8609D99C6B4}" type="pres">
      <dgm:prSet presAssocID="{D7FC06B9-4819-40D1-9920-FE12799EA96D}" presName="conn" presStyleLbl="parChTrans1D2" presStyleIdx="0" presStyleCnt="1"/>
      <dgm:spPr/>
      <dgm:t>
        <a:bodyPr/>
        <a:lstStyle/>
        <a:p>
          <a:endParaRPr lang="zh-TW" altLang="en-US"/>
        </a:p>
      </dgm:t>
    </dgm:pt>
    <dgm:pt modelId="{E20248F3-87B5-42AC-AFAA-AFB8DFBE3B7A}" type="pres">
      <dgm:prSet presAssocID="{D7FC06B9-4819-40D1-9920-FE12799EA96D}" presName="extraNode" presStyleLbl="node1" presStyleIdx="0" presStyleCnt="4"/>
      <dgm:spPr/>
      <dgm:t>
        <a:bodyPr/>
        <a:lstStyle/>
        <a:p>
          <a:endParaRPr lang="zh-TW" altLang="en-US"/>
        </a:p>
      </dgm:t>
    </dgm:pt>
    <dgm:pt modelId="{44BD4A5C-BDE4-4CBA-A0BE-5D980CEFEC0E}" type="pres">
      <dgm:prSet presAssocID="{D7FC06B9-4819-40D1-9920-FE12799EA96D}" presName="dstNode" presStyleLbl="node1" presStyleIdx="0" presStyleCnt="4"/>
      <dgm:spPr/>
      <dgm:t>
        <a:bodyPr/>
        <a:lstStyle/>
        <a:p>
          <a:endParaRPr lang="zh-TW" altLang="en-US"/>
        </a:p>
      </dgm:t>
    </dgm:pt>
    <dgm:pt modelId="{FE471936-2CCD-4F7F-A61F-00776C2CD150}" type="pres">
      <dgm:prSet presAssocID="{53BA2D55-1DC5-486A-803C-2F7DEECEFC31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45160E2-5E07-4583-871A-2987BBECAFC6}" type="pres">
      <dgm:prSet presAssocID="{53BA2D55-1DC5-486A-803C-2F7DEECEFC31}" presName="accent_1" presStyleCnt="0"/>
      <dgm:spPr/>
      <dgm:t>
        <a:bodyPr/>
        <a:lstStyle/>
        <a:p>
          <a:endParaRPr lang="zh-TW" altLang="en-US"/>
        </a:p>
      </dgm:t>
    </dgm:pt>
    <dgm:pt modelId="{D2E5C04F-49DB-4832-9AC3-7A66BCD94EE5}" type="pres">
      <dgm:prSet presAssocID="{53BA2D55-1DC5-486A-803C-2F7DEECEFC31}" presName="accentRepeatNode" presStyleLbl="solidFgAcc1" presStyleIdx="0" presStyleCnt="4"/>
      <dgm:spPr/>
      <dgm:t>
        <a:bodyPr/>
        <a:lstStyle/>
        <a:p>
          <a:endParaRPr lang="zh-TW" altLang="en-US"/>
        </a:p>
      </dgm:t>
    </dgm:pt>
    <dgm:pt modelId="{ACBBCECF-A2A7-4B41-A529-27AC40A5D4EB}" type="pres">
      <dgm:prSet presAssocID="{5F126BC5-D881-4980-8020-4D7396F5BA90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05130A6-5B37-49BB-8DA8-62475935EA85}" type="pres">
      <dgm:prSet presAssocID="{5F126BC5-D881-4980-8020-4D7396F5BA90}" presName="accent_2" presStyleCnt="0"/>
      <dgm:spPr/>
      <dgm:t>
        <a:bodyPr/>
        <a:lstStyle/>
        <a:p>
          <a:endParaRPr lang="zh-TW" altLang="en-US"/>
        </a:p>
      </dgm:t>
    </dgm:pt>
    <dgm:pt modelId="{CB684A64-7FF8-4881-B7F8-28D839A80606}" type="pres">
      <dgm:prSet presAssocID="{5F126BC5-D881-4980-8020-4D7396F5BA90}" presName="accentRepeatNode" presStyleLbl="solidFgAcc1" presStyleIdx="1" presStyleCnt="4"/>
      <dgm:spPr/>
      <dgm:t>
        <a:bodyPr/>
        <a:lstStyle/>
        <a:p>
          <a:endParaRPr lang="zh-TW" altLang="en-US"/>
        </a:p>
      </dgm:t>
    </dgm:pt>
    <dgm:pt modelId="{FCA62F63-D4AA-41EC-83FA-2465A82D272A}" type="pres">
      <dgm:prSet presAssocID="{7EB79A39-887B-4546-9013-0B25F8480C45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F416BB8-58E0-4FA9-AE7B-6DF5497ED5C5}" type="pres">
      <dgm:prSet presAssocID="{7EB79A39-887B-4546-9013-0B25F8480C45}" presName="accent_3" presStyleCnt="0"/>
      <dgm:spPr/>
      <dgm:t>
        <a:bodyPr/>
        <a:lstStyle/>
        <a:p>
          <a:endParaRPr lang="zh-TW" altLang="en-US"/>
        </a:p>
      </dgm:t>
    </dgm:pt>
    <dgm:pt modelId="{3E1ED1A1-6BAE-4862-BE2E-989232285B63}" type="pres">
      <dgm:prSet presAssocID="{7EB79A39-887B-4546-9013-0B25F8480C45}" presName="accentRepeatNode" presStyleLbl="solidFgAcc1" presStyleIdx="2" presStyleCnt="4"/>
      <dgm:spPr/>
      <dgm:t>
        <a:bodyPr/>
        <a:lstStyle/>
        <a:p>
          <a:endParaRPr lang="zh-TW" altLang="en-US"/>
        </a:p>
      </dgm:t>
    </dgm:pt>
    <dgm:pt modelId="{D3DC895A-7C09-499D-AC73-10C1F292A56A}" type="pres">
      <dgm:prSet presAssocID="{B87051B8-19EB-4225-854E-2ADEDE2F872D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2DA8171-291A-45A1-AD5D-D42DCFAB77B4}" type="pres">
      <dgm:prSet presAssocID="{B87051B8-19EB-4225-854E-2ADEDE2F872D}" presName="accent_4" presStyleCnt="0"/>
      <dgm:spPr/>
      <dgm:t>
        <a:bodyPr/>
        <a:lstStyle/>
        <a:p>
          <a:endParaRPr lang="zh-TW" altLang="en-US"/>
        </a:p>
      </dgm:t>
    </dgm:pt>
    <dgm:pt modelId="{F90FB6E7-735E-45EE-AE37-79F5E0C0E15E}" type="pres">
      <dgm:prSet presAssocID="{B87051B8-19EB-4225-854E-2ADEDE2F872D}" presName="accentRepeatNode" presStyleLbl="solidFgAcc1" presStyleIdx="3" presStyleCnt="4"/>
      <dgm:spPr/>
      <dgm:t>
        <a:bodyPr/>
        <a:lstStyle/>
        <a:p>
          <a:endParaRPr lang="zh-TW" altLang="en-US"/>
        </a:p>
      </dgm:t>
    </dgm:pt>
  </dgm:ptLst>
  <dgm:cxnLst>
    <dgm:cxn modelId="{0173E991-A1C2-4F32-997D-A5051AE8AFA0}" srcId="{D7FC06B9-4819-40D1-9920-FE12799EA96D}" destId="{B87051B8-19EB-4225-854E-2ADEDE2F872D}" srcOrd="3" destOrd="0" parTransId="{CE18E343-2983-4DAB-9523-D26402B5AB59}" sibTransId="{2B5163AA-D98D-42FC-ACC8-5A4A4E8606D4}"/>
    <dgm:cxn modelId="{C07D0F54-C497-4983-8382-E4562A51EB11}" srcId="{D7FC06B9-4819-40D1-9920-FE12799EA96D}" destId="{53BA2D55-1DC5-486A-803C-2F7DEECEFC31}" srcOrd="0" destOrd="0" parTransId="{A9E86C7F-3710-4BC7-A910-6E2E3E671673}" sibTransId="{775B326E-9CD5-438C-9A51-CCDDCC413258}"/>
    <dgm:cxn modelId="{AA8B035C-345D-4559-8771-7B6D2E94256B}" srcId="{D7FC06B9-4819-40D1-9920-FE12799EA96D}" destId="{5F126BC5-D881-4980-8020-4D7396F5BA90}" srcOrd="1" destOrd="0" parTransId="{868DAEBB-7365-471A-8FE7-BFBC7A26B58C}" sibTransId="{667A82AC-2077-4D51-8A16-68374630E8B9}"/>
    <dgm:cxn modelId="{FB0F9CB0-6DA3-473C-9E0C-E2DF6D2C458B}" type="presOf" srcId="{53BA2D55-1DC5-486A-803C-2F7DEECEFC31}" destId="{FE471936-2CCD-4F7F-A61F-00776C2CD150}" srcOrd="0" destOrd="0" presId="urn:microsoft.com/office/officeart/2008/layout/VerticalCurvedList"/>
    <dgm:cxn modelId="{2545C965-A1B2-44A3-BC34-3305276F29FC}" type="presOf" srcId="{D7FC06B9-4819-40D1-9920-FE12799EA96D}" destId="{95863894-68BF-4B67-A754-ED2DEFB862C1}" srcOrd="0" destOrd="0" presId="urn:microsoft.com/office/officeart/2008/layout/VerticalCurvedList"/>
    <dgm:cxn modelId="{FB4FDCB3-5B11-43C9-B8B2-D069B2C94CA2}" type="presOf" srcId="{5F126BC5-D881-4980-8020-4D7396F5BA90}" destId="{ACBBCECF-A2A7-4B41-A529-27AC40A5D4EB}" srcOrd="0" destOrd="0" presId="urn:microsoft.com/office/officeart/2008/layout/VerticalCurvedList"/>
    <dgm:cxn modelId="{957E67C5-602F-41D7-99CC-0F04C6FBA31C}" type="presOf" srcId="{7EB79A39-887B-4546-9013-0B25F8480C45}" destId="{FCA62F63-D4AA-41EC-83FA-2465A82D272A}" srcOrd="0" destOrd="0" presId="urn:microsoft.com/office/officeart/2008/layout/VerticalCurvedList"/>
    <dgm:cxn modelId="{7FCA48D8-474D-4C2D-9A93-EC1D679309E6}" type="presOf" srcId="{B87051B8-19EB-4225-854E-2ADEDE2F872D}" destId="{D3DC895A-7C09-499D-AC73-10C1F292A56A}" srcOrd="0" destOrd="0" presId="urn:microsoft.com/office/officeart/2008/layout/VerticalCurvedList"/>
    <dgm:cxn modelId="{CE4EB43B-D297-4FFB-AC0F-3C6EF8C0493F}" type="presOf" srcId="{775B326E-9CD5-438C-9A51-CCDDCC413258}" destId="{84101F85-FC49-4F3F-9A58-E8609D99C6B4}" srcOrd="0" destOrd="0" presId="urn:microsoft.com/office/officeart/2008/layout/VerticalCurvedList"/>
    <dgm:cxn modelId="{DCA54F35-8B8E-4F3A-9E48-210600ABD314}" srcId="{D7FC06B9-4819-40D1-9920-FE12799EA96D}" destId="{7EB79A39-887B-4546-9013-0B25F8480C45}" srcOrd="2" destOrd="0" parTransId="{AD4CF11D-27AF-4D97-A580-5F3E85EE8D87}" sibTransId="{E94B56E8-DB0B-4974-8518-752162AA65EC}"/>
    <dgm:cxn modelId="{3B246F27-1D29-47C3-AC77-0895B7423A5E}" type="presParOf" srcId="{95863894-68BF-4B67-A754-ED2DEFB862C1}" destId="{3A98D00F-FDCB-4F91-A81D-A90255110E5B}" srcOrd="0" destOrd="0" presId="urn:microsoft.com/office/officeart/2008/layout/VerticalCurvedList"/>
    <dgm:cxn modelId="{720DFEC7-3B2B-4DD7-BBCD-5FF7F7842A3E}" type="presParOf" srcId="{3A98D00F-FDCB-4F91-A81D-A90255110E5B}" destId="{2D2B9D72-2675-4141-A015-1CBCC2C87B7B}" srcOrd="0" destOrd="0" presId="urn:microsoft.com/office/officeart/2008/layout/VerticalCurvedList"/>
    <dgm:cxn modelId="{DA7C1DF6-E8B2-4D0F-B437-0D46D19D6098}" type="presParOf" srcId="{2D2B9D72-2675-4141-A015-1CBCC2C87B7B}" destId="{9CFC1C94-54EF-4DF6-8AAC-17884742916C}" srcOrd="0" destOrd="0" presId="urn:microsoft.com/office/officeart/2008/layout/VerticalCurvedList"/>
    <dgm:cxn modelId="{C88AFA0E-7A6A-4043-93BF-2CBD43337078}" type="presParOf" srcId="{2D2B9D72-2675-4141-A015-1CBCC2C87B7B}" destId="{84101F85-FC49-4F3F-9A58-E8609D99C6B4}" srcOrd="1" destOrd="0" presId="urn:microsoft.com/office/officeart/2008/layout/VerticalCurvedList"/>
    <dgm:cxn modelId="{447E46C2-0276-4075-850B-25F4870482DD}" type="presParOf" srcId="{2D2B9D72-2675-4141-A015-1CBCC2C87B7B}" destId="{E20248F3-87B5-42AC-AFAA-AFB8DFBE3B7A}" srcOrd="2" destOrd="0" presId="urn:microsoft.com/office/officeart/2008/layout/VerticalCurvedList"/>
    <dgm:cxn modelId="{15BD3F2E-0015-4D00-B2A8-38B136CC79CC}" type="presParOf" srcId="{2D2B9D72-2675-4141-A015-1CBCC2C87B7B}" destId="{44BD4A5C-BDE4-4CBA-A0BE-5D980CEFEC0E}" srcOrd="3" destOrd="0" presId="urn:microsoft.com/office/officeart/2008/layout/VerticalCurvedList"/>
    <dgm:cxn modelId="{64E7AE8F-82C3-4909-A3A5-36DA631C5F69}" type="presParOf" srcId="{3A98D00F-FDCB-4F91-A81D-A90255110E5B}" destId="{FE471936-2CCD-4F7F-A61F-00776C2CD150}" srcOrd="1" destOrd="0" presId="urn:microsoft.com/office/officeart/2008/layout/VerticalCurvedList"/>
    <dgm:cxn modelId="{AEDCBFD7-391D-4D32-8B9F-75CF094AE5E4}" type="presParOf" srcId="{3A98D00F-FDCB-4F91-A81D-A90255110E5B}" destId="{445160E2-5E07-4583-871A-2987BBECAFC6}" srcOrd="2" destOrd="0" presId="urn:microsoft.com/office/officeart/2008/layout/VerticalCurvedList"/>
    <dgm:cxn modelId="{8F983565-4C4A-4C87-B28D-6CFDA105F10D}" type="presParOf" srcId="{445160E2-5E07-4583-871A-2987BBECAFC6}" destId="{D2E5C04F-49DB-4832-9AC3-7A66BCD94EE5}" srcOrd="0" destOrd="0" presId="urn:microsoft.com/office/officeart/2008/layout/VerticalCurvedList"/>
    <dgm:cxn modelId="{1CF0BA0A-47A5-43FB-99FA-D6B9B092573D}" type="presParOf" srcId="{3A98D00F-FDCB-4F91-A81D-A90255110E5B}" destId="{ACBBCECF-A2A7-4B41-A529-27AC40A5D4EB}" srcOrd="3" destOrd="0" presId="urn:microsoft.com/office/officeart/2008/layout/VerticalCurvedList"/>
    <dgm:cxn modelId="{F2BD1131-4BC1-4875-A0F5-5734F152FEAE}" type="presParOf" srcId="{3A98D00F-FDCB-4F91-A81D-A90255110E5B}" destId="{005130A6-5B37-49BB-8DA8-62475935EA85}" srcOrd="4" destOrd="0" presId="urn:microsoft.com/office/officeart/2008/layout/VerticalCurvedList"/>
    <dgm:cxn modelId="{FFB9F8C1-7CCA-4986-B0BB-223866AE78B3}" type="presParOf" srcId="{005130A6-5B37-49BB-8DA8-62475935EA85}" destId="{CB684A64-7FF8-4881-B7F8-28D839A80606}" srcOrd="0" destOrd="0" presId="urn:microsoft.com/office/officeart/2008/layout/VerticalCurvedList"/>
    <dgm:cxn modelId="{F02A39E0-22E6-4BB0-B8FE-D2424AF1C641}" type="presParOf" srcId="{3A98D00F-FDCB-4F91-A81D-A90255110E5B}" destId="{FCA62F63-D4AA-41EC-83FA-2465A82D272A}" srcOrd="5" destOrd="0" presId="urn:microsoft.com/office/officeart/2008/layout/VerticalCurvedList"/>
    <dgm:cxn modelId="{52EDE30D-38D7-4627-B6AF-DCD3DDA2E9F3}" type="presParOf" srcId="{3A98D00F-FDCB-4F91-A81D-A90255110E5B}" destId="{CF416BB8-58E0-4FA9-AE7B-6DF5497ED5C5}" srcOrd="6" destOrd="0" presId="urn:microsoft.com/office/officeart/2008/layout/VerticalCurvedList"/>
    <dgm:cxn modelId="{C9EB3BB1-A28C-46F7-8C0B-01B6F9F24AA3}" type="presParOf" srcId="{CF416BB8-58E0-4FA9-AE7B-6DF5497ED5C5}" destId="{3E1ED1A1-6BAE-4862-BE2E-989232285B63}" srcOrd="0" destOrd="0" presId="urn:microsoft.com/office/officeart/2008/layout/VerticalCurvedList"/>
    <dgm:cxn modelId="{EC964B8C-DC4D-47CB-804D-392210D1BD53}" type="presParOf" srcId="{3A98D00F-FDCB-4F91-A81D-A90255110E5B}" destId="{D3DC895A-7C09-499D-AC73-10C1F292A56A}" srcOrd="7" destOrd="0" presId="urn:microsoft.com/office/officeart/2008/layout/VerticalCurvedList"/>
    <dgm:cxn modelId="{2F00BCAB-5274-432E-8E26-020A1E48AE3D}" type="presParOf" srcId="{3A98D00F-FDCB-4F91-A81D-A90255110E5B}" destId="{62DA8171-291A-45A1-AD5D-D42DCFAB77B4}" srcOrd="8" destOrd="0" presId="urn:microsoft.com/office/officeart/2008/layout/VerticalCurvedList"/>
    <dgm:cxn modelId="{DD186C98-D308-4B80-9EAC-F5FCA25F0F6C}" type="presParOf" srcId="{62DA8171-291A-45A1-AD5D-D42DCFAB77B4}" destId="{F90FB6E7-735E-45EE-AE37-79F5E0C0E15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CB9F2E-622A-4E10-8EFB-C5E8C56FCB58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CDA622F7-687A-42B4-AD9B-4612765C445C}">
      <dgm:prSet phldrT="[文字]"/>
      <dgm:spPr/>
      <dgm:t>
        <a:bodyPr/>
        <a:lstStyle/>
        <a:p>
          <a:r>
            <a:rPr lang="zh-TW" altLang="en-US" b="1" dirty="0" smtClean="0"/>
            <a:t>善良</a:t>
          </a:r>
          <a:endParaRPr lang="zh-TW" altLang="en-US" b="1" dirty="0"/>
        </a:p>
      </dgm:t>
    </dgm:pt>
    <dgm:pt modelId="{C76FB45F-A5B8-490F-9598-09D71962277B}" type="parTrans" cxnId="{3C5B0864-A009-4B4D-962E-96971CFF2734}">
      <dgm:prSet/>
      <dgm:spPr/>
      <dgm:t>
        <a:bodyPr/>
        <a:lstStyle/>
        <a:p>
          <a:endParaRPr lang="zh-TW" altLang="en-US"/>
        </a:p>
      </dgm:t>
    </dgm:pt>
    <dgm:pt modelId="{4F1E9ACB-BEE7-4B9A-A8BD-DE21D8700E7F}" type="sibTrans" cxnId="{3C5B0864-A009-4B4D-962E-96971CFF2734}">
      <dgm:prSet/>
      <dgm:spPr/>
      <dgm:t>
        <a:bodyPr/>
        <a:lstStyle/>
        <a:p>
          <a:endParaRPr lang="zh-TW" altLang="en-US"/>
        </a:p>
      </dgm:t>
    </dgm:pt>
    <dgm:pt modelId="{E151BF77-C4AC-4614-8FB8-D3D1CE3FA208}">
      <dgm:prSet phldrT="[文字]"/>
      <dgm:spPr/>
      <dgm:t>
        <a:bodyPr/>
        <a:lstStyle/>
        <a:p>
          <a:r>
            <a:rPr lang="zh-TW" altLang="en-US" dirty="0" smtClean="0"/>
            <a:t>有顆柔軟的心，懂得同理他的人情緒。</a:t>
          </a:r>
          <a:endParaRPr lang="zh-TW" altLang="en-US" dirty="0"/>
        </a:p>
      </dgm:t>
    </dgm:pt>
    <dgm:pt modelId="{317401D4-A9E1-4DDF-A930-2321CCB69F0A}" type="parTrans" cxnId="{80755306-B82A-4DBB-83FA-E4346A2B3321}">
      <dgm:prSet/>
      <dgm:spPr/>
      <dgm:t>
        <a:bodyPr/>
        <a:lstStyle/>
        <a:p>
          <a:endParaRPr lang="zh-TW" altLang="en-US"/>
        </a:p>
      </dgm:t>
    </dgm:pt>
    <dgm:pt modelId="{87947656-F34B-445A-9341-B5AFF6428038}" type="sibTrans" cxnId="{80755306-B82A-4DBB-83FA-E4346A2B3321}">
      <dgm:prSet/>
      <dgm:spPr/>
      <dgm:t>
        <a:bodyPr/>
        <a:lstStyle/>
        <a:p>
          <a:endParaRPr lang="zh-TW" altLang="en-US"/>
        </a:p>
      </dgm:t>
    </dgm:pt>
    <dgm:pt modelId="{355332D8-2699-4FB1-ACDF-F2D831A33EDB}">
      <dgm:prSet phldrT="[文字]"/>
      <dgm:spPr/>
      <dgm:t>
        <a:bodyPr/>
        <a:lstStyle/>
        <a:p>
          <a:r>
            <a:rPr lang="zh-TW" altLang="en-US" b="1" dirty="0" smtClean="0"/>
            <a:t>負責</a:t>
          </a:r>
          <a:endParaRPr lang="zh-TW" altLang="en-US" b="1" dirty="0"/>
        </a:p>
      </dgm:t>
    </dgm:pt>
    <dgm:pt modelId="{C9B0BEE3-2DD8-4580-8687-2D11DA61FB34}" type="parTrans" cxnId="{256DED31-98A4-4762-B4F5-DE2994F2B87F}">
      <dgm:prSet/>
      <dgm:spPr/>
      <dgm:t>
        <a:bodyPr/>
        <a:lstStyle/>
        <a:p>
          <a:endParaRPr lang="zh-TW" altLang="en-US"/>
        </a:p>
      </dgm:t>
    </dgm:pt>
    <dgm:pt modelId="{84823296-8D6F-402C-BA96-731A4417F1DF}" type="sibTrans" cxnId="{256DED31-98A4-4762-B4F5-DE2994F2B87F}">
      <dgm:prSet/>
      <dgm:spPr/>
      <dgm:t>
        <a:bodyPr/>
        <a:lstStyle/>
        <a:p>
          <a:endParaRPr lang="zh-TW" altLang="en-US"/>
        </a:p>
      </dgm:t>
    </dgm:pt>
    <dgm:pt modelId="{0CC381A0-C64A-4493-A08F-3B988F8BD6BB}">
      <dgm:prSet phldrT="[文字]"/>
      <dgm:spPr/>
      <dgm:t>
        <a:bodyPr/>
        <a:lstStyle/>
        <a:p>
          <a:r>
            <a:rPr lang="zh-TW" altLang="en-US" dirty="0" smtClean="0"/>
            <a:t>對於師長交代的事物會盡力完成。</a:t>
          </a:r>
          <a:endParaRPr lang="zh-TW" altLang="en-US" dirty="0"/>
        </a:p>
      </dgm:t>
    </dgm:pt>
    <dgm:pt modelId="{D99CAF28-8EAC-4DF2-8547-7F9E7CDFAC46}" type="parTrans" cxnId="{6D945B6E-D3C3-4BAC-8130-50F9491BCBCC}">
      <dgm:prSet/>
      <dgm:spPr/>
      <dgm:t>
        <a:bodyPr/>
        <a:lstStyle/>
        <a:p>
          <a:endParaRPr lang="zh-TW" altLang="en-US"/>
        </a:p>
      </dgm:t>
    </dgm:pt>
    <dgm:pt modelId="{A1381CF4-DC4D-4D5D-B37E-28DD2F2FA85F}" type="sibTrans" cxnId="{6D945B6E-D3C3-4BAC-8130-50F9491BCBCC}">
      <dgm:prSet/>
      <dgm:spPr/>
      <dgm:t>
        <a:bodyPr/>
        <a:lstStyle/>
        <a:p>
          <a:endParaRPr lang="zh-TW" altLang="en-US"/>
        </a:p>
      </dgm:t>
    </dgm:pt>
    <dgm:pt modelId="{AD669B6E-32E9-4357-8A7A-38B0E983865F}">
      <dgm:prSet phldrT="[文字]"/>
      <dgm:spPr/>
      <dgm:t>
        <a:bodyPr/>
        <a:lstStyle/>
        <a:p>
          <a:r>
            <a:rPr lang="zh-TW" altLang="en-US" dirty="0" smtClean="0"/>
            <a:t>作業字跡端正整潔，打掃認真負責。</a:t>
          </a:r>
          <a:endParaRPr lang="zh-TW" altLang="en-US" dirty="0"/>
        </a:p>
      </dgm:t>
    </dgm:pt>
    <dgm:pt modelId="{42E8C7F1-48F0-4ECC-9B6B-FBE390D364E3}" type="parTrans" cxnId="{94470812-74C9-48F9-8AFB-EF3C244CA016}">
      <dgm:prSet/>
      <dgm:spPr/>
      <dgm:t>
        <a:bodyPr/>
        <a:lstStyle/>
        <a:p>
          <a:endParaRPr lang="zh-TW" altLang="en-US"/>
        </a:p>
      </dgm:t>
    </dgm:pt>
    <dgm:pt modelId="{E8AAA170-D13A-4929-A290-D9C284E81FA2}" type="sibTrans" cxnId="{94470812-74C9-48F9-8AFB-EF3C244CA016}">
      <dgm:prSet/>
      <dgm:spPr/>
      <dgm:t>
        <a:bodyPr/>
        <a:lstStyle/>
        <a:p>
          <a:endParaRPr lang="zh-TW" altLang="en-US"/>
        </a:p>
      </dgm:t>
    </dgm:pt>
    <dgm:pt modelId="{35F1CBE7-28BE-4F77-B09B-D1CD297DA412}">
      <dgm:prSet phldrT="[文字]"/>
      <dgm:spPr/>
      <dgm:t>
        <a:bodyPr/>
        <a:lstStyle/>
        <a:p>
          <a:r>
            <a:rPr lang="zh-TW" altLang="en-US" b="1" dirty="0" smtClean="0"/>
            <a:t>熱情</a:t>
          </a:r>
          <a:endParaRPr lang="zh-TW" altLang="en-US" b="1" dirty="0"/>
        </a:p>
      </dgm:t>
    </dgm:pt>
    <dgm:pt modelId="{3E19CF85-BED3-4F5F-858F-EC5C8E1F8C43}" type="parTrans" cxnId="{203FAEAC-07D0-450F-B153-D1EB94628F41}">
      <dgm:prSet/>
      <dgm:spPr/>
      <dgm:t>
        <a:bodyPr/>
        <a:lstStyle/>
        <a:p>
          <a:endParaRPr lang="zh-TW" altLang="en-US"/>
        </a:p>
      </dgm:t>
    </dgm:pt>
    <dgm:pt modelId="{0FC8358A-14B7-4FD5-A275-6267CE7054EA}" type="sibTrans" cxnId="{203FAEAC-07D0-450F-B153-D1EB94628F41}">
      <dgm:prSet/>
      <dgm:spPr/>
      <dgm:t>
        <a:bodyPr/>
        <a:lstStyle/>
        <a:p>
          <a:endParaRPr lang="zh-TW" altLang="en-US"/>
        </a:p>
      </dgm:t>
    </dgm:pt>
    <dgm:pt modelId="{69D0BF63-C5C8-4B0B-B60F-6A9F4B40B6D2}">
      <dgm:prSet phldrT="[文字]"/>
      <dgm:spPr/>
      <dgm:t>
        <a:bodyPr/>
        <a:lstStyle/>
        <a:p>
          <a:r>
            <a:rPr lang="zh-TW" altLang="en-US" dirty="0" smtClean="0"/>
            <a:t>口語表達能力佳，喜歡分享生活點滴。</a:t>
          </a:r>
          <a:endParaRPr lang="zh-TW" altLang="en-US" dirty="0"/>
        </a:p>
      </dgm:t>
    </dgm:pt>
    <dgm:pt modelId="{3C3992E5-06E7-43B5-B8C4-08CA03FC8DE8}" type="parTrans" cxnId="{43563B30-4B3D-4015-902B-0893CCBB4A09}">
      <dgm:prSet/>
      <dgm:spPr/>
      <dgm:t>
        <a:bodyPr/>
        <a:lstStyle/>
        <a:p>
          <a:endParaRPr lang="zh-TW" altLang="en-US"/>
        </a:p>
      </dgm:t>
    </dgm:pt>
    <dgm:pt modelId="{DCB1CBED-A887-4D8E-AAEB-A6055A48A4AB}" type="sibTrans" cxnId="{43563B30-4B3D-4015-902B-0893CCBB4A09}">
      <dgm:prSet/>
      <dgm:spPr/>
      <dgm:t>
        <a:bodyPr/>
        <a:lstStyle/>
        <a:p>
          <a:endParaRPr lang="zh-TW" altLang="en-US"/>
        </a:p>
      </dgm:t>
    </dgm:pt>
    <dgm:pt modelId="{B830F1C0-FC73-419B-AFC7-77610260B789}">
      <dgm:prSet phldrT="[文字]"/>
      <dgm:spPr/>
      <dgm:t>
        <a:bodyPr/>
        <a:lstStyle/>
        <a:p>
          <a:r>
            <a:rPr lang="zh-TW" altLang="en-US" dirty="0" smtClean="0"/>
            <a:t>享受課堂遊戲，盡情體驗每一次學習。</a:t>
          </a:r>
          <a:endParaRPr lang="zh-TW" altLang="en-US" dirty="0"/>
        </a:p>
      </dgm:t>
    </dgm:pt>
    <dgm:pt modelId="{C874B1DA-EC02-4879-A355-D8ABF62C6878}" type="parTrans" cxnId="{83656C12-D6A3-419D-912B-E75FAB5AF16F}">
      <dgm:prSet/>
      <dgm:spPr/>
      <dgm:t>
        <a:bodyPr/>
        <a:lstStyle/>
        <a:p>
          <a:endParaRPr lang="zh-TW" altLang="en-US"/>
        </a:p>
      </dgm:t>
    </dgm:pt>
    <dgm:pt modelId="{F9E856D8-28B7-442D-89DC-643088AE2A2B}" type="sibTrans" cxnId="{83656C12-D6A3-419D-912B-E75FAB5AF16F}">
      <dgm:prSet/>
      <dgm:spPr/>
      <dgm:t>
        <a:bodyPr/>
        <a:lstStyle/>
        <a:p>
          <a:endParaRPr lang="zh-TW" altLang="en-US"/>
        </a:p>
      </dgm:t>
    </dgm:pt>
    <dgm:pt modelId="{EF582F34-8FB9-468F-AAD7-87E82DCC4E51}">
      <dgm:prSet phldrT="[文字]"/>
      <dgm:spPr/>
      <dgm:t>
        <a:bodyPr/>
        <a:lstStyle/>
        <a:p>
          <a:r>
            <a:rPr lang="zh-TW" altLang="en-US" dirty="0" smtClean="0"/>
            <a:t>主動幫助別人，大方分享不藏私。</a:t>
          </a:r>
          <a:endParaRPr lang="zh-TW" altLang="en-US" dirty="0"/>
        </a:p>
      </dgm:t>
    </dgm:pt>
    <dgm:pt modelId="{B34BC237-3753-47CE-9E98-1DB92D4EAC88}" type="parTrans" cxnId="{02D0E0A9-D52E-44B6-9E10-E22B1A50A6B3}">
      <dgm:prSet/>
      <dgm:spPr/>
      <dgm:t>
        <a:bodyPr/>
        <a:lstStyle/>
        <a:p>
          <a:endParaRPr lang="zh-TW" altLang="en-US"/>
        </a:p>
      </dgm:t>
    </dgm:pt>
    <dgm:pt modelId="{A42D25B1-6F9A-4E2A-9FE3-0649B5895982}" type="sibTrans" cxnId="{02D0E0A9-D52E-44B6-9E10-E22B1A50A6B3}">
      <dgm:prSet/>
      <dgm:spPr/>
      <dgm:t>
        <a:bodyPr/>
        <a:lstStyle/>
        <a:p>
          <a:endParaRPr lang="zh-TW" altLang="en-US"/>
        </a:p>
      </dgm:t>
    </dgm:pt>
    <dgm:pt modelId="{D95D3189-E56D-4EF9-AF7F-6AA6F5574F97}" type="pres">
      <dgm:prSet presAssocID="{2ECB9F2E-622A-4E10-8EFB-C5E8C56FCB5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8601F1A-32E4-4E7E-929F-FDFD7F8C92CE}" type="pres">
      <dgm:prSet presAssocID="{CDA622F7-687A-42B4-AD9B-4612765C445C}" presName="composite" presStyleCnt="0"/>
      <dgm:spPr/>
    </dgm:pt>
    <dgm:pt modelId="{73D7C779-0158-4B9A-9A17-BF691D3ED79C}" type="pres">
      <dgm:prSet presAssocID="{CDA622F7-687A-42B4-AD9B-4612765C445C}" presName="parentText" presStyleLbl="alignNode1" presStyleIdx="0" presStyleCnt="3" custLinFactNeighborX="-49946" custLinFactNeighborY="-2578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18088A2-32E3-4017-BBA0-BEC0D2B2D370}" type="pres">
      <dgm:prSet presAssocID="{CDA622F7-687A-42B4-AD9B-4612765C445C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48888FF-9227-46EC-AA5F-46F1EF926661}" type="pres">
      <dgm:prSet presAssocID="{4F1E9ACB-BEE7-4B9A-A8BD-DE21D8700E7F}" presName="sp" presStyleCnt="0"/>
      <dgm:spPr/>
    </dgm:pt>
    <dgm:pt modelId="{FB7969FA-7248-48FA-8318-18CE6D22EFA8}" type="pres">
      <dgm:prSet presAssocID="{355332D8-2699-4FB1-ACDF-F2D831A33EDB}" presName="composite" presStyleCnt="0"/>
      <dgm:spPr/>
    </dgm:pt>
    <dgm:pt modelId="{0EF50FB1-FE5B-4227-8D5C-61EB1E8464A0}" type="pres">
      <dgm:prSet presAssocID="{355332D8-2699-4FB1-ACDF-F2D831A33EDB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33E9AC3-6568-4DB7-A708-294A515B3E65}" type="pres">
      <dgm:prSet presAssocID="{355332D8-2699-4FB1-ACDF-F2D831A33EDB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E37F546-B833-42C4-B856-2542BA01D917}" type="pres">
      <dgm:prSet presAssocID="{84823296-8D6F-402C-BA96-731A4417F1DF}" presName="sp" presStyleCnt="0"/>
      <dgm:spPr/>
    </dgm:pt>
    <dgm:pt modelId="{62433CC9-96FE-4B05-84C2-63DB1DC7C9C9}" type="pres">
      <dgm:prSet presAssocID="{35F1CBE7-28BE-4F77-B09B-D1CD297DA412}" presName="composite" presStyleCnt="0"/>
      <dgm:spPr/>
    </dgm:pt>
    <dgm:pt modelId="{DC97E094-B4A4-4957-AFE8-F928BC2F8D4B}" type="pres">
      <dgm:prSet presAssocID="{35F1CBE7-28BE-4F77-B09B-D1CD297DA412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65E40D2-809E-4380-BB99-B7CB96F5C28F}" type="pres">
      <dgm:prSet presAssocID="{35F1CBE7-28BE-4F77-B09B-D1CD297DA412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2D620A1-92B0-444C-A240-6B85A1DA4EB8}" type="presOf" srcId="{2ECB9F2E-622A-4E10-8EFB-C5E8C56FCB58}" destId="{D95D3189-E56D-4EF9-AF7F-6AA6F5574F97}" srcOrd="0" destOrd="0" presId="urn:microsoft.com/office/officeart/2005/8/layout/chevron2"/>
    <dgm:cxn modelId="{FC49E1F0-48FC-4DF9-B65B-ECC46DD8E7B7}" type="presOf" srcId="{B830F1C0-FC73-419B-AFC7-77610260B789}" destId="{565E40D2-809E-4380-BB99-B7CB96F5C28F}" srcOrd="0" destOrd="1" presId="urn:microsoft.com/office/officeart/2005/8/layout/chevron2"/>
    <dgm:cxn modelId="{94470812-74C9-48F9-8AFB-EF3C244CA016}" srcId="{355332D8-2699-4FB1-ACDF-F2D831A33EDB}" destId="{AD669B6E-32E9-4357-8A7A-38B0E983865F}" srcOrd="1" destOrd="0" parTransId="{42E8C7F1-48F0-4ECC-9B6B-FBE390D364E3}" sibTransId="{E8AAA170-D13A-4929-A290-D9C284E81FA2}"/>
    <dgm:cxn modelId="{913973B5-6973-4EA0-BED1-D95E34C19974}" type="presOf" srcId="{EF582F34-8FB9-468F-AAD7-87E82DCC4E51}" destId="{518088A2-32E3-4017-BBA0-BEC0D2B2D370}" srcOrd="0" destOrd="1" presId="urn:microsoft.com/office/officeart/2005/8/layout/chevron2"/>
    <dgm:cxn modelId="{3C5B0864-A009-4B4D-962E-96971CFF2734}" srcId="{2ECB9F2E-622A-4E10-8EFB-C5E8C56FCB58}" destId="{CDA622F7-687A-42B4-AD9B-4612765C445C}" srcOrd="0" destOrd="0" parTransId="{C76FB45F-A5B8-490F-9598-09D71962277B}" sibTransId="{4F1E9ACB-BEE7-4B9A-A8BD-DE21D8700E7F}"/>
    <dgm:cxn modelId="{AAF9A1E3-1AC7-4BCC-AD5C-5F06166529B2}" type="presOf" srcId="{CDA622F7-687A-42B4-AD9B-4612765C445C}" destId="{73D7C779-0158-4B9A-9A17-BF691D3ED79C}" srcOrd="0" destOrd="0" presId="urn:microsoft.com/office/officeart/2005/8/layout/chevron2"/>
    <dgm:cxn modelId="{80755306-B82A-4DBB-83FA-E4346A2B3321}" srcId="{CDA622F7-687A-42B4-AD9B-4612765C445C}" destId="{E151BF77-C4AC-4614-8FB8-D3D1CE3FA208}" srcOrd="0" destOrd="0" parTransId="{317401D4-A9E1-4DDF-A930-2321CCB69F0A}" sibTransId="{87947656-F34B-445A-9341-B5AFF6428038}"/>
    <dgm:cxn modelId="{256DED31-98A4-4762-B4F5-DE2994F2B87F}" srcId="{2ECB9F2E-622A-4E10-8EFB-C5E8C56FCB58}" destId="{355332D8-2699-4FB1-ACDF-F2D831A33EDB}" srcOrd="1" destOrd="0" parTransId="{C9B0BEE3-2DD8-4580-8687-2D11DA61FB34}" sibTransId="{84823296-8D6F-402C-BA96-731A4417F1DF}"/>
    <dgm:cxn modelId="{83656C12-D6A3-419D-912B-E75FAB5AF16F}" srcId="{35F1CBE7-28BE-4F77-B09B-D1CD297DA412}" destId="{B830F1C0-FC73-419B-AFC7-77610260B789}" srcOrd="1" destOrd="0" parTransId="{C874B1DA-EC02-4879-A355-D8ABF62C6878}" sibTransId="{F9E856D8-28B7-442D-89DC-643088AE2A2B}"/>
    <dgm:cxn modelId="{81E517B4-21E7-4DA9-A495-655164EA7512}" type="presOf" srcId="{35F1CBE7-28BE-4F77-B09B-D1CD297DA412}" destId="{DC97E094-B4A4-4957-AFE8-F928BC2F8D4B}" srcOrd="0" destOrd="0" presId="urn:microsoft.com/office/officeart/2005/8/layout/chevron2"/>
    <dgm:cxn modelId="{02D0E0A9-D52E-44B6-9E10-E22B1A50A6B3}" srcId="{CDA622F7-687A-42B4-AD9B-4612765C445C}" destId="{EF582F34-8FB9-468F-AAD7-87E82DCC4E51}" srcOrd="1" destOrd="0" parTransId="{B34BC237-3753-47CE-9E98-1DB92D4EAC88}" sibTransId="{A42D25B1-6F9A-4E2A-9FE3-0649B5895982}"/>
    <dgm:cxn modelId="{98CC53F9-8F33-49E1-BAAD-B56E9AFB0C4E}" type="presOf" srcId="{AD669B6E-32E9-4357-8A7A-38B0E983865F}" destId="{C33E9AC3-6568-4DB7-A708-294A515B3E65}" srcOrd="0" destOrd="1" presId="urn:microsoft.com/office/officeart/2005/8/layout/chevron2"/>
    <dgm:cxn modelId="{EBF66306-1FF2-44D8-8F48-D62C92CFBB63}" type="presOf" srcId="{E151BF77-C4AC-4614-8FB8-D3D1CE3FA208}" destId="{518088A2-32E3-4017-BBA0-BEC0D2B2D370}" srcOrd="0" destOrd="0" presId="urn:microsoft.com/office/officeart/2005/8/layout/chevron2"/>
    <dgm:cxn modelId="{E177D845-7A61-43A3-B5AA-A3D6982B2CBB}" type="presOf" srcId="{0CC381A0-C64A-4493-A08F-3B988F8BD6BB}" destId="{C33E9AC3-6568-4DB7-A708-294A515B3E65}" srcOrd="0" destOrd="0" presId="urn:microsoft.com/office/officeart/2005/8/layout/chevron2"/>
    <dgm:cxn modelId="{5AA93C9C-0627-4F25-B5E2-DEE08DFEA9A5}" type="presOf" srcId="{355332D8-2699-4FB1-ACDF-F2D831A33EDB}" destId="{0EF50FB1-FE5B-4227-8D5C-61EB1E8464A0}" srcOrd="0" destOrd="0" presId="urn:microsoft.com/office/officeart/2005/8/layout/chevron2"/>
    <dgm:cxn modelId="{203FAEAC-07D0-450F-B153-D1EB94628F41}" srcId="{2ECB9F2E-622A-4E10-8EFB-C5E8C56FCB58}" destId="{35F1CBE7-28BE-4F77-B09B-D1CD297DA412}" srcOrd="2" destOrd="0" parTransId="{3E19CF85-BED3-4F5F-858F-EC5C8E1F8C43}" sibTransId="{0FC8358A-14B7-4FD5-A275-6267CE7054EA}"/>
    <dgm:cxn modelId="{6D945B6E-D3C3-4BAC-8130-50F9491BCBCC}" srcId="{355332D8-2699-4FB1-ACDF-F2D831A33EDB}" destId="{0CC381A0-C64A-4493-A08F-3B988F8BD6BB}" srcOrd="0" destOrd="0" parTransId="{D99CAF28-8EAC-4DF2-8547-7F9E7CDFAC46}" sibTransId="{A1381CF4-DC4D-4D5D-B37E-28DD2F2FA85F}"/>
    <dgm:cxn modelId="{AE405867-D7E7-4EFA-97EE-2C63CDD5627F}" type="presOf" srcId="{69D0BF63-C5C8-4B0B-B60F-6A9F4B40B6D2}" destId="{565E40D2-809E-4380-BB99-B7CB96F5C28F}" srcOrd="0" destOrd="0" presId="urn:microsoft.com/office/officeart/2005/8/layout/chevron2"/>
    <dgm:cxn modelId="{43563B30-4B3D-4015-902B-0893CCBB4A09}" srcId="{35F1CBE7-28BE-4F77-B09B-D1CD297DA412}" destId="{69D0BF63-C5C8-4B0B-B60F-6A9F4B40B6D2}" srcOrd="0" destOrd="0" parTransId="{3C3992E5-06E7-43B5-B8C4-08CA03FC8DE8}" sibTransId="{DCB1CBED-A887-4D8E-AAEB-A6055A48A4AB}"/>
    <dgm:cxn modelId="{AE24941D-B06E-4401-B9B6-ED8E64C28697}" type="presParOf" srcId="{D95D3189-E56D-4EF9-AF7F-6AA6F5574F97}" destId="{88601F1A-32E4-4E7E-929F-FDFD7F8C92CE}" srcOrd="0" destOrd="0" presId="urn:microsoft.com/office/officeart/2005/8/layout/chevron2"/>
    <dgm:cxn modelId="{23F731AC-ACB7-4253-B8D1-B9FEF3D008D2}" type="presParOf" srcId="{88601F1A-32E4-4E7E-929F-FDFD7F8C92CE}" destId="{73D7C779-0158-4B9A-9A17-BF691D3ED79C}" srcOrd="0" destOrd="0" presId="urn:microsoft.com/office/officeart/2005/8/layout/chevron2"/>
    <dgm:cxn modelId="{2372E2AA-4B71-4ABE-9D84-55D0E6BEB787}" type="presParOf" srcId="{88601F1A-32E4-4E7E-929F-FDFD7F8C92CE}" destId="{518088A2-32E3-4017-BBA0-BEC0D2B2D370}" srcOrd="1" destOrd="0" presId="urn:microsoft.com/office/officeart/2005/8/layout/chevron2"/>
    <dgm:cxn modelId="{6C216573-66A1-4810-87EE-6F6EEA5F935A}" type="presParOf" srcId="{D95D3189-E56D-4EF9-AF7F-6AA6F5574F97}" destId="{048888FF-9227-46EC-AA5F-46F1EF926661}" srcOrd="1" destOrd="0" presId="urn:microsoft.com/office/officeart/2005/8/layout/chevron2"/>
    <dgm:cxn modelId="{59BB689A-4E0C-48C6-97A5-28F3DF0BA37C}" type="presParOf" srcId="{D95D3189-E56D-4EF9-AF7F-6AA6F5574F97}" destId="{FB7969FA-7248-48FA-8318-18CE6D22EFA8}" srcOrd="2" destOrd="0" presId="urn:microsoft.com/office/officeart/2005/8/layout/chevron2"/>
    <dgm:cxn modelId="{EE511647-E0E3-4B80-BCD3-90FAE6E15D91}" type="presParOf" srcId="{FB7969FA-7248-48FA-8318-18CE6D22EFA8}" destId="{0EF50FB1-FE5B-4227-8D5C-61EB1E8464A0}" srcOrd="0" destOrd="0" presId="urn:microsoft.com/office/officeart/2005/8/layout/chevron2"/>
    <dgm:cxn modelId="{EDA6390B-54E2-4D7F-86BC-8108A1A61983}" type="presParOf" srcId="{FB7969FA-7248-48FA-8318-18CE6D22EFA8}" destId="{C33E9AC3-6568-4DB7-A708-294A515B3E65}" srcOrd="1" destOrd="0" presId="urn:microsoft.com/office/officeart/2005/8/layout/chevron2"/>
    <dgm:cxn modelId="{93A49AEE-859A-4E0F-873E-41487F9A9767}" type="presParOf" srcId="{D95D3189-E56D-4EF9-AF7F-6AA6F5574F97}" destId="{6E37F546-B833-42C4-B856-2542BA01D917}" srcOrd="3" destOrd="0" presId="urn:microsoft.com/office/officeart/2005/8/layout/chevron2"/>
    <dgm:cxn modelId="{53ADA3A1-04A2-45A0-BC81-632FBEE1FA58}" type="presParOf" srcId="{D95D3189-E56D-4EF9-AF7F-6AA6F5574F97}" destId="{62433CC9-96FE-4B05-84C2-63DB1DC7C9C9}" srcOrd="4" destOrd="0" presId="urn:microsoft.com/office/officeart/2005/8/layout/chevron2"/>
    <dgm:cxn modelId="{45E5A382-8256-40F3-A1F4-F18B3A22674E}" type="presParOf" srcId="{62433CC9-96FE-4B05-84C2-63DB1DC7C9C9}" destId="{DC97E094-B4A4-4957-AFE8-F928BC2F8D4B}" srcOrd="0" destOrd="0" presId="urn:microsoft.com/office/officeart/2005/8/layout/chevron2"/>
    <dgm:cxn modelId="{7E06AC4A-C9F8-41DC-AE95-96BC425D1C7B}" type="presParOf" srcId="{62433CC9-96FE-4B05-84C2-63DB1DC7C9C9}" destId="{565E40D2-809E-4380-BB99-B7CB96F5C28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ECB9F2E-622A-4E10-8EFB-C5E8C56FCB58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CDA622F7-687A-42B4-AD9B-4612765C445C}">
      <dgm:prSet phldrT="[文字]"/>
      <dgm:spPr/>
      <dgm:t>
        <a:bodyPr/>
        <a:lstStyle/>
        <a:p>
          <a:r>
            <a:rPr lang="zh-TW" altLang="en-US" b="1" dirty="0" smtClean="0"/>
            <a:t>健康</a:t>
          </a:r>
          <a:endParaRPr lang="zh-TW" altLang="en-US" b="1" dirty="0"/>
        </a:p>
      </dgm:t>
    </dgm:pt>
    <dgm:pt modelId="{C76FB45F-A5B8-490F-9598-09D71962277B}" type="parTrans" cxnId="{3C5B0864-A009-4B4D-962E-96971CFF2734}">
      <dgm:prSet/>
      <dgm:spPr/>
      <dgm:t>
        <a:bodyPr/>
        <a:lstStyle/>
        <a:p>
          <a:endParaRPr lang="zh-TW" altLang="en-US"/>
        </a:p>
      </dgm:t>
    </dgm:pt>
    <dgm:pt modelId="{4F1E9ACB-BEE7-4B9A-A8BD-DE21D8700E7F}" type="sibTrans" cxnId="{3C5B0864-A009-4B4D-962E-96971CFF2734}">
      <dgm:prSet/>
      <dgm:spPr/>
      <dgm:t>
        <a:bodyPr/>
        <a:lstStyle/>
        <a:p>
          <a:endParaRPr lang="zh-TW" altLang="en-US"/>
        </a:p>
      </dgm:t>
    </dgm:pt>
    <dgm:pt modelId="{E151BF77-C4AC-4614-8FB8-D3D1CE3FA208}">
      <dgm:prSet phldrT="[文字]"/>
      <dgm:spPr/>
      <dgm:t>
        <a:bodyPr/>
        <a:lstStyle/>
        <a:p>
          <a:r>
            <a:rPr lang="zh-TW" altLang="en-US" dirty="0" smtClean="0"/>
            <a:t>零食大魔王請閃開</a:t>
          </a:r>
          <a:r>
            <a:rPr lang="en-US" altLang="zh-TW" dirty="0" smtClean="0"/>
            <a:t>!!!!!!!!!!!!!!!</a:t>
          </a:r>
          <a:endParaRPr lang="zh-TW" altLang="en-US" dirty="0"/>
        </a:p>
      </dgm:t>
    </dgm:pt>
    <dgm:pt modelId="{317401D4-A9E1-4DDF-A930-2321CCB69F0A}" type="parTrans" cxnId="{80755306-B82A-4DBB-83FA-E4346A2B3321}">
      <dgm:prSet/>
      <dgm:spPr/>
      <dgm:t>
        <a:bodyPr/>
        <a:lstStyle/>
        <a:p>
          <a:endParaRPr lang="zh-TW" altLang="en-US"/>
        </a:p>
      </dgm:t>
    </dgm:pt>
    <dgm:pt modelId="{87947656-F34B-445A-9341-B5AFF6428038}" type="sibTrans" cxnId="{80755306-B82A-4DBB-83FA-E4346A2B3321}">
      <dgm:prSet/>
      <dgm:spPr/>
      <dgm:t>
        <a:bodyPr/>
        <a:lstStyle/>
        <a:p>
          <a:endParaRPr lang="zh-TW" altLang="en-US"/>
        </a:p>
      </dgm:t>
    </dgm:pt>
    <dgm:pt modelId="{355332D8-2699-4FB1-ACDF-F2D831A33EDB}">
      <dgm:prSet phldrT="[文字]"/>
      <dgm:spPr/>
      <dgm:t>
        <a:bodyPr/>
        <a:lstStyle/>
        <a:p>
          <a:r>
            <a:rPr lang="zh-TW" altLang="en-US" b="1" dirty="0" smtClean="0"/>
            <a:t>進取</a:t>
          </a:r>
          <a:endParaRPr lang="zh-TW" altLang="en-US" b="1" dirty="0"/>
        </a:p>
      </dgm:t>
    </dgm:pt>
    <dgm:pt modelId="{C9B0BEE3-2DD8-4580-8687-2D11DA61FB34}" type="parTrans" cxnId="{256DED31-98A4-4762-B4F5-DE2994F2B87F}">
      <dgm:prSet/>
      <dgm:spPr/>
      <dgm:t>
        <a:bodyPr/>
        <a:lstStyle/>
        <a:p>
          <a:endParaRPr lang="zh-TW" altLang="en-US"/>
        </a:p>
      </dgm:t>
    </dgm:pt>
    <dgm:pt modelId="{84823296-8D6F-402C-BA96-731A4417F1DF}" type="sibTrans" cxnId="{256DED31-98A4-4762-B4F5-DE2994F2B87F}">
      <dgm:prSet/>
      <dgm:spPr/>
      <dgm:t>
        <a:bodyPr/>
        <a:lstStyle/>
        <a:p>
          <a:endParaRPr lang="zh-TW" altLang="en-US"/>
        </a:p>
      </dgm:t>
    </dgm:pt>
    <dgm:pt modelId="{0CC381A0-C64A-4493-A08F-3B988F8BD6BB}">
      <dgm:prSet phldrT="[文字]"/>
      <dgm:spPr/>
      <dgm:t>
        <a:bodyPr/>
        <a:lstStyle/>
        <a:p>
          <a:r>
            <a:rPr lang="zh-TW" altLang="en-US" dirty="0" smtClean="0"/>
            <a:t>設定目標分數，不敢往上躍進</a:t>
          </a:r>
          <a:r>
            <a:rPr lang="en-US" altLang="zh-TW" dirty="0" smtClean="0"/>
            <a:t>~</a:t>
          </a:r>
          <a:endParaRPr lang="zh-TW" altLang="en-US" dirty="0"/>
        </a:p>
      </dgm:t>
    </dgm:pt>
    <dgm:pt modelId="{D99CAF28-8EAC-4DF2-8547-7F9E7CDFAC46}" type="parTrans" cxnId="{6D945B6E-D3C3-4BAC-8130-50F9491BCBCC}">
      <dgm:prSet/>
      <dgm:spPr/>
      <dgm:t>
        <a:bodyPr/>
        <a:lstStyle/>
        <a:p>
          <a:endParaRPr lang="zh-TW" altLang="en-US"/>
        </a:p>
      </dgm:t>
    </dgm:pt>
    <dgm:pt modelId="{A1381CF4-DC4D-4D5D-B37E-28DD2F2FA85F}" type="sibTrans" cxnId="{6D945B6E-D3C3-4BAC-8130-50F9491BCBCC}">
      <dgm:prSet/>
      <dgm:spPr/>
      <dgm:t>
        <a:bodyPr/>
        <a:lstStyle/>
        <a:p>
          <a:endParaRPr lang="zh-TW" altLang="en-US"/>
        </a:p>
      </dgm:t>
    </dgm:pt>
    <dgm:pt modelId="{AD669B6E-32E9-4357-8A7A-38B0E983865F}">
      <dgm:prSet phldrT="[文字]"/>
      <dgm:spPr/>
      <dgm:t>
        <a:bodyPr/>
        <a:lstStyle/>
        <a:p>
          <a:r>
            <a:rPr lang="zh-TW" altLang="en-US" dirty="0" smtClean="0"/>
            <a:t>作業有變化，唉聲嘆氣</a:t>
          </a:r>
          <a:r>
            <a:rPr lang="en-US" altLang="zh-TW" dirty="0" smtClean="0"/>
            <a:t>~</a:t>
          </a:r>
          <a:endParaRPr lang="zh-TW" altLang="en-US" dirty="0"/>
        </a:p>
      </dgm:t>
    </dgm:pt>
    <dgm:pt modelId="{42E8C7F1-48F0-4ECC-9B6B-FBE390D364E3}" type="parTrans" cxnId="{94470812-74C9-48F9-8AFB-EF3C244CA016}">
      <dgm:prSet/>
      <dgm:spPr/>
      <dgm:t>
        <a:bodyPr/>
        <a:lstStyle/>
        <a:p>
          <a:endParaRPr lang="zh-TW" altLang="en-US"/>
        </a:p>
      </dgm:t>
    </dgm:pt>
    <dgm:pt modelId="{E8AAA170-D13A-4929-A290-D9C284E81FA2}" type="sibTrans" cxnId="{94470812-74C9-48F9-8AFB-EF3C244CA016}">
      <dgm:prSet/>
      <dgm:spPr/>
      <dgm:t>
        <a:bodyPr/>
        <a:lstStyle/>
        <a:p>
          <a:endParaRPr lang="zh-TW" altLang="en-US"/>
        </a:p>
      </dgm:t>
    </dgm:pt>
    <dgm:pt modelId="{35F1CBE7-28BE-4F77-B09B-D1CD297DA412}">
      <dgm:prSet phldrT="[文字]"/>
      <dgm:spPr/>
      <dgm:t>
        <a:bodyPr/>
        <a:lstStyle/>
        <a:p>
          <a:r>
            <a:rPr lang="zh-TW" altLang="en-US" b="1" dirty="0" smtClean="0"/>
            <a:t>信心</a:t>
          </a:r>
          <a:endParaRPr lang="zh-TW" altLang="en-US" b="1" dirty="0"/>
        </a:p>
      </dgm:t>
    </dgm:pt>
    <dgm:pt modelId="{3E19CF85-BED3-4F5F-858F-EC5C8E1F8C43}" type="parTrans" cxnId="{203FAEAC-07D0-450F-B153-D1EB94628F41}">
      <dgm:prSet/>
      <dgm:spPr/>
      <dgm:t>
        <a:bodyPr/>
        <a:lstStyle/>
        <a:p>
          <a:endParaRPr lang="zh-TW" altLang="en-US"/>
        </a:p>
      </dgm:t>
    </dgm:pt>
    <dgm:pt modelId="{0FC8358A-14B7-4FD5-A275-6267CE7054EA}" type="sibTrans" cxnId="{203FAEAC-07D0-450F-B153-D1EB94628F41}">
      <dgm:prSet/>
      <dgm:spPr/>
      <dgm:t>
        <a:bodyPr/>
        <a:lstStyle/>
        <a:p>
          <a:endParaRPr lang="zh-TW" altLang="en-US"/>
        </a:p>
      </dgm:t>
    </dgm:pt>
    <dgm:pt modelId="{69D0BF63-C5C8-4B0B-B60F-6A9F4B40B6D2}">
      <dgm:prSet phldrT="[文字]"/>
      <dgm:spPr/>
      <dgm:t>
        <a:bodyPr/>
        <a:lstStyle/>
        <a:p>
          <a:r>
            <a:rPr lang="zh-TW" altLang="en-US" dirty="0" smtClean="0"/>
            <a:t>開放式問題，回答的人好少</a:t>
          </a:r>
          <a:r>
            <a:rPr lang="en-US" altLang="zh-TW" dirty="0" smtClean="0"/>
            <a:t>~</a:t>
          </a:r>
          <a:endParaRPr lang="zh-TW" altLang="en-US" dirty="0"/>
        </a:p>
      </dgm:t>
    </dgm:pt>
    <dgm:pt modelId="{3C3992E5-06E7-43B5-B8C4-08CA03FC8DE8}" type="parTrans" cxnId="{43563B30-4B3D-4015-902B-0893CCBB4A09}">
      <dgm:prSet/>
      <dgm:spPr/>
      <dgm:t>
        <a:bodyPr/>
        <a:lstStyle/>
        <a:p>
          <a:endParaRPr lang="zh-TW" altLang="en-US"/>
        </a:p>
      </dgm:t>
    </dgm:pt>
    <dgm:pt modelId="{DCB1CBED-A887-4D8E-AAEB-A6055A48A4AB}" type="sibTrans" cxnId="{43563B30-4B3D-4015-902B-0893CCBB4A09}">
      <dgm:prSet/>
      <dgm:spPr/>
      <dgm:t>
        <a:bodyPr/>
        <a:lstStyle/>
        <a:p>
          <a:endParaRPr lang="zh-TW" altLang="en-US"/>
        </a:p>
      </dgm:t>
    </dgm:pt>
    <dgm:pt modelId="{B830F1C0-FC73-419B-AFC7-77610260B789}">
      <dgm:prSet phldrT="[文字]"/>
      <dgm:spPr/>
      <dgm:t>
        <a:bodyPr/>
        <a:lstStyle/>
        <a:p>
          <a:r>
            <a:rPr lang="zh-TW" altLang="en-US" dirty="0" smtClean="0"/>
            <a:t>上台表演最喜歡整組出發</a:t>
          </a:r>
          <a:r>
            <a:rPr lang="en-US" altLang="zh-TW" dirty="0" smtClean="0"/>
            <a:t>~</a:t>
          </a:r>
          <a:endParaRPr lang="zh-TW" altLang="en-US" dirty="0"/>
        </a:p>
      </dgm:t>
    </dgm:pt>
    <dgm:pt modelId="{C874B1DA-EC02-4879-A355-D8ABF62C6878}" type="parTrans" cxnId="{83656C12-D6A3-419D-912B-E75FAB5AF16F}">
      <dgm:prSet/>
      <dgm:spPr/>
      <dgm:t>
        <a:bodyPr/>
        <a:lstStyle/>
        <a:p>
          <a:endParaRPr lang="zh-TW" altLang="en-US"/>
        </a:p>
      </dgm:t>
    </dgm:pt>
    <dgm:pt modelId="{F9E856D8-28B7-442D-89DC-643088AE2A2B}" type="sibTrans" cxnId="{83656C12-D6A3-419D-912B-E75FAB5AF16F}">
      <dgm:prSet/>
      <dgm:spPr/>
      <dgm:t>
        <a:bodyPr/>
        <a:lstStyle/>
        <a:p>
          <a:endParaRPr lang="zh-TW" altLang="en-US"/>
        </a:p>
      </dgm:t>
    </dgm:pt>
    <dgm:pt modelId="{CEB62DA7-0FD1-4E59-8AFE-BF002B2442FF}">
      <dgm:prSet phldrT="[文字]"/>
      <dgm:spPr/>
      <dgm:t>
        <a:bodyPr/>
        <a:lstStyle/>
        <a:p>
          <a:r>
            <a:rPr lang="zh-TW" altLang="en-US" dirty="0" smtClean="0"/>
            <a:t>精細動作多練習</a:t>
          </a:r>
          <a:r>
            <a:rPr lang="en-US" altLang="zh-TW" dirty="0" smtClean="0"/>
            <a:t>~</a:t>
          </a:r>
          <a:endParaRPr lang="zh-TW" altLang="en-US" dirty="0"/>
        </a:p>
      </dgm:t>
    </dgm:pt>
    <dgm:pt modelId="{DCBD7F2A-0D46-49E8-8AB0-19E65FFD7596}" type="parTrans" cxnId="{7F0758F4-5228-4ECE-9BC6-0E454704B32B}">
      <dgm:prSet/>
      <dgm:spPr/>
      <dgm:t>
        <a:bodyPr/>
        <a:lstStyle/>
        <a:p>
          <a:endParaRPr lang="zh-TW" altLang="en-US"/>
        </a:p>
      </dgm:t>
    </dgm:pt>
    <dgm:pt modelId="{1928110E-CC19-4327-9D3D-4CEC7A301C95}" type="sibTrans" cxnId="{7F0758F4-5228-4ECE-9BC6-0E454704B32B}">
      <dgm:prSet/>
      <dgm:spPr/>
      <dgm:t>
        <a:bodyPr/>
        <a:lstStyle/>
        <a:p>
          <a:endParaRPr lang="zh-TW" altLang="en-US"/>
        </a:p>
      </dgm:t>
    </dgm:pt>
    <dgm:pt modelId="{D95D3189-E56D-4EF9-AF7F-6AA6F5574F97}" type="pres">
      <dgm:prSet presAssocID="{2ECB9F2E-622A-4E10-8EFB-C5E8C56FCB5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8601F1A-32E4-4E7E-929F-FDFD7F8C92CE}" type="pres">
      <dgm:prSet presAssocID="{CDA622F7-687A-42B4-AD9B-4612765C445C}" presName="composite" presStyleCnt="0"/>
      <dgm:spPr/>
    </dgm:pt>
    <dgm:pt modelId="{73D7C779-0158-4B9A-9A17-BF691D3ED79C}" type="pres">
      <dgm:prSet presAssocID="{CDA622F7-687A-42B4-AD9B-4612765C445C}" presName="parentText" presStyleLbl="alignNode1" presStyleIdx="0" presStyleCnt="3" custLinFactNeighborX="-49946" custLinFactNeighborY="-2578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18088A2-32E3-4017-BBA0-BEC0D2B2D370}" type="pres">
      <dgm:prSet presAssocID="{CDA622F7-687A-42B4-AD9B-4612765C445C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48888FF-9227-46EC-AA5F-46F1EF926661}" type="pres">
      <dgm:prSet presAssocID="{4F1E9ACB-BEE7-4B9A-A8BD-DE21D8700E7F}" presName="sp" presStyleCnt="0"/>
      <dgm:spPr/>
    </dgm:pt>
    <dgm:pt modelId="{FB7969FA-7248-48FA-8318-18CE6D22EFA8}" type="pres">
      <dgm:prSet presAssocID="{355332D8-2699-4FB1-ACDF-F2D831A33EDB}" presName="composite" presStyleCnt="0"/>
      <dgm:spPr/>
    </dgm:pt>
    <dgm:pt modelId="{0EF50FB1-FE5B-4227-8D5C-61EB1E8464A0}" type="pres">
      <dgm:prSet presAssocID="{355332D8-2699-4FB1-ACDF-F2D831A33EDB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33E9AC3-6568-4DB7-A708-294A515B3E65}" type="pres">
      <dgm:prSet presAssocID="{355332D8-2699-4FB1-ACDF-F2D831A33EDB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E37F546-B833-42C4-B856-2542BA01D917}" type="pres">
      <dgm:prSet presAssocID="{84823296-8D6F-402C-BA96-731A4417F1DF}" presName="sp" presStyleCnt="0"/>
      <dgm:spPr/>
    </dgm:pt>
    <dgm:pt modelId="{62433CC9-96FE-4B05-84C2-63DB1DC7C9C9}" type="pres">
      <dgm:prSet presAssocID="{35F1CBE7-28BE-4F77-B09B-D1CD297DA412}" presName="composite" presStyleCnt="0"/>
      <dgm:spPr/>
    </dgm:pt>
    <dgm:pt modelId="{DC97E094-B4A4-4957-AFE8-F928BC2F8D4B}" type="pres">
      <dgm:prSet presAssocID="{35F1CBE7-28BE-4F77-B09B-D1CD297DA412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65E40D2-809E-4380-BB99-B7CB96F5C28F}" type="pres">
      <dgm:prSet presAssocID="{35F1CBE7-28BE-4F77-B09B-D1CD297DA412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90437C5-60B1-475E-AE47-E7C8F6A4C8FE}" type="presOf" srcId="{69D0BF63-C5C8-4B0B-B60F-6A9F4B40B6D2}" destId="{565E40D2-809E-4380-BB99-B7CB96F5C28F}" srcOrd="0" destOrd="0" presId="urn:microsoft.com/office/officeart/2005/8/layout/chevron2"/>
    <dgm:cxn modelId="{AA4C9C50-51E2-49D3-9000-29F3C7DBDEBB}" type="presOf" srcId="{2ECB9F2E-622A-4E10-8EFB-C5E8C56FCB58}" destId="{D95D3189-E56D-4EF9-AF7F-6AA6F5574F97}" srcOrd="0" destOrd="0" presId="urn:microsoft.com/office/officeart/2005/8/layout/chevron2"/>
    <dgm:cxn modelId="{D1940008-0CDF-4A68-A1AF-071E3D93CAB7}" type="presOf" srcId="{B830F1C0-FC73-419B-AFC7-77610260B789}" destId="{565E40D2-809E-4380-BB99-B7CB96F5C28F}" srcOrd="0" destOrd="1" presId="urn:microsoft.com/office/officeart/2005/8/layout/chevron2"/>
    <dgm:cxn modelId="{94470812-74C9-48F9-8AFB-EF3C244CA016}" srcId="{355332D8-2699-4FB1-ACDF-F2D831A33EDB}" destId="{AD669B6E-32E9-4357-8A7A-38B0E983865F}" srcOrd="1" destOrd="0" parTransId="{42E8C7F1-48F0-4ECC-9B6B-FBE390D364E3}" sibTransId="{E8AAA170-D13A-4929-A290-D9C284E81FA2}"/>
    <dgm:cxn modelId="{3F464ACE-6B01-43A8-966E-81150B144BA4}" type="presOf" srcId="{355332D8-2699-4FB1-ACDF-F2D831A33EDB}" destId="{0EF50FB1-FE5B-4227-8D5C-61EB1E8464A0}" srcOrd="0" destOrd="0" presId="urn:microsoft.com/office/officeart/2005/8/layout/chevron2"/>
    <dgm:cxn modelId="{AECA8451-BF10-4DCF-939B-8E0056F43601}" type="presOf" srcId="{35F1CBE7-28BE-4F77-B09B-D1CD297DA412}" destId="{DC97E094-B4A4-4957-AFE8-F928BC2F8D4B}" srcOrd="0" destOrd="0" presId="urn:microsoft.com/office/officeart/2005/8/layout/chevron2"/>
    <dgm:cxn modelId="{3C5B0864-A009-4B4D-962E-96971CFF2734}" srcId="{2ECB9F2E-622A-4E10-8EFB-C5E8C56FCB58}" destId="{CDA622F7-687A-42B4-AD9B-4612765C445C}" srcOrd="0" destOrd="0" parTransId="{C76FB45F-A5B8-490F-9598-09D71962277B}" sibTransId="{4F1E9ACB-BEE7-4B9A-A8BD-DE21D8700E7F}"/>
    <dgm:cxn modelId="{80755306-B82A-4DBB-83FA-E4346A2B3321}" srcId="{CDA622F7-687A-42B4-AD9B-4612765C445C}" destId="{E151BF77-C4AC-4614-8FB8-D3D1CE3FA208}" srcOrd="0" destOrd="0" parTransId="{317401D4-A9E1-4DDF-A930-2321CCB69F0A}" sibTransId="{87947656-F34B-445A-9341-B5AFF6428038}"/>
    <dgm:cxn modelId="{256DED31-98A4-4762-B4F5-DE2994F2B87F}" srcId="{2ECB9F2E-622A-4E10-8EFB-C5E8C56FCB58}" destId="{355332D8-2699-4FB1-ACDF-F2D831A33EDB}" srcOrd="1" destOrd="0" parTransId="{C9B0BEE3-2DD8-4580-8687-2D11DA61FB34}" sibTransId="{84823296-8D6F-402C-BA96-731A4417F1DF}"/>
    <dgm:cxn modelId="{83656C12-D6A3-419D-912B-E75FAB5AF16F}" srcId="{35F1CBE7-28BE-4F77-B09B-D1CD297DA412}" destId="{B830F1C0-FC73-419B-AFC7-77610260B789}" srcOrd="1" destOrd="0" parTransId="{C874B1DA-EC02-4879-A355-D8ABF62C6878}" sibTransId="{F9E856D8-28B7-442D-89DC-643088AE2A2B}"/>
    <dgm:cxn modelId="{579FCCE8-A9F3-4D00-976E-702EB3AADAE9}" type="presOf" srcId="{CDA622F7-687A-42B4-AD9B-4612765C445C}" destId="{73D7C779-0158-4B9A-9A17-BF691D3ED79C}" srcOrd="0" destOrd="0" presId="urn:microsoft.com/office/officeart/2005/8/layout/chevron2"/>
    <dgm:cxn modelId="{94D9BA6E-FF82-42C6-AB78-DE904A36FFCF}" type="presOf" srcId="{AD669B6E-32E9-4357-8A7A-38B0E983865F}" destId="{C33E9AC3-6568-4DB7-A708-294A515B3E65}" srcOrd="0" destOrd="1" presId="urn:microsoft.com/office/officeart/2005/8/layout/chevron2"/>
    <dgm:cxn modelId="{7F0758F4-5228-4ECE-9BC6-0E454704B32B}" srcId="{CDA622F7-687A-42B4-AD9B-4612765C445C}" destId="{CEB62DA7-0FD1-4E59-8AFE-BF002B2442FF}" srcOrd="1" destOrd="0" parTransId="{DCBD7F2A-0D46-49E8-8AB0-19E65FFD7596}" sibTransId="{1928110E-CC19-4327-9D3D-4CEC7A301C95}"/>
    <dgm:cxn modelId="{BAD869DC-002A-4C81-9323-FAD8CE4A2F33}" type="presOf" srcId="{CEB62DA7-0FD1-4E59-8AFE-BF002B2442FF}" destId="{518088A2-32E3-4017-BBA0-BEC0D2B2D370}" srcOrd="0" destOrd="1" presId="urn:microsoft.com/office/officeart/2005/8/layout/chevron2"/>
    <dgm:cxn modelId="{7AED3700-6687-4284-BAFF-D25E35458F2A}" type="presOf" srcId="{0CC381A0-C64A-4493-A08F-3B988F8BD6BB}" destId="{C33E9AC3-6568-4DB7-A708-294A515B3E65}" srcOrd="0" destOrd="0" presId="urn:microsoft.com/office/officeart/2005/8/layout/chevron2"/>
    <dgm:cxn modelId="{203FAEAC-07D0-450F-B153-D1EB94628F41}" srcId="{2ECB9F2E-622A-4E10-8EFB-C5E8C56FCB58}" destId="{35F1CBE7-28BE-4F77-B09B-D1CD297DA412}" srcOrd="2" destOrd="0" parTransId="{3E19CF85-BED3-4F5F-858F-EC5C8E1F8C43}" sibTransId="{0FC8358A-14B7-4FD5-A275-6267CE7054EA}"/>
    <dgm:cxn modelId="{6D945B6E-D3C3-4BAC-8130-50F9491BCBCC}" srcId="{355332D8-2699-4FB1-ACDF-F2D831A33EDB}" destId="{0CC381A0-C64A-4493-A08F-3B988F8BD6BB}" srcOrd="0" destOrd="0" parTransId="{D99CAF28-8EAC-4DF2-8547-7F9E7CDFAC46}" sibTransId="{A1381CF4-DC4D-4D5D-B37E-28DD2F2FA85F}"/>
    <dgm:cxn modelId="{B133C8E5-EC1E-4CDC-BA0F-9EEADFBF8D9B}" type="presOf" srcId="{E151BF77-C4AC-4614-8FB8-D3D1CE3FA208}" destId="{518088A2-32E3-4017-BBA0-BEC0D2B2D370}" srcOrd="0" destOrd="0" presId="urn:microsoft.com/office/officeart/2005/8/layout/chevron2"/>
    <dgm:cxn modelId="{43563B30-4B3D-4015-902B-0893CCBB4A09}" srcId="{35F1CBE7-28BE-4F77-B09B-D1CD297DA412}" destId="{69D0BF63-C5C8-4B0B-B60F-6A9F4B40B6D2}" srcOrd="0" destOrd="0" parTransId="{3C3992E5-06E7-43B5-B8C4-08CA03FC8DE8}" sibTransId="{DCB1CBED-A887-4D8E-AAEB-A6055A48A4AB}"/>
    <dgm:cxn modelId="{971FCEDE-9EB6-4333-95F5-C9B021F39847}" type="presParOf" srcId="{D95D3189-E56D-4EF9-AF7F-6AA6F5574F97}" destId="{88601F1A-32E4-4E7E-929F-FDFD7F8C92CE}" srcOrd="0" destOrd="0" presId="urn:microsoft.com/office/officeart/2005/8/layout/chevron2"/>
    <dgm:cxn modelId="{F5AC056F-D2F3-4502-82F4-10FEA95EF7EE}" type="presParOf" srcId="{88601F1A-32E4-4E7E-929F-FDFD7F8C92CE}" destId="{73D7C779-0158-4B9A-9A17-BF691D3ED79C}" srcOrd="0" destOrd="0" presId="urn:microsoft.com/office/officeart/2005/8/layout/chevron2"/>
    <dgm:cxn modelId="{0BA8616E-49BE-4EF0-81FE-477E656E9CAA}" type="presParOf" srcId="{88601F1A-32E4-4E7E-929F-FDFD7F8C92CE}" destId="{518088A2-32E3-4017-BBA0-BEC0D2B2D370}" srcOrd="1" destOrd="0" presId="urn:microsoft.com/office/officeart/2005/8/layout/chevron2"/>
    <dgm:cxn modelId="{930C7497-E379-4046-8A6B-DD9F8B69966A}" type="presParOf" srcId="{D95D3189-E56D-4EF9-AF7F-6AA6F5574F97}" destId="{048888FF-9227-46EC-AA5F-46F1EF926661}" srcOrd="1" destOrd="0" presId="urn:microsoft.com/office/officeart/2005/8/layout/chevron2"/>
    <dgm:cxn modelId="{BBF18063-4F5E-4AB9-8FB3-FB3467DED2D2}" type="presParOf" srcId="{D95D3189-E56D-4EF9-AF7F-6AA6F5574F97}" destId="{FB7969FA-7248-48FA-8318-18CE6D22EFA8}" srcOrd="2" destOrd="0" presId="urn:microsoft.com/office/officeart/2005/8/layout/chevron2"/>
    <dgm:cxn modelId="{756A820A-A802-458D-946C-C3E7BFFD8809}" type="presParOf" srcId="{FB7969FA-7248-48FA-8318-18CE6D22EFA8}" destId="{0EF50FB1-FE5B-4227-8D5C-61EB1E8464A0}" srcOrd="0" destOrd="0" presId="urn:microsoft.com/office/officeart/2005/8/layout/chevron2"/>
    <dgm:cxn modelId="{B0C0FB16-5A21-4282-9E31-C01D7CF526D2}" type="presParOf" srcId="{FB7969FA-7248-48FA-8318-18CE6D22EFA8}" destId="{C33E9AC3-6568-4DB7-A708-294A515B3E65}" srcOrd="1" destOrd="0" presId="urn:microsoft.com/office/officeart/2005/8/layout/chevron2"/>
    <dgm:cxn modelId="{94E53D34-665C-4510-8791-EEF04958D37C}" type="presParOf" srcId="{D95D3189-E56D-4EF9-AF7F-6AA6F5574F97}" destId="{6E37F546-B833-42C4-B856-2542BA01D917}" srcOrd="3" destOrd="0" presId="urn:microsoft.com/office/officeart/2005/8/layout/chevron2"/>
    <dgm:cxn modelId="{08007C85-48A0-4D5E-A329-2FAB9FDDCCBB}" type="presParOf" srcId="{D95D3189-E56D-4EF9-AF7F-6AA6F5574F97}" destId="{62433CC9-96FE-4B05-84C2-63DB1DC7C9C9}" srcOrd="4" destOrd="0" presId="urn:microsoft.com/office/officeart/2005/8/layout/chevron2"/>
    <dgm:cxn modelId="{15B69FD0-51A1-4E23-984F-441D9EF2268B}" type="presParOf" srcId="{62433CC9-96FE-4B05-84C2-63DB1DC7C9C9}" destId="{DC97E094-B4A4-4957-AFE8-F928BC2F8D4B}" srcOrd="0" destOrd="0" presId="urn:microsoft.com/office/officeart/2005/8/layout/chevron2"/>
    <dgm:cxn modelId="{21A6E596-26FB-47ED-9789-E63A3BD81452}" type="presParOf" srcId="{62433CC9-96FE-4B05-84C2-63DB1DC7C9C9}" destId="{565E40D2-809E-4380-BB99-B7CB96F5C28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C8CE77A-5AA1-4283-BFF0-41B7C73C35D4}" type="doc">
      <dgm:prSet loTypeId="urn:microsoft.com/office/officeart/2005/8/layout/hierarchy4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32E312BC-7C7C-4EF9-AE4C-456B3054320D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成績評量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0ACB0D4-BAB5-4556-9E06-A5F9F27E4BE9}" type="parTrans" cxnId="{9F987BD9-5BE8-47E3-AA89-9D7A544D9C0F}">
      <dgm:prSet/>
      <dgm:spPr/>
      <dgm:t>
        <a:bodyPr/>
        <a:lstStyle/>
        <a:p>
          <a:endParaRPr lang="zh-TW" altLang="en-US"/>
        </a:p>
      </dgm:t>
    </dgm:pt>
    <dgm:pt modelId="{B90CEAA6-38F9-43CD-9F68-78D70FD3AB98}" type="sibTrans" cxnId="{9F987BD9-5BE8-47E3-AA89-9D7A544D9C0F}">
      <dgm:prSet/>
      <dgm:spPr/>
      <dgm:t>
        <a:bodyPr/>
        <a:lstStyle/>
        <a:p>
          <a:endParaRPr lang="zh-TW" altLang="en-US"/>
        </a:p>
      </dgm:t>
    </dgm:pt>
    <dgm:pt modelId="{AAA767A9-1327-4317-BEF2-61BE99AD9115}">
      <dgm:prSet phldrT="[文字]" custT="1"/>
      <dgm:spPr/>
      <dgm:t>
        <a:bodyPr/>
        <a:lstStyle/>
        <a:p>
          <a:r>
            <a:rPr lang="zh-TW" altLang="en-US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第一次</a:t>
          </a:r>
          <a:endParaRPr lang="zh-TW" altLang="en-US" sz="20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411CEDA-180F-4C63-A346-1E2C4A5BF841}" type="parTrans" cxnId="{8ACDCEDD-09E8-4FE6-BCED-FDD14D5B8B1E}">
      <dgm:prSet/>
      <dgm:spPr/>
      <dgm:t>
        <a:bodyPr/>
        <a:lstStyle/>
        <a:p>
          <a:endParaRPr lang="zh-TW" altLang="en-US"/>
        </a:p>
      </dgm:t>
    </dgm:pt>
    <dgm:pt modelId="{6F82CB0B-2476-4D3B-9A1E-1012F1D09A47}" type="sibTrans" cxnId="{8ACDCEDD-09E8-4FE6-BCED-FDD14D5B8B1E}">
      <dgm:prSet/>
      <dgm:spPr/>
      <dgm:t>
        <a:bodyPr/>
        <a:lstStyle/>
        <a:p>
          <a:endParaRPr lang="zh-TW" altLang="en-US"/>
        </a:p>
      </dgm:t>
    </dgm:pt>
    <dgm:pt modelId="{8F8335DE-9944-4B44-B4EA-E9A41CBDB5E9}">
      <dgm:prSet phldrT="[文字]" custT="1"/>
      <dgm:spPr/>
      <dgm:t>
        <a:bodyPr anchor="ctr"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04/10(</a:t>
          </a:r>
          <a:r>
            <a:rPr lang="zh-TW" altLang="en-US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二</a:t>
          </a:r>
          <a:r>
            <a:rPr lang="en-US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國語</a:t>
          </a:r>
          <a:endParaRPr lang="en-US" altLang="zh-TW" sz="1600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第一</a:t>
          </a:r>
          <a:r>
            <a:rPr lang="en-US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~</a:t>
          </a:r>
          <a:r>
            <a:rPr lang="zh-TW" altLang="en-US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八課</a:t>
          </a:r>
          <a:endParaRPr lang="zh-TW" altLang="en-US" sz="16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FF47BD9-90FB-4EE2-876C-8CA446AD231F}" type="parTrans" cxnId="{4E211429-8094-4843-A074-C1D90EC89981}">
      <dgm:prSet/>
      <dgm:spPr/>
      <dgm:t>
        <a:bodyPr/>
        <a:lstStyle/>
        <a:p>
          <a:endParaRPr lang="zh-TW" altLang="en-US"/>
        </a:p>
      </dgm:t>
    </dgm:pt>
    <dgm:pt modelId="{F474E87F-4328-47DC-B15D-6B5CA970A93D}" type="sibTrans" cxnId="{4E211429-8094-4843-A074-C1D90EC89981}">
      <dgm:prSet/>
      <dgm:spPr/>
      <dgm:t>
        <a:bodyPr/>
        <a:lstStyle/>
        <a:p>
          <a:endParaRPr lang="zh-TW" altLang="en-US"/>
        </a:p>
      </dgm:t>
    </dgm:pt>
    <dgm:pt modelId="{0BA2171F-EB87-4BC3-A538-C0C5DE0A9A08}">
      <dgm:prSet phldrT="[文字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4/11(</a:t>
          </a:r>
          <a:r>
            <a:rPr lang="zh-TW" altLang="en-US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三</a:t>
          </a:r>
          <a:r>
            <a:rPr lang="en-US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 </a:t>
          </a:r>
          <a:r>
            <a:rPr lang="zh-TW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數學</a:t>
          </a:r>
          <a:endParaRPr lang="en-US" altLang="zh-TW" sz="1600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1~5</a:t>
          </a:r>
          <a:r>
            <a:rPr lang="zh-TW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單元</a:t>
          </a:r>
          <a:endParaRPr lang="zh-TW" altLang="en-US" sz="16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E602E87-B4DF-4E0F-8BF7-7C007EC69613}" type="parTrans" cxnId="{B3E1C314-22E3-499B-9F95-A80FA8FF467C}">
      <dgm:prSet/>
      <dgm:spPr/>
      <dgm:t>
        <a:bodyPr/>
        <a:lstStyle/>
        <a:p>
          <a:endParaRPr lang="zh-TW" altLang="en-US"/>
        </a:p>
      </dgm:t>
    </dgm:pt>
    <dgm:pt modelId="{70A4DF3D-42F9-4921-BF0B-D01FD0E7FCB7}" type="sibTrans" cxnId="{B3E1C314-22E3-499B-9F95-A80FA8FF467C}">
      <dgm:prSet/>
      <dgm:spPr/>
      <dgm:t>
        <a:bodyPr/>
        <a:lstStyle/>
        <a:p>
          <a:endParaRPr lang="zh-TW" altLang="en-US"/>
        </a:p>
      </dgm:t>
    </dgm:pt>
    <dgm:pt modelId="{F0A1E5CD-2A56-4271-ABF4-9F53902A8D7E}">
      <dgm:prSet phldrT="[文字]" custT="1"/>
      <dgm:spPr/>
      <dgm:t>
        <a:bodyPr/>
        <a:lstStyle/>
        <a:p>
          <a:r>
            <a:rPr lang="zh-TW" altLang="en-US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第二次</a:t>
          </a:r>
          <a:endParaRPr lang="zh-TW" altLang="en-US" sz="1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2996DFE-DC34-40BC-847B-87A8BE7363F9}" type="parTrans" cxnId="{998A97BC-C828-489A-9CF7-DCB751A3161A}">
      <dgm:prSet/>
      <dgm:spPr/>
      <dgm:t>
        <a:bodyPr/>
        <a:lstStyle/>
        <a:p>
          <a:endParaRPr lang="zh-TW" altLang="en-US"/>
        </a:p>
      </dgm:t>
    </dgm:pt>
    <dgm:pt modelId="{E040066F-BC38-46D6-A39E-A6375BE42030}" type="sibTrans" cxnId="{998A97BC-C828-489A-9CF7-DCB751A3161A}">
      <dgm:prSet/>
      <dgm:spPr/>
      <dgm:t>
        <a:bodyPr/>
        <a:lstStyle/>
        <a:p>
          <a:endParaRPr lang="zh-TW" altLang="en-US"/>
        </a:p>
      </dgm:t>
    </dgm:pt>
    <dgm:pt modelId="{1F08D85A-20E4-4C18-A1F7-BC0D56B5CF9C}">
      <dgm:prSet phldrT="[文字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6/21(</a:t>
          </a:r>
          <a:r>
            <a:rPr lang="zh-TW" altLang="en-US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四</a:t>
          </a:r>
          <a:r>
            <a:rPr lang="en-US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國語</a:t>
          </a:r>
          <a:endParaRPr lang="en-US" altLang="zh-TW" sz="1600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indent="0" algn="ctr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zh-TW" altLang="en-US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第九</a:t>
          </a:r>
          <a:r>
            <a:rPr lang="en-US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~</a:t>
          </a:r>
          <a:r>
            <a:rPr lang="zh-TW" altLang="en-US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十六課</a:t>
          </a:r>
          <a:endParaRPr lang="zh-TW" altLang="en-US" sz="16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00276A6-1F60-4A65-894B-75C1F21B8565}" type="parTrans" cxnId="{E43740A1-D01F-4D6C-A39F-4473F0D323AA}">
      <dgm:prSet/>
      <dgm:spPr/>
      <dgm:t>
        <a:bodyPr/>
        <a:lstStyle/>
        <a:p>
          <a:endParaRPr lang="zh-TW" altLang="en-US"/>
        </a:p>
      </dgm:t>
    </dgm:pt>
    <dgm:pt modelId="{7FB83EB3-3AE0-428D-A79F-8A50C733D57C}" type="sibTrans" cxnId="{E43740A1-D01F-4D6C-A39F-4473F0D323AA}">
      <dgm:prSet/>
      <dgm:spPr/>
      <dgm:t>
        <a:bodyPr/>
        <a:lstStyle/>
        <a:p>
          <a:endParaRPr lang="zh-TW" altLang="en-US"/>
        </a:p>
      </dgm:t>
    </dgm:pt>
    <dgm:pt modelId="{2FD0B4D0-4BF8-4CBC-AB64-44526C1C917E}">
      <dgm:prSet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6/22(</a:t>
          </a:r>
          <a:r>
            <a:rPr lang="zh-TW" altLang="en-US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五</a:t>
          </a:r>
          <a:r>
            <a:rPr lang="en-US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 </a:t>
          </a:r>
          <a:r>
            <a:rPr lang="zh-TW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數學</a:t>
          </a:r>
          <a:endParaRPr lang="en-US" altLang="zh-TW" sz="1600" b="1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indent="0" algn="ctr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zh-TW" altLang="en-US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6~10</a:t>
          </a:r>
          <a:r>
            <a:rPr lang="zh-TW" altLang="zh-TW" sz="16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單元</a:t>
          </a:r>
        </a:p>
      </dgm:t>
    </dgm:pt>
    <dgm:pt modelId="{6848BC4B-6275-46F9-8F8B-E8CEB4DDF4BB}" type="sibTrans" cxnId="{4594381B-C158-4D19-AA41-B84F2EB4B1A7}">
      <dgm:prSet/>
      <dgm:spPr/>
      <dgm:t>
        <a:bodyPr/>
        <a:lstStyle/>
        <a:p>
          <a:endParaRPr lang="zh-TW" altLang="en-US"/>
        </a:p>
      </dgm:t>
    </dgm:pt>
    <dgm:pt modelId="{726A108D-3E3C-4A2F-888F-299F0A84D2B0}" type="parTrans" cxnId="{4594381B-C158-4D19-AA41-B84F2EB4B1A7}">
      <dgm:prSet/>
      <dgm:spPr/>
      <dgm:t>
        <a:bodyPr/>
        <a:lstStyle/>
        <a:p>
          <a:endParaRPr lang="zh-TW" altLang="en-US"/>
        </a:p>
      </dgm:t>
    </dgm:pt>
    <dgm:pt modelId="{3F669DBA-5E21-4FD8-A6BF-0D9EF932D990}" type="pres">
      <dgm:prSet presAssocID="{CC8CE77A-5AA1-4283-BFF0-41B7C73C35D4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ABCF7A30-17C5-4216-AFD6-CB075A8E39E7}" type="pres">
      <dgm:prSet presAssocID="{32E312BC-7C7C-4EF9-AE4C-456B3054320D}" presName="vertOne" presStyleCnt="0"/>
      <dgm:spPr/>
      <dgm:t>
        <a:bodyPr/>
        <a:lstStyle/>
        <a:p>
          <a:endParaRPr lang="zh-TW" altLang="en-US"/>
        </a:p>
      </dgm:t>
    </dgm:pt>
    <dgm:pt modelId="{B5B174E6-CD78-456B-9B20-DC583D9B7BCB}" type="pres">
      <dgm:prSet presAssocID="{32E312BC-7C7C-4EF9-AE4C-456B3054320D}" presName="txOne" presStyleLbl="node0" presStyleIdx="0" presStyleCnt="1" custScaleY="2883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B73676E9-F61B-4CEC-8C4E-8E4AEB5C3E87}" type="pres">
      <dgm:prSet presAssocID="{32E312BC-7C7C-4EF9-AE4C-456B3054320D}" presName="parTransOne" presStyleCnt="0"/>
      <dgm:spPr/>
      <dgm:t>
        <a:bodyPr/>
        <a:lstStyle/>
        <a:p>
          <a:endParaRPr lang="zh-TW" altLang="en-US"/>
        </a:p>
      </dgm:t>
    </dgm:pt>
    <dgm:pt modelId="{4806D489-5EF9-4C29-B077-8DFDAA665A10}" type="pres">
      <dgm:prSet presAssocID="{32E312BC-7C7C-4EF9-AE4C-456B3054320D}" presName="horzOne" presStyleCnt="0"/>
      <dgm:spPr/>
      <dgm:t>
        <a:bodyPr/>
        <a:lstStyle/>
        <a:p>
          <a:endParaRPr lang="zh-TW" altLang="en-US"/>
        </a:p>
      </dgm:t>
    </dgm:pt>
    <dgm:pt modelId="{032A3411-C12B-4181-849F-4946059C712A}" type="pres">
      <dgm:prSet presAssocID="{AAA767A9-1327-4317-BEF2-61BE99AD9115}" presName="vertTwo" presStyleCnt="0"/>
      <dgm:spPr/>
      <dgm:t>
        <a:bodyPr/>
        <a:lstStyle/>
        <a:p>
          <a:endParaRPr lang="zh-TW" altLang="en-US"/>
        </a:p>
      </dgm:t>
    </dgm:pt>
    <dgm:pt modelId="{03D1BFD2-3076-4EA7-8AE1-B81D94335B35}" type="pres">
      <dgm:prSet presAssocID="{AAA767A9-1327-4317-BEF2-61BE99AD9115}" presName="txTwo" presStyleLbl="node2" presStyleIdx="0" presStyleCnt="2" custScaleY="2856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9C44803C-AB0D-4D0B-B6E8-952AF3922202}" type="pres">
      <dgm:prSet presAssocID="{AAA767A9-1327-4317-BEF2-61BE99AD9115}" presName="parTransTwo" presStyleCnt="0"/>
      <dgm:spPr/>
      <dgm:t>
        <a:bodyPr/>
        <a:lstStyle/>
        <a:p>
          <a:endParaRPr lang="zh-TW" altLang="en-US"/>
        </a:p>
      </dgm:t>
    </dgm:pt>
    <dgm:pt modelId="{CB3F3BAD-66F6-44B0-9133-4C623CFCF7DF}" type="pres">
      <dgm:prSet presAssocID="{AAA767A9-1327-4317-BEF2-61BE99AD9115}" presName="horzTwo" presStyleCnt="0"/>
      <dgm:spPr/>
      <dgm:t>
        <a:bodyPr/>
        <a:lstStyle/>
        <a:p>
          <a:endParaRPr lang="zh-TW" altLang="en-US"/>
        </a:p>
      </dgm:t>
    </dgm:pt>
    <dgm:pt modelId="{839876E2-C7B4-4674-A645-E105207E08B2}" type="pres">
      <dgm:prSet presAssocID="{8F8335DE-9944-4B44-B4EA-E9A41CBDB5E9}" presName="vertThree" presStyleCnt="0"/>
      <dgm:spPr/>
      <dgm:t>
        <a:bodyPr/>
        <a:lstStyle/>
        <a:p>
          <a:endParaRPr lang="zh-TW" altLang="en-US"/>
        </a:p>
      </dgm:t>
    </dgm:pt>
    <dgm:pt modelId="{3DFA566C-5FDF-4CE5-8357-35F57D8B416E}" type="pres">
      <dgm:prSet presAssocID="{8F8335DE-9944-4B44-B4EA-E9A41CBDB5E9}" presName="txThre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DB9EC9B-1CD5-4AA8-B02A-641B0B48BDFF}" type="pres">
      <dgm:prSet presAssocID="{8F8335DE-9944-4B44-B4EA-E9A41CBDB5E9}" presName="horzThree" presStyleCnt="0"/>
      <dgm:spPr/>
      <dgm:t>
        <a:bodyPr/>
        <a:lstStyle/>
        <a:p>
          <a:endParaRPr lang="zh-TW" altLang="en-US"/>
        </a:p>
      </dgm:t>
    </dgm:pt>
    <dgm:pt modelId="{ADFEA213-9AEE-4267-A827-C1272C1306C0}" type="pres">
      <dgm:prSet presAssocID="{F474E87F-4328-47DC-B15D-6B5CA970A93D}" presName="sibSpaceThree" presStyleCnt="0"/>
      <dgm:spPr/>
      <dgm:t>
        <a:bodyPr/>
        <a:lstStyle/>
        <a:p>
          <a:endParaRPr lang="zh-TW" altLang="en-US"/>
        </a:p>
      </dgm:t>
    </dgm:pt>
    <dgm:pt modelId="{7586C231-C04C-4B73-9E38-F9DD83A1C24E}" type="pres">
      <dgm:prSet presAssocID="{0BA2171F-EB87-4BC3-A538-C0C5DE0A9A08}" presName="vertThree" presStyleCnt="0"/>
      <dgm:spPr/>
      <dgm:t>
        <a:bodyPr/>
        <a:lstStyle/>
        <a:p>
          <a:endParaRPr lang="zh-TW" altLang="en-US"/>
        </a:p>
      </dgm:t>
    </dgm:pt>
    <dgm:pt modelId="{C33C10EA-24E0-4CCC-9742-8E447F565D65}" type="pres">
      <dgm:prSet presAssocID="{0BA2171F-EB87-4BC3-A538-C0C5DE0A9A08}" presName="txThre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D4D877A-42E1-43DB-90A1-36F94A81CE68}" type="pres">
      <dgm:prSet presAssocID="{0BA2171F-EB87-4BC3-A538-C0C5DE0A9A08}" presName="horzThree" presStyleCnt="0"/>
      <dgm:spPr/>
      <dgm:t>
        <a:bodyPr/>
        <a:lstStyle/>
        <a:p>
          <a:endParaRPr lang="zh-TW" altLang="en-US"/>
        </a:p>
      </dgm:t>
    </dgm:pt>
    <dgm:pt modelId="{F382B807-D1C7-4720-B2D3-4A65FD8BE67C}" type="pres">
      <dgm:prSet presAssocID="{6F82CB0B-2476-4D3B-9A1E-1012F1D09A47}" presName="sibSpaceTwo" presStyleCnt="0"/>
      <dgm:spPr/>
      <dgm:t>
        <a:bodyPr/>
        <a:lstStyle/>
        <a:p>
          <a:endParaRPr lang="zh-TW" altLang="en-US"/>
        </a:p>
      </dgm:t>
    </dgm:pt>
    <dgm:pt modelId="{74497286-5722-4A0F-A371-975C7EF5DA8F}" type="pres">
      <dgm:prSet presAssocID="{F0A1E5CD-2A56-4271-ABF4-9F53902A8D7E}" presName="vertTwo" presStyleCnt="0"/>
      <dgm:spPr/>
      <dgm:t>
        <a:bodyPr/>
        <a:lstStyle/>
        <a:p>
          <a:endParaRPr lang="zh-TW" altLang="en-US"/>
        </a:p>
      </dgm:t>
    </dgm:pt>
    <dgm:pt modelId="{D8EA9306-50A4-43F9-804A-CDD82925B6E2}" type="pres">
      <dgm:prSet presAssocID="{F0A1E5CD-2A56-4271-ABF4-9F53902A8D7E}" presName="txTwo" presStyleLbl="node2" presStyleIdx="1" presStyleCnt="2" custScaleY="2624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C3D30848-1410-4E09-B0E5-7E1ED6C10D39}" type="pres">
      <dgm:prSet presAssocID="{F0A1E5CD-2A56-4271-ABF4-9F53902A8D7E}" presName="parTransTwo" presStyleCnt="0"/>
      <dgm:spPr/>
      <dgm:t>
        <a:bodyPr/>
        <a:lstStyle/>
        <a:p>
          <a:endParaRPr lang="zh-TW" altLang="en-US"/>
        </a:p>
      </dgm:t>
    </dgm:pt>
    <dgm:pt modelId="{D4622C15-2CB2-4873-AF33-F8D7D29E9F55}" type="pres">
      <dgm:prSet presAssocID="{F0A1E5CD-2A56-4271-ABF4-9F53902A8D7E}" presName="horzTwo" presStyleCnt="0"/>
      <dgm:spPr/>
      <dgm:t>
        <a:bodyPr/>
        <a:lstStyle/>
        <a:p>
          <a:endParaRPr lang="zh-TW" altLang="en-US"/>
        </a:p>
      </dgm:t>
    </dgm:pt>
    <dgm:pt modelId="{9021C7D2-F6B8-425A-9BB9-8209CA37819F}" type="pres">
      <dgm:prSet presAssocID="{1F08D85A-20E4-4C18-A1F7-BC0D56B5CF9C}" presName="vertThree" presStyleCnt="0"/>
      <dgm:spPr/>
      <dgm:t>
        <a:bodyPr/>
        <a:lstStyle/>
        <a:p>
          <a:endParaRPr lang="zh-TW" altLang="en-US"/>
        </a:p>
      </dgm:t>
    </dgm:pt>
    <dgm:pt modelId="{7449B1B7-3E6E-449C-92BC-5FFECD57E921}" type="pres">
      <dgm:prSet presAssocID="{1F08D85A-20E4-4C18-A1F7-BC0D56B5CF9C}" presName="txThre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5D6792C1-020F-4441-B7E6-EF509204D001}" type="pres">
      <dgm:prSet presAssocID="{1F08D85A-20E4-4C18-A1F7-BC0D56B5CF9C}" presName="horzThree" presStyleCnt="0"/>
      <dgm:spPr/>
      <dgm:t>
        <a:bodyPr/>
        <a:lstStyle/>
        <a:p>
          <a:endParaRPr lang="zh-TW" altLang="en-US"/>
        </a:p>
      </dgm:t>
    </dgm:pt>
    <dgm:pt modelId="{479D43D4-98AF-4ED4-B762-0C0ADBE2F0A1}" type="pres">
      <dgm:prSet presAssocID="{7FB83EB3-3AE0-428D-A79F-8A50C733D57C}" presName="sibSpaceThree" presStyleCnt="0"/>
      <dgm:spPr/>
      <dgm:t>
        <a:bodyPr/>
        <a:lstStyle/>
        <a:p>
          <a:endParaRPr lang="zh-TW" altLang="en-US"/>
        </a:p>
      </dgm:t>
    </dgm:pt>
    <dgm:pt modelId="{66B72807-ADEE-4A72-B5D4-A508D4901173}" type="pres">
      <dgm:prSet presAssocID="{2FD0B4D0-4BF8-4CBC-AB64-44526C1C917E}" presName="vertThree" presStyleCnt="0"/>
      <dgm:spPr/>
      <dgm:t>
        <a:bodyPr/>
        <a:lstStyle/>
        <a:p>
          <a:endParaRPr lang="zh-TW" altLang="en-US"/>
        </a:p>
      </dgm:t>
    </dgm:pt>
    <dgm:pt modelId="{419ADE82-91AD-4C4B-BC24-1BC195186FF6}" type="pres">
      <dgm:prSet presAssocID="{2FD0B4D0-4BF8-4CBC-AB64-44526C1C917E}" presName="txThre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2FC33860-A8EF-4C93-B747-C37F2EDF4FF6}" type="pres">
      <dgm:prSet presAssocID="{2FD0B4D0-4BF8-4CBC-AB64-44526C1C917E}" presName="horzThree" presStyleCnt="0"/>
      <dgm:spPr/>
      <dgm:t>
        <a:bodyPr/>
        <a:lstStyle/>
        <a:p>
          <a:endParaRPr lang="zh-TW" altLang="en-US"/>
        </a:p>
      </dgm:t>
    </dgm:pt>
  </dgm:ptLst>
  <dgm:cxnLst>
    <dgm:cxn modelId="{B3E1C314-22E3-499B-9F95-A80FA8FF467C}" srcId="{AAA767A9-1327-4317-BEF2-61BE99AD9115}" destId="{0BA2171F-EB87-4BC3-A538-C0C5DE0A9A08}" srcOrd="1" destOrd="0" parTransId="{DE602E87-B4DF-4E0F-8BF7-7C007EC69613}" sibTransId="{70A4DF3D-42F9-4921-BF0B-D01FD0E7FCB7}"/>
    <dgm:cxn modelId="{36FAA748-FB23-429E-AB3E-BBD02DCBCCB5}" type="presOf" srcId="{1F08D85A-20E4-4C18-A1F7-BC0D56B5CF9C}" destId="{7449B1B7-3E6E-449C-92BC-5FFECD57E921}" srcOrd="0" destOrd="0" presId="urn:microsoft.com/office/officeart/2005/8/layout/hierarchy4"/>
    <dgm:cxn modelId="{5C4F2099-F8D7-4FFA-B534-E5CE6A7A186D}" type="presOf" srcId="{F0A1E5CD-2A56-4271-ABF4-9F53902A8D7E}" destId="{D8EA9306-50A4-43F9-804A-CDD82925B6E2}" srcOrd="0" destOrd="0" presId="urn:microsoft.com/office/officeart/2005/8/layout/hierarchy4"/>
    <dgm:cxn modelId="{C67FE580-83D4-41B4-B0A8-545CE3E1F2B7}" type="presOf" srcId="{0BA2171F-EB87-4BC3-A538-C0C5DE0A9A08}" destId="{C33C10EA-24E0-4CCC-9742-8E447F565D65}" srcOrd="0" destOrd="0" presId="urn:microsoft.com/office/officeart/2005/8/layout/hierarchy4"/>
    <dgm:cxn modelId="{3290AB32-BD8A-45CF-88D8-CEF2CECA5058}" type="presOf" srcId="{AAA767A9-1327-4317-BEF2-61BE99AD9115}" destId="{03D1BFD2-3076-4EA7-8AE1-B81D94335B35}" srcOrd="0" destOrd="0" presId="urn:microsoft.com/office/officeart/2005/8/layout/hierarchy4"/>
    <dgm:cxn modelId="{B12A5EA5-C109-4A74-A3BB-76ABD242272E}" type="presOf" srcId="{2FD0B4D0-4BF8-4CBC-AB64-44526C1C917E}" destId="{419ADE82-91AD-4C4B-BC24-1BC195186FF6}" srcOrd="0" destOrd="0" presId="urn:microsoft.com/office/officeart/2005/8/layout/hierarchy4"/>
    <dgm:cxn modelId="{E43740A1-D01F-4D6C-A39F-4473F0D323AA}" srcId="{F0A1E5CD-2A56-4271-ABF4-9F53902A8D7E}" destId="{1F08D85A-20E4-4C18-A1F7-BC0D56B5CF9C}" srcOrd="0" destOrd="0" parTransId="{300276A6-1F60-4A65-894B-75C1F21B8565}" sibTransId="{7FB83EB3-3AE0-428D-A79F-8A50C733D57C}"/>
    <dgm:cxn modelId="{3B6C8B53-7A9B-4BB5-9C7A-4FFC1696524D}" type="presOf" srcId="{8F8335DE-9944-4B44-B4EA-E9A41CBDB5E9}" destId="{3DFA566C-5FDF-4CE5-8357-35F57D8B416E}" srcOrd="0" destOrd="0" presId="urn:microsoft.com/office/officeart/2005/8/layout/hierarchy4"/>
    <dgm:cxn modelId="{47D59755-6D1C-449B-8E3A-47F4E7DA67F5}" type="presOf" srcId="{CC8CE77A-5AA1-4283-BFF0-41B7C73C35D4}" destId="{3F669DBA-5E21-4FD8-A6BF-0D9EF932D990}" srcOrd="0" destOrd="0" presId="urn:microsoft.com/office/officeart/2005/8/layout/hierarchy4"/>
    <dgm:cxn modelId="{4E211429-8094-4843-A074-C1D90EC89981}" srcId="{AAA767A9-1327-4317-BEF2-61BE99AD9115}" destId="{8F8335DE-9944-4B44-B4EA-E9A41CBDB5E9}" srcOrd="0" destOrd="0" parTransId="{EFF47BD9-90FB-4EE2-876C-8CA446AD231F}" sibTransId="{F474E87F-4328-47DC-B15D-6B5CA970A93D}"/>
    <dgm:cxn modelId="{998A97BC-C828-489A-9CF7-DCB751A3161A}" srcId="{32E312BC-7C7C-4EF9-AE4C-456B3054320D}" destId="{F0A1E5CD-2A56-4271-ABF4-9F53902A8D7E}" srcOrd="1" destOrd="0" parTransId="{F2996DFE-DC34-40BC-847B-87A8BE7363F9}" sibTransId="{E040066F-BC38-46D6-A39E-A6375BE42030}"/>
    <dgm:cxn modelId="{8DC4CE3D-DEB0-4D34-AD21-B587DCC7A379}" type="presOf" srcId="{32E312BC-7C7C-4EF9-AE4C-456B3054320D}" destId="{B5B174E6-CD78-456B-9B20-DC583D9B7BCB}" srcOrd="0" destOrd="0" presId="urn:microsoft.com/office/officeart/2005/8/layout/hierarchy4"/>
    <dgm:cxn modelId="{9F987BD9-5BE8-47E3-AA89-9D7A544D9C0F}" srcId="{CC8CE77A-5AA1-4283-BFF0-41B7C73C35D4}" destId="{32E312BC-7C7C-4EF9-AE4C-456B3054320D}" srcOrd="0" destOrd="0" parTransId="{B0ACB0D4-BAB5-4556-9E06-A5F9F27E4BE9}" sibTransId="{B90CEAA6-38F9-43CD-9F68-78D70FD3AB98}"/>
    <dgm:cxn modelId="{8ACDCEDD-09E8-4FE6-BCED-FDD14D5B8B1E}" srcId="{32E312BC-7C7C-4EF9-AE4C-456B3054320D}" destId="{AAA767A9-1327-4317-BEF2-61BE99AD9115}" srcOrd="0" destOrd="0" parTransId="{6411CEDA-180F-4C63-A346-1E2C4A5BF841}" sibTransId="{6F82CB0B-2476-4D3B-9A1E-1012F1D09A47}"/>
    <dgm:cxn modelId="{4594381B-C158-4D19-AA41-B84F2EB4B1A7}" srcId="{F0A1E5CD-2A56-4271-ABF4-9F53902A8D7E}" destId="{2FD0B4D0-4BF8-4CBC-AB64-44526C1C917E}" srcOrd="1" destOrd="0" parTransId="{726A108D-3E3C-4A2F-888F-299F0A84D2B0}" sibTransId="{6848BC4B-6275-46F9-8F8B-E8CEB4DDF4BB}"/>
    <dgm:cxn modelId="{336FCC92-CCB9-4D3A-9225-91C1AE53459B}" type="presParOf" srcId="{3F669DBA-5E21-4FD8-A6BF-0D9EF932D990}" destId="{ABCF7A30-17C5-4216-AFD6-CB075A8E39E7}" srcOrd="0" destOrd="0" presId="urn:microsoft.com/office/officeart/2005/8/layout/hierarchy4"/>
    <dgm:cxn modelId="{672D62B0-7376-4C3B-93ED-42A6F8EE620D}" type="presParOf" srcId="{ABCF7A30-17C5-4216-AFD6-CB075A8E39E7}" destId="{B5B174E6-CD78-456B-9B20-DC583D9B7BCB}" srcOrd="0" destOrd="0" presId="urn:microsoft.com/office/officeart/2005/8/layout/hierarchy4"/>
    <dgm:cxn modelId="{9599CBC0-FE11-4015-BB5D-28D3E721C597}" type="presParOf" srcId="{ABCF7A30-17C5-4216-AFD6-CB075A8E39E7}" destId="{B73676E9-F61B-4CEC-8C4E-8E4AEB5C3E87}" srcOrd="1" destOrd="0" presId="urn:microsoft.com/office/officeart/2005/8/layout/hierarchy4"/>
    <dgm:cxn modelId="{36C07707-63E3-4DF7-A98A-688D98BBB4BD}" type="presParOf" srcId="{ABCF7A30-17C5-4216-AFD6-CB075A8E39E7}" destId="{4806D489-5EF9-4C29-B077-8DFDAA665A10}" srcOrd="2" destOrd="0" presId="urn:microsoft.com/office/officeart/2005/8/layout/hierarchy4"/>
    <dgm:cxn modelId="{E25958C2-DD0F-4AC6-9BC7-78AF57846A12}" type="presParOf" srcId="{4806D489-5EF9-4C29-B077-8DFDAA665A10}" destId="{032A3411-C12B-4181-849F-4946059C712A}" srcOrd="0" destOrd="0" presId="urn:microsoft.com/office/officeart/2005/8/layout/hierarchy4"/>
    <dgm:cxn modelId="{6E8EE9D4-78F2-4D27-A8D8-D441811B8DC5}" type="presParOf" srcId="{032A3411-C12B-4181-849F-4946059C712A}" destId="{03D1BFD2-3076-4EA7-8AE1-B81D94335B35}" srcOrd="0" destOrd="0" presId="urn:microsoft.com/office/officeart/2005/8/layout/hierarchy4"/>
    <dgm:cxn modelId="{CCFC4758-6B95-4198-B708-B2863A0D9BDD}" type="presParOf" srcId="{032A3411-C12B-4181-849F-4946059C712A}" destId="{9C44803C-AB0D-4D0B-B6E8-952AF3922202}" srcOrd="1" destOrd="0" presId="urn:microsoft.com/office/officeart/2005/8/layout/hierarchy4"/>
    <dgm:cxn modelId="{465ED294-2BE1-4404-8171-42C52049EA11}" type="presParOf" srcId="{032A3411-C12B-4181-849F-4946059C712A}" destId="{CB3F3BAD-66F6-44B0-9133-4C623CFCF7DF}" srcOrd="2" destOrd="0" presId="urn:microsoft.com/office/officeart/2005/8/layout/hierarchy4"/>
    <dgm:cxn modelId="{1931AF60-AA0D-4E2E-9F54-A6A089D8D0E2}" type="presParOf" srcId="{CB3F3BAD-66F6-44B0-9133-4C623CFCF7DF}" destId="{839876E2-C7B4-4674-A645-E105207E08B2}" srcOrd="0" destOrd="0" presId="urn:microsoft.com/office/officeart/2005/8/layout/hierarchy4"/>
    <dgm:cxn modelId="{18743910-BB31-4D07-9024-64F6EE7D6522}" type="presParOf" srcId="{839876E2-C7B4-4674-A645-E105207E08B2}" destId="{3DFA566C-5FDF-4CE5-8357-35F57D8B416E}" srcOrd="0" destOrd="0" presId="urn:microsoft.com/office/officeart/2005/8/layout/hierarchy4"/>
    <dgm:cxn modelId="{41BA19DD-1E6B-41B9-9C18-A7C5F6C0A72A}" type="presParOf" srcId="{839876E2-C7B4-4674-A645-E105207E08B2}" destId="{8DB9EC9B-1CD5-4AA8-B02A-641B0B48BDFF}" srcOrd="1" destOrd="0" presId="urn:microsoft.com/office/officeart/2005/8/layout/hierarchy4"/>
    <dgm:cxn modelId="{8AC759DE-95B0-4BFE-804D-94B91FB5602D}" type="presParOf" srcId="{CB3F3BAD-66F6-44B0-9133-4C623CFCF7DF}" destId="{ADFEA213-9AEE-4267-A827-C1272C1306C0}" srcOrd="1" destOrd="0" presId="urn:microsoft.com/office/officeart/2005/8/layout/hierarchy4"/>
    <dgm:cxn modelId="{5683A41C-7697-4003-BE28-1C375B484FE4}" type="presParOf" srcId="{CB3F3BAD-66F6-44B0-9133-4C623CFCF7DF}" destId="{7586C231-C04C-4B73-9E38-F9DD83A1C24E}" srcOrd="2" destOrd="0" presId="urn:microsoft.com/office/officeart/2005/8/layout/hierarchy4"/>
    <dgm:cxn modelId="{DFFACBF7-78A9-4185-8517-59EB5B88ECAD}" type="presParOf" srcId="{7586C231-C04C-4B73-9E38-F9DD83A1C24E}" destId="{C33C10EA-24E0-4CCC-9742-8E447F565D65}" srcOrd="0" destOrd="0" presId="urn:microsoft.com/office/officeart/2005/8/layout/hierarchy4"/>
    <dgm:cxn modelId="{9B45C854-1C78-4316-B7F3-6D9658944E67}" type="presParOf" srcId="{7586C231-C04C-4B73-9E38-F9DD83A1C24E}" destId="{1D4D877A-42E1-43DB-90A1-36F94A81CE68}" srcOrd="1" destOrd="0" presId="urn:microsoft.com/office/officeart/2005/8/layout/hierarchy4"/>
    <dgm:cxn modelId="{987A29C3-33D3-4D53-9D1E-92AFCD11E04E}" type="presParOf" srcId="{4806D489-5EF9-4C29-B077-8DFDAA665A10}" destId="{F382B807-D1C7-4720-B2D3-4A65FD8BE67C}" srcOrd="1" destOrd="0" presId="urn:microsoft.com/office/officeart/2005/8/layout/hierarchy4"/>
    <dgm:cxn modelId="{A993FC50-815B-4E89-8895-BE4AA6F0133C}" type="presParOf" srcId="{4806D489-5EF9-4C29-B077-8DFDAA665A10}" destId="{74497286-5722-4A0F-A371-975C7EF5DA8F}" srcOrd="2" destOrd="0" presId="urn:microsoft.com/office/officeart/2005/8/layout/hierarchy4"/>
    <dgm:cxn modelId="{19B25341-7E55-4EF1-9734-C8B12176BE0E}" type="presParOf" srcId="{74497286-5722-4A0F-A371-975C7EF5DA8F}" destId="{D8EA9306-50A4-43F9-804A-CDD82925B6E2}" srcOrd="0" destOrd="0" presId="urn:microsoft.com/office/officeart/2005/8/layout/hierarchy4"/>
    <dgm:cxn modelId="{06739532-B792-4D79-9A60-646E0082B7B3}" type="presParOf" srcId="{74497286-5722-4A0F-A371-975C7EF5DA8F}" destId="{C3D30848-1410-4E09-B0E5-7E1ED6C10D39}" srcOrd="1" destOrd="0" presId="urn:microsoft.com/office/officeart/2005/8/layout/hierarchy4"/>
    <dgm:cxn modelId="{B94A0426-261B-4AF2-BD80-435744DCE836}" type="presParOf" srcId="{74497286-5722-4A0F-A371-975C7EF5DA8F}" destId="{D4622C15-2CB2-4873-AF33-F8D7D29E9F55}" srcOrd="2" destOrd="0" presId="urn:microsoft.com/office/officeart/2005/8/layout/hierarchy4"/>
    <dgm:cxn modelId="{EA9E40E9-DCC5-4646-A324-C236D2FFFE2C}" type="presParOf" srcId="{D4622C15-2CB2-4873-AF33-F8D7D29E9F55}" destId="{9021C7D2-F6B8-425A-9BB9-8209CA37819F}" srcOrd="0" destOrd="0" presId="urn:microsoft.com/office/officeart/2005/8/layout/hierarchy4"/>
    <dgm:cxn modelId="{DF85ED7B-797A-4784-8789-D13ABA3A910D}" type="presParOf" srcId="{9021C7D2-F6B8-425A-9BB9-8209CA37819F}" destId="{7449B1B7-3E6E-449C-92BC-5FFECD57E921}" srcOrd="0" destOrd="0" presId="urn:microsoft.com/office/officeart/2005/8/layout/hierarchy4"/>
    <dgm:cxn modelId="{F0837448-6C6C-4203-AF39-4C8456226CA9}" type="presParOf" srcId="{9021C7D2-F6B8-425A-9BB9-8209CA37819F}" destId="{5D6792C1-020F-4441-B7E6-EF509204D001}" srcOrd="1" destOrd="0" presId="urn:microsoft.com/office/officeart/2005/8/layout/hierarchy4"/>
    <dgm:cxn modelId="{CBDD615E-9065-476D-A1D1-28A013B0D96D}" type="presParOf" srcId="{D4622C15-2CB2-4873-AF33-F8D7D29E9F55}" destId="{479D43D4-98AF-4ED4-B762-0C0ADBE2F0A1}" srcOrd="1" destOrd="0" presId="urn:microsoft.com/office/officeart/2005/8/layout/hierarchy4"/>
    <dgm:cxn modelId="{3C8A447C-DBF6-4A99-A95D-91D33A34B3BF}" type="presParOf" srcId="{D4622C15-2CB2-4873-AF33-F8D7D29E9F55}" destId="{66B72807-ADEE-4A72-B5D4-A508D4901173}" srcOrd="2" destOrd="0" presId="urn:microsoft.com/office/officeart/2005/8/layout/hierarchy4"/>
    <dgm:cxn modelId="{B864A029-8F04-405F-8F71-8385CF4F45CA}" type="presParOf" srcId="{66B72807-ADEE-4A72-B5D4-A508D4901173}" destId="{419ADE82-91AD-4C4B-BC24-1BC195186FF6}" srcOrd="0" destOrd="0" presId="urn:microsoft.com/office/officeart/2005/8/layout/hierarchy4"/>
    <dgm:cxn modelId="{1700744A-C020-4C9B-A248-B459575052EF}" type="presParOf" srcId="{66B72807-ADEE-4A72-B5D4-A508D4901173}" destId="{2FC33860-A8EF-4C93-B747-C37F2EDF4FF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101F85-FC49-4F3F-9A58-E8609D99C6B4}">
      <dsp:nvSpPr>
        <dsp:cNvPr id="0" name=""/>
        <dsp:cNvSpPr/>
      </dsp:nvSpPr>
      <dsp:spPr>
        <a:xfrm>
          <a:off x="-4344613" y="-666443"/>
          <a:ext cx="5176164" cy="5176164"/>
        </a:xfrm>
        <a:prstGeom prst="blockArc">
          <a:avLst>
            <a:gd name="adj1" fmla="val 18900000"/>
            <a:gd name="adj2" fmla="val 2700000"/>
            <a:gd name="adj3" fmla="val 417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471936-2CCD-4F7F-A61F-00776C2CD150}">
      <dsp:nvSpPr>
        <dsp:cNvPr id="0" name=""/>
        <dsp:cNvSpPr/>
      </dsp:nvSpPr>
      <dsp:spPr>
        <a:xfrm>
          <a:off x="435627" y="295471"/>
          <a:ext cx="5608671" cy="59124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9304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04/10</a:t>
          </a:r>
          <a:r>
            <a:rPr lang="zh-TW" altLang="en-US" sz="2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       第一次定期評量</a:t>
          </a:r>
          <a:endParaRPr lang="zh-TW" altLang="en-US" sz="2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35627" y="295471"/>
        <a:ext cx="5608671" cy="591249"/>
      </dsp:txXfrm>
    </dsp:sp>
    <dsp:sp modelId="{D2E5C04F-49DB-4832-9AC3-7A66BCD94EE5}">
      <dsp:nvSpPr>
        <dsp:cNvPr id="0" name=""/>
        <dsp:cNvSpPr/>
      </dsp:nvSpPr>
      <dsp:spPr>
        <a:xfrm>
          <a:off x="66095" y="221564"/>
          <a:ext cx="739062" cy="7390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CBBCECF-A2A7-4B41-A529-27AC40A5D4EB}">
      <dsp:nvSpPr>
        <dsp:cNvPr id="0" name=""/>
        <dsp:cNvSpPr/>
      </dsp:nvSpPr>
      <dsp:spPr>
        <a:xfrm>
          <a:off x="774604" y="1182499"/>
          <a:ext cx="5269694" cy="59124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9304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05</a:t>
          </a:r>
          <a:r>
            <a:rPr lang="en-US" sz="2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/</a:t>
          </a:r>
          <a:r>
            <a:rPr lang="en-US" altLang="zh-TW" sz="2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05</a:t>
          </a:r>
          <a:r>
            <a:rPr lang="zh-TW" altLang="en-US" sz="2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   運動會</a:t>
          </a:r>
          <a:endParaRPr lang="zh-TW" altLang="en-US" sz="2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74604" y="1182499"/>
        <a:ext cx="5269694" cy="591249"/>
      </dsp:txXfrm>
    </dsp:sp>
    <dsp:sp modelId="{CB684A64-7FF8-4881-B7F8-28D839A80606}">
      <dsp:nvSpPr>
        <dsp:cNvPr id="0" name=""/>
        <dsp:cNvSpPr/>
      </dsp:nvSpPr>
      <dsp:spPr>
        <a:xfrm>
          <a:off x="405072" y="1108593"/>
          <a:ext cx="739062" cy="7390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CA62F63-D4AA-41EC-83FA-2465A82D272A}">
      <dsp:nvSpPr>
        <dsp:cNvPr id="0" name=""/>
        <dsp:cNvSpPr/>
      </dsp:nvSpPr>
      <dsp:spPr>
        <a:xfrm>
          <a:off x="774604" y="2069527"/>
          <a:ext cx="5269694" cy="59124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9304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06/21</a:t>
          </a:r>
          <a:r>
            <a:rPr lang="zh-TW" altLang="en-US" sz="2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   第二次定期評量</a:t>
          </a:r>
          <a:endParaRPr lang="zh-TW" altLang="en-US" sz="2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74604" y="2069527"/>
        <a:ext cx="5269694" cy="591249"/>
      </dsp:txXfrm>
    </dsp:sp>
    <dsp:sp modelId="{3E1ED1A1-6BAE-4862-BE2E-989232285B63}">
      <dsp:nvSpPr>
        <dsp:cNvPr id="0" name=""/>
        <dsp:cNvSpPr/>
      </dsp:nvSpPr>
      <dsp:spPr>
        <a:xfrm>
          <a:off x="405072" y="1995621"/>
          <a:ext cx="739062" cy="7390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3DC895A-7C09-499D-AC73-10C1F292A56A}">
      <dsp:nvSpPr>
        <dsp:cNvPr id="0" name=""/>
        <dsp:cNvSpPr/>
      </dsp:nvSpPr>
      <dsp:spPr>
        <a:xfrm>
          <a:off x="435627" y="2956556"/>
          <a:ext cx="5608671" cy="59124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9304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06/26</a:t>
          </a:r>
          <a:r>
            <a:rPr lang="zh-TW" altLang="en-US" sz="2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       休業式</a:t>
          </a:r>
          <a:endParaRPr lang="zh-TW" altLang="en-US" sz="2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35627" y="2956556"/>
        <a:ext cx="5608671" cy="591249"/>
      </dsp:txXfrm>
    </dsp:sp>
    <dsp:sp modelId="{F90FB6E7-735E-45EE-AE37-79F5E0C0E15E}">
      <dsp:nvSpPr>
        <dsp:cNvPr id="0" name=""/>
        <dsp:cNvSpPr/>
      </dsp:nvSpPr>
      <dsp:spPr>
        <a:xfrm>
          <a:off x="66095" y="2882649"/>
          <a:ext cx="739062" cy="7390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D7C779-0158-4B9A-9A17-BF691D3ED79C}">
      <dsp:nvSpPr>
        <dsp:cNvPr id="0" name=""/>
        <dsp:cNvSpPr/>
      </dsp:nvSpPr>
      <dsp:spPr>
        <a:xfrm rot="5400000">
          <a:off x="-244005" y="244005"/>
          <a:ext cx="1626700" cy="113869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 smtClean="0"/>
            <a:t>健康</a:t>
          </a:r>
          <a:endParaRPr lang="zh-TW" altLang="en-US" sz="2200" b="1" kern="1200" dirty="0"/>
        </a:p>
      </dsp:txBody>
      <dsp:txXfrm rot="-5400000">
        <a:off x="0" y="569345"/>
        <a:ext cx="1138690" cy="488010"/>
      </dsp:txXfrm>
    </dsp:sp>
    <dsp:sp modelId="{518088A2-32E3-4017-BBA0-BEC0D2B2D370}">
      <dsp:nvSpPr>
        <dsp:cNvPr id="0" name=""/>
        <dsp:cNvSpPr/>
      </dsp:nvSpPr>
      <dsp:spPr>
        <a:xfrm rot="5400000">
          <a:off x="3404737" y="-2264316"/>
          <a:ext cx="1057355" cy="55894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100" kern="1200" dirty="0" smtClean="0"/>
            <a:t>零食大魔王請閃開</a:t>
          </a:r>
          <a:r>
            <a:rPr lang="en-US" altLang="zh-TW" sz="2100" kern="1200" dirty="0" smtClean="0"/>
            <a:t>!!!!!!!!!!!!!!!</a:t>
          </a:r>
          <a:endParaRPr lang="zh-TW" alt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100" kern="1200" dirty="0" smtClean="0"/>
            <a:t>精細動作多練習</a:t>
          </a:r>
          <a:r>
            <a:rPr lang="en-US" altLang="zh-TW" sz="2100" kern="1200" dirty="0" smtClean="0"/>
            <a:t>~</a:t>
          </a:r>
          <a:endParaRPr lang="zh-TW" altLang="en-US" sz="2100" kern="1200" dirty="0"/>
        </a:p>
      </dsp:txBody>
      <dsp:txXfrm rot="-5400000">
        <a:off x="1138690" y="53347"/>
        <a:ext cx="5537833" cy="954123"/>
      </dsp:txXfrm>
    </dsp:sp>
    <dsp:sp modelId="{0EF50FB1-FE5B-4227-8D5C-61EB1E8464A0}">
      <dsp:nvSpPr>
        <dsp:cNvPr id="0" name=""/>
        <dsp:cNvSpPr/>
      </dsp:nvSpPr>
      <dsp:spPr>
        <a:xfrm rot="5400000">
          <a:off x="-244005" y="1678618"/>
          <a:ext cx="1626700" cy="113869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 smtClean="0"/>
            <a:t>進取</a:t>
          </a:r>
          <a:endParaRPr lang="zh-TW" altLang="en-US" sz="2200" b="1" kern="1200" dirty="0"/>
        </a:p>
      </dsp:txBody>
      <dsp:txXfrm rot="-5400000">
        <a:off x="0" y="2003958"/>
        <a:ext cx="1138690" cy="488010"/>
      </dsp:txXfrm>
    </dsp:sp>
    <dsp:sp modelId="{C33E9AC3-6568-4DB7-A708-294A515B3E65}">
      <dsp:nvSpPr>
        <dsp:cNvPr id="0" name=""/>
        <dsp:cNvSpPr/>
      </dsp:nvSpPr>
      <dsp:spPr>
        <a:xfrm rot="5400000">
          <a:off x="3404737" y="-831433"/>
          <a:ext cx="1057355" cy="55894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100" kern="1200" dirty="0" smtClean="0"/>
            <a:t>設定目標分數，不敢往上躍進</a:t>
          </a:r>
          <a:r>
            <a:rPr lang="en-US" altLang="zh-TW" sz="2100" kern="1200" dirty="0" smtClean="0"/>
            <a:t>~</a:t>
          </a:r>
          <a:endParaRPr lang="zh-TW" alt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100" kern="1200" dirty="0" smtClean="0"/>
            <a:t>作業有變化，唉聲嘆氣</a:t>
          </a:r>
          <a:r>
            <a:rPr lang="en-US" altLang="zh-TW" sz="2100" kern="1200" dirty="0" smtClean="0"/>
            <a:t>~</a:t>
          </a:r>
          <a:endParaRPr lang="zh-TW" altLang="en-US" sz="2100" kern="1200" dirty="0"/>
        </a:p>
      </dsp:txBody>
      <dsp:txXfrm rot="-5400000">
        <a:off x="1138690" y="1486230"/>
        <a:ext cx="5537833" cy="954123"/>
      </dsp:txXfrm>
    </dsp:sp>
    <dsp:sp modelId="{DC97E094-B4A4-4957-AFE8-F928BC2F8D4B}">
      <dsp:nvSpPr>
        <dsp:cNvPr id="0" name=""/>
        <dsp:cNvSpPr/>
      </dsp:nvSpPr>
      <dsp:spPr>
        <a:xfrm rot="5400000">
          <a:off x="-244005" y="3111501"/>
          <a:ext cx="1626700" cy="1138690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 smtClean="0"/>
            <a:t>信心</a:t>
          </a:r>
          <a:endParaRPr lang="zh-TW" altLang="en-US" sz="2200" b="1" kern="1200" dirty="0"/>
        </a:p>
      </dsp:txBody>
      <dsp:txXfrm rot="-5400000">
        <a:off x="0" y="3436841"/>
        <a:ext cx="1138690" cy="488010"/>
      </dsp:txXfrm>
    </dsp:sp>
    <dsp:sp modelId="{565E40D2-809E-4380-BB99-B7CB96F5C28F}">
      <dsp:nvSpPr>
        <dsp:cNvPr id="0" name=""/>
        <dsp:cNvSpPr/>
      </dsp:nvSpPr>
      <dsp:spPr>
        <a:xfrm rot="5400000">
          <a:off x="3404737" y="601449"/>
          <a:ext cx="1057355" cy="558944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100" kern="1200" dirty="0" smtClean="0"/>
            <a:t>開放式問題，回答的人好少</a:t>
          </a:r>
          <a:r>
            <a:rPr lang="en-US" altLang="zh-TW" sz="2100" kern="1200" dirty="0" smtClean="0"/>
            <a:t>~</a:t>
          </a:r>
          <a:endParaRPr lang="zh-TW" alt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100" kern="1200" dirty="0" smtClean="0"/>
            <a:t>上台表演最喜歡整組出發</a:t>
          </a:r>
          <a:r>
            <a:rPr lang="en-US" altLang="zh-TW" sz="2100" kern="1200" dirty="0" smtClean="0"/>
            <a:t>~</a:t>
          </a:r>
          <a:endParaRPr lang="zh-TW" altLang="en-US" sz="2100" kern="1200" dirty="0"/>
        </a:p>
      </dsp:txBody>
      <dsp:txXfrm rot="-5400000">
        <a:off x="1138690" y="2919112"/>
        <a:ext cx="5537833" cy="9541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B174E6-CD78-456B-9B20-DC583D9B7BCB}">
      <dsp:nvSpPr>
        <dsp:cNvPr id="0" name=""/>
        <dsp:cNvSpPr/>
      </dsp:nvSpPr>
      <dsp:spPr>
        <a:xfrm>
          <a:off x="2461" y="592"/>
          <a:ext cx="6664489" cy="5672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成績評量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9076" y="17207"/>
        <a:ext cx="6631259" cy="534041"/>
      </dsp:txXfrm>
    </dsp:sp>
    <dsp:sp modelId="{03D1BFD2-3076-4EA7-8AE1-B81D94335B35}">
      <dsp:nvSpPr>
        <dsp:cNvPr id="0" name=""/>
        <dsp:cNvSpPr/>
      </dsp:nvSpPr>
      <dsp:spPr>
        <a:xfrm>
          <a:off x="8967" y="776856"/>
          <a:ext cx="3258713" cy="5619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第一次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5426" y="793315"/>
        <a:ext cx="3225795" cy="529022"/>
      </dsp:txXfrm>
    </dsp:sp>
    <dsp:sp modelId="{3DFA566C-5FDF-4CE5-8357-35F57D8B416E}">
      <dsp:nvSpPr>
        <dsp:cNvPr id="0" name=""/>
        <dsp:cNvSpPr/>
      </dsp:nvSpPr>
      <dsp:spPr>
        <a:xfrm>
          <a:off x="8967" y="1547789"/>
          <a:ext cx="1595844" cy="196723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04/10(</a:t>
          </a:r>
          <a:r>
            <a:rPr lang="zh-TW" altLang="en-US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二</a:t>
          </a:r>
          <a:r>
            <a:rPr lang="en-US" altLang="zh-TW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國語</a:t>
          </a:r>
          <a:endParaRPr lang="en-US" altLang="zh-TW" sz="1600" b="1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第一</a:t>
          </a:r>
          <a:r>
            <a:rPr lang="en-US" altLang="zh-TW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~</a:t>
          </a:r>
          <a:r>
            <a:rPr lang="zh-TW" altLang="en-US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八課</a:t>
          </a:r>
          <a:endParaRPr lang="zh-TW" altLang="en-US" sz="16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5708" y="1594530"/>
        <a:ext cx="1502362" cy="1873752"/>
      </dsp:txXfrm>
    </dsp:sp>
    <dsp:sp modelId="{C33C10EA-24E0-4CCC-9742-8E447F565D65}">
      <dsp:nvSpPr>
        <dsp:cNvPr id="0" name=""/>
        <dsp:cNvSpPr/>
      </dsp:nvSpPr>
      <dsp:spPr>
        <a:xfrm>
          <a:off x="1671836" y="1547789"/>
          <a:ext cx="1595844" cy="196723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4/11(</a:t>
          </a:r>
          <a:r>
            <a:rPr lang="zh-TW" altLang="en-US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三</a:t>
          </a:r>
          <a:r>
            <a:rPr lang="en-US" altLang="zh-TW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 </a:t>
          </a:r>
          <a:r>
            <a:rPr lang="zh-TW" altLang="zh-TW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數學</a:t>
          </a:r>
          <a:endParaRPr lang="en-US" altLang="zh-TW" sz="1600" b="1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1~5</a:t>
          </a:r>
          <a:r>
            <a:rPr lang="zh-TW" altLang="zh-TW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單元</a:t>
          </a:r>
          <a:endParaRPr lang="zh-TW" altLang="en-US" sz="16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718577" y="1594530"/>
        <a:ext cx="1502362" cy="1873752"/>
      </dsp:txXfrm>
    </dsp:sp>
    <dsp:sp modelId="{D8EA9306-50A4-43F9-804A-CDD82925B6E2}">
      <dsp:nvSpPr>
        <dsp:cNvPr id="0" name=""/>
        <dsp:cNvSpPr/>
      </dsp:nvSpPr>
      <dsp:spPr>
        <a:xfrm>
          <a:off x="3401731" y="776856"/>
          <a:ext cx="3258713" cy="51624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第二次</a:t>
          </a:r>
          <a:endParaRPr lang="zh-TW" altLang="en-US" sz="1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416851" y="791976"/>
        <a:ext cx="3228473" cy="486001"/>
      </dsp:txXfrm>
    </dsp:sp>
    <dsp:sp modelId="{7449B1B7-3E6E-449C-92BC-5FFECD57E921}">
      <dsp:nvSpPr>
        <dsp:cNvPr id="0" name=""/>
        <dsp:cNvSpPr/>
      </dsp:nvSpPr>
      <dsp:spPr>
        <a:xfrm>
          <a:off x="3401731" y="1502090"/>
          <a:ext cx="1595844" cy="196723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6/21(</a:t>
          </a:r>
          <a:r>
            <a:rPr lang="zh-TW" altLang="en-US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四</a:t>
          </a:r>
          <a:r>
            <a:rPr lang="en-US" altLang="zh-TW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國語</a:t>
          </a:r>
          <a:endParaRPr lang="en-US" altLang="zh-TW" sz="1600" b="1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第九</a:t>
          </a:r>
          <a:r>
            <a:rPr lang="en-US" altLang="zh-TW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~</a:t>
          </a:r>
          <a:r>
            <a:rPr lang="zh-TW" altLang="en-US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十六課</a:t>
          </a:r>
          <a:endParaRPr lang="zh-TW" altLang="en-US" sz="16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448472" y="1548831"/>
        <a:ext cx="1502362" cy="1873752"/>
      </dsp:txXfrm>
    </dsp:sp>
    <dsp:sp modelId="{419ADE82-91AD-4C4B-BC24-1BC195186FF6}">
      <dsp:nvSpPr>
        <dsp:cNvPr id="0" name=""/>
        <dsp:cNvSpPr/>
      </dsp:nvSpPr>
      <dsp:spPr>
        <a:xfrm>
          <a:off x="5064601" y="1502090"/>
          <a:ext cx="1595844" cy="196723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6/22(</a:t>
          </a:r>
          <a:r>
            <a:rPr lang="zh-TW" altLang="en-US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五</a:t>
          </a:r>
          <a:r>
            <a:rPr lang="en-US" altLang="zh-TW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) </a:t>
          </a:r>
          <a:r>
            <a:rPr lang="zh-TW" altLang="zh-TW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數學</a:t>
          </a:r>
          <a:endParaRPr lang="en-US" altLang="zh-TW" sz="1600" b="1" kern="1200" dirty="0" smtClean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914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第</a:t>
          </a:r>
          <a:r>
            <a:rPr lang="en-US" altLang="zh-TW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6~10</a:t>
          </a:r>
          <a:r>
            <a:rPr lang="zh-TW" altLang="zh-TW" sz="16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單元</a:t>
          </a:r>
        </a:p>
      </dsp:txBody>
      <dsp:txXfrm>
        <a:off x="5111342" y="1548831"/>
        <a:ext cx="1502362" cy="18737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130E1-6E8D-4D67-A37F-8652380762A4}" type="datetimeFigureOut">
              <a:rPr lang="zh-CN" altLang="en-US" smtClean="0"/>
              <a:t>2018/3/12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2AB389-C53E-4D42-8F9A-7ED952DD5A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6112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254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927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163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/>
              <a:t>模板来自于 </a:t>
            </a:r>
            <a:r>
              <a:rPr lang="en-US" altLang="zh-CN"/>
              <a:t>http://docer.wps.cn</a:t>
            </a: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32D598-67D6-4E68-A1CE-0A61140357EA}" type="slidenum">
              <a:rPr lang="zh-CN" altLang="en-US" smtClean="0">
                <a:latin typeface="Calibri" panose="020F050202020403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zh-CN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8257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/>
              <a:t>模板来自于 </a:t>
            </a:r>
            <a:r>
              <a:rPr lang="en-US" altLang="zh-CN"/>
              <a:t>http://docer.wps.cn</a:t>
            </a: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32D598-67D6-4E68-A1CE-0A61140357EA}" type="slidenum">
              <a:rPr lang="zh-CN" altLang="en-US" smtClean="0">
                <a:latin typeface="Calibri" panose="020F050202020403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zh-CN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8257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/>
              <a:t>模板来自于 </a:t>
            </a:r>
            <a:r>
              <a:rPr lang="en-US" altLang="zh-CN"/>
              <a:t>http://docer.wps.cn</a:t>
            </a: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32D598-67D6-4E68-A1CE-0A61140357EA}" type="slidenum">
              <a:rPr lang="zh-CN" altLang="en-US" smtClean="0">
                <a:latin typeface="Calibri" panose="020F050202020403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zh-CN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82575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/>
              <a:t>模板来自于 </a:t>
            </a:r>
            <a:r>
              <a:rPr lang="en-US" altLang="zh-CN"/>
              <a:t>http://docer.wps.cn</a:t>
            </a: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32D598-67D6-4E68-A1CE-0A61140357EA}" type="slidenum">
              <a:rPr lang="zh-CN" altLang="en-US" smtClean="0">
                <a:latin typeface="Calibri" panose="020F050202020403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zh-CN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82575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/>
              <a:t>模板来自于 </a:t>
            </a:r>
            <a:r>
              <a:rPr lang="en-US" altLang="zh-CN"/>
              <a:t>http://docer.wps.cn</a:t>
            </a: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32D598-67D6-4E68-A1CE-0A61140357EA}" type="slidenum">
              <a:rPr lang="zh-CN" altLang="en-US" smtClean="0">
                <a:latin typeface="Calibri" panose="020F050202020403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zh-CN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8257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73824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89841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7382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8373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73824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73824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73824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73824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93887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39671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39671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39671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4647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773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8373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73391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9080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4912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491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498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431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120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120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101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/>
              <a:t>模板来自于 </a:t>
            </a:r>
            <a:r>
              <a:rPr lang="en-US" altLang="zh-CN"/>
              <a:t>http://docer.wps.cn</a:t>
            </a: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32D598-67D6-4E68-A1CE-0A61140357EA}" type="slidenum">
              <a:rPr lang="zh-CN" altLang="en-US" smtClean="0">
                <a:latin typeface="Calibri" panose="020F050202020403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zh-CN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2610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419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4058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786943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28.jpeg"/><Relationship Id="rId3" Type="http://schemas.openxmlformats.org/officeDocument/2006/relationships/image" Target="../media/image14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26.jpeg"/><Relationship Id="rId5" Type="http://schemas.openxmlformats.org/officeDocument/2006/relationships/diagramData" Target="../diagrams/data1.xml"/><Relationship Id="rId10" Type="http://schemas.openxmlformats.org/officeDocument/2006/relationships/image" Target="../media/image25.jpeg"/><Relationship Id="rId4" Type="http://schemas.openxmlformats.org/officeDocument/2006/relationships/image" Target="../media/image6.png"/><Relationship Id="rId9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9.jpe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notesSlide" Target="../notesSlides/notesSlide13.xml"/><Relationship Id="rId7" Type="http://schemas.openxmlformats.org/officeDocument/2006/relationships/diagramLayout" Target="../diagrams/layout2.xml"/><Relationship Id="rId12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diagramData" Target="../diagrams/data2.xml"/><Relationship Id="rId11" Type="http://schemas.openxmlformats.org/officeDocument/2006/relationships/image" Target="../media/image30.jpeg"/><Relationship Id="rId5" Type="http://schemas.openxmlformats.org/officeDocument/2006/relationships/image" Target="../media/image14.png"/><Relationship Id="rId10" Type="http://schemas.microsoft.com/office/2007/relationships/diagramDrawing" Target="../diagrams/drawing2.xml"/><Relationship Id="rId4" Type="http://schemas.openxmlformats.org/officeDocument/2006/relationships/image" Target="../media/image6.png"/><Relationship Id="rId9" Type="http://schemas.openxmlformats.org/officeDocument/2006/relationships/diagramColors" Target="../diagrams/colors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image" Target="../media/image26.jpeg"/><Relationship Id="rId3" Type="http://schemas.openxmlformats.org/officeDocument/2006/relationships/notesSlide" Target="../notesSlides/notesSlide14.xml"/><Relationship Id="rId7" Type="http://schemas.openxmlformats.org/officeDocument/2006/relationships/diagramData" Target="../diagrams/data3.xml"/><Relationship Id="rId12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11" Type="http://schemas.microsoft.com/office/2007/relationships/diagramDrawing" Target="../diagrams/drawing3.xml"/><Relationship Id="rId5" Type="http://schemas.openxmlformats.org/officeDocument/2006/relationships/image" Target="../media/image32.jpeg"/><Relationship Id="rId10" Type="http://schemas.openxmlformats.org/officeDocument/2006/relationships/diagramColors" Target="../diagrams/colors3.xml"/><Relationship Id="rId4" Type="http://schemas.openxmlformats.org/officeDocument/2006/relationships/image" Target="../media/image6.png"/><Relationship Id="rId9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image" Target="../media/image34.jpe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7.jpe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14.png"/><Relationship Id="rId7" Type="http://schemas.openxmlformats.org/officeDocument/2006/relationships/image" Target="../media/image43.jpg"/><Relationship Id="rId12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39.png"/><Relationship Id="rId10" Type="http://schemas.openxmlformats.org/officeDocument/2006/relationships/image" Target="../media/image46.jpeg"/><Relationship Id="rId4" Type="http://schemas.openxmlformats.org/officeDocument/2006/relationships/image" Target="../media/image6.png"/><Relationship Id="rId9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14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39.png"/><Relationship Id="rId4" Type="http://schemas.openxmlformats.org/officeDocument/2006/relationships/image" Target="../media/image6.png"/><Relationship Id="rId9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4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39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39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14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39.png"/><Relationship Id="rId4" Type="http://schemas.openxmlformats.org/officeDocument/2006/relationships/image" Target="../media/image6.png"/><Relationship Id="rId9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1h9dP7NusGA" TargetMode="External"/><Relationship Id="rId5" Type="http://schemas.openxmlformats.org/officeDocument/2006/relationships/image" Target="../media/image62.JP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14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6.png"/><Relationship Id="rId9" Type="http://schemas.microsoft.com/office/2007/relationships/diagramDrawing" Target="../diagrams/drawing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jpe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hildren.moc.gov.tw/animate_list?type=1" TargetMode="External"/><Relationship Id="rId11" Type="http://schemas.openxmlformats.org/officeDocument/2006/relationships/image" Target="../media/image18.jpeg"/><Relationship Id="rId5" Type="http://schemas.openxmlformats.org/officeDocument/2006/relationships/hyperlink" Target="https://esa.ntpc.edu.tw/jsp/national_lib_plus/ebok_gate_country.jsp?country=01" TargetMode="External"/><Relationship Id="rId10" Type="http://schemas.microsoft.com/office/2007/relationships/hdphoto" Target="../media/hdphoto1.wdp"/><Relationship Id="rId4" Type="http://schemas.openxmlformats.org/officeDocument/2006/relationships/image" Target="../media/image14.png"/><Relationship Id="rId9" Type="http://schemas.openxmlformats.org/officeDocument/2006/relationships/image" Target="../media/image17.jpeg"/><Relationship Id="rId1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2.jpe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A03E9543-74CF-4A01-8E6E-02BA7159A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465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723044" y="1305342"/>
            <a:ext cx="8745911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TW" altLang="en-US" sz="5400" b="1" dirty="0" smtClean="0">
                <a:ln w="15875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育德國民小學</a:t>
            </a:r>
            <a:endParaRPr lang="en-US" altLang="zh-TW" sz="5400" b="1" dirty="0" smtClean="0">
              <a:ln w="15875"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600" b="1" dirty="0" smtClean="0">
                <a:ln w="15875">
                  <a:solidFill>
                    <a:schemeClr val="bg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zh-TW" altLang="en-US" sz="6600" b="1" dirty="0" smtClean="0">
                <a:ln w="15875">
                  <a:solidFill>
                    <a:schemeClr val="bg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乙</a:t>
            </a:r>
            <a:r>
              <a:rPr lang="zh-TW" altLang="en-US" sz="6600" b="1" dirty="0" smtClean="0">
                <a:ln w="15875">
                  <a:solidFill>
                    <a:schemeClr val="bg1"/>
                  </a:solidFill>
                </a:ln>
                <a:solidFill>
                  <a:srgbClr val="50B6E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親</a:t>
            </a:r>
            <a:r>
              <a:rPr lang="zh-TW" altLang="en-US" sz="6600" b="1" dirty="0" smtClean="0">
                <a:ln w="15875"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師</a:t>
            </a:r>
            <a:r>
              <a:rPr lang="zh-TW" altLang="en-US" sz="6600" b="1" dirty="0" smtClean="0">
                <a:ln w="15875">
                  <a:solidFill>
                    <a:schemeClr val="bg1"/>
                  </a:solidFill>
                </a:ln>
                <a:solidFill>
                  <a:srgbClr val="7BC7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座</a:t>
            </a:r>
            <a:r>
              <a:rPr lang="zh-TW" altLang="en-US" sz="6600" b="1" dirty="0" smtClean="0">
                <a:ln w="15875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談</a:t>
            </a:r>
            <a:r>
              <a:rPr lang="zh-TW" altLang="en-US" sz="6600" b="1" dirty="0" smtClean="0">
                <a:ln w="158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會</a:t>
            </a:r>
            <a:endParaRPr lang="zh-CN" altLang="en-US" sz="6600" b="1" dirty="0">
              <a:ln w="15875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6851A9A0-D5EB-47E3-A902-EA3DA4E06E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9" t="45017" r="24480" b="43630"/>
          <a:stretch/>
        </p:blipFill>
        <p:spPr>
          <a:xfrm>
            <a:off x="10891319" y="4411222"/>
            <a:ext cx="851025" cy="7785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AB1A5CA7-FAA6-4F24-B7A4-FD503EA1F4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2" t="44114" r="76597" b="46249"/>
          <a:stretch/>
        </p:blipFill>
        <p:spPr>
          <a:xfrm>
            <a:off x="2795125" y="2206508"/>
            <a:ext cx="597528" cy="6609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9E5FFBA5-8D51-4593-A18D-2917A3B2A0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3" t="55864" r="58478" b="28977"/>
          <a:stretch/>
        </p:blipFill>
        <p:spPr>
          <a:xfrm>
            <a:off x="3392653" y="679028"/>
            <a:ext cx="1041149" cy="1039640"/>
          </a:xfrm>
          <a:prstGeom prst="rect">
            <a:avLst/>
          </a:prstGeom>
        </p:spPr>
      </p:pic>
      <p:grpSp>
        <p:nvGrpSpPr>
          <p:cNvPr id="2" name="群組 1"/>
          <p:cNvGrpSpPr/>
          <p:nvPr/>
        </p:nvGrpSpPr>
        <p:grpSpPr>
          <a:xfrm>
            <a:off x="6297378" y="4056044"/>
            <a:ext cx="2928515" cy="794104"/>
            <a:chOff x="6030508" y="4246137"/>
            <a:chExt cx="2928515" cy="794104"/>
          </a:xfrm>
        </p:grpSpPr>
        <p:pic>
          <p:nvPicPr>
            <p:cNvPr id="21" name="图片 20">
              <a:extLst>
                <a:ext uri="{FF2B5EF4-FFF2-40B4-BE49-F238E27FC236}">
                  <a16:creationId xmlns="" xmlns:a16="http://schemas.microsoft.com/office/drawing/2014/main" id="{BE1C60CF-11D6-4292-ABC0-6E6979BC5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08" y="4246137"/>
              <a:ext cx="2928515" cy="794104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="" xmlns:a16="http://schemas.microsoft.com/office/drawing/2014/main" id="{E537D5DB-F2E7-4F08-B969-10A5AAE2FD7B}"/>
                </a:ext>
              </a:extLst>
            </p:cNvPr>
            <p:cNvSpPr txBox="1"/>
            <p:nvPr/>
          </p:nvSpPr>
          <p:spPr>
            <a:xfrm>
              <a:off x="6866431" y="4411222"/>
              <a:ext cx="16594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 smtClean="0">
                  <a:latin typeface="汉仪乐喵体W" panose="00020600040101010101" pitchFamily="18" charset="-122"/>
                  <a:ea typeface="汉仪乐喵体W" panose="00020600040101010101" pitchFamily="18" charset="-122"/>
                </a:rPr>
                <a:t>2018.3.</a:t>
              </a:r>
              <a:r>
                <a:rPr lang="en-US" altLang="zh-TW" sz="2400" b="1" dirty="0" smtClean="0">
                  <a:latin typeface="汉仪乐喵体W" panose="00020600040101010101" pitchFamily="18" charset="-122"/>
                  <a:ea typeface="汉仪乐喵体W" panose="00020600040101010101" pitchFamily="18" charset="-122"/>
                </a:rPr>
                <a:t>8</a:t>
              </a:r>
              <a:endParaRPr lang="zh-CN" altLang="en-US" sz="2400" b="1" dirty="0">
                <a:latin typeface="汉仪乐喵体W" panose="00020600040101010101" pitchFamily="18" charset="-122"/>
                <a:ea typeface="汉仪乐喵体W" panose="00020600040101010101" pitchFamily="18" charset="-122"/>
              </a:endParaRPr>
            </a:p>
          </p:txBody>
        </p:sp>
      </p:grp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524464" y="3243192"/>
            <a:ext cx="3668713" cy="6990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Arial" panose="020B0604020202020204" pitchFamily="34" charset="0"/>
              <a:buNone/>
            </a:pPr>
            <a:r>
              <a:rPr lang="zh-TW" alt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文鼎中特標宋注音"/>
              </a:rPr>
              <a:t>歡迎各位家長蒞臨！</a:t>
            </a:r>
          </a:p>
          <a:p>
            <a:pPr algn="r">
              <a:buFont typeface="Arial" panose="020B0604020202020204" pitchFamily="34" charset="0"/>
              <a:buNone/>
            </a:pPr>
            <a:r>
              <a:rPr lang="zh-TW" alt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文鼎中特標宋注音"/>
              </a:rPr>
              <a:t>             導師 王韻涵</a:t>
            </a:r>
          </a:p>
        </p:txBody>
      </p:sp>
    </p:spTree>
    <p:extLst>
      <p:ext uri="{BB962C8B-B14F-4D97-AF65-F5344CB8AC3E}">
        <p14:creationId xmlns:p14="http://schemas.microsoft.com/office/powerpoint/2010/main" val="419928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81636DA7-EDB0-4A1C-A1CC-F7E81A4423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74" y="397933"/>
            <a:ext cx="4537132" cy="1359872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="" xmlns:a16="http://schemas.microsoft.com/office/drawing/2014/main" id="{528025CE-388E-401A-9E9D-81563D3FBCD2}"/>
              </a:ext>
            </a:extLst>
          </p:cNvPr>
          <p:cNvSpPr/>
          <p:nvPr/>
        </p:nvSpPr>
        <p:spPr>
          <a:xfrm>
            <a:off x="3476625" y="805221"/>
            <a:ext cx="523875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TW" altLang="en-US" sz="4000" b="1" dirty="0" smtClean="0">
                <a:ln w="15875">
                  <a:noFill/>
                </a:ln>
                <a:solidFill>
                  <a:srgbClr val="E71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重要</a:t>
            </a:r>
            <a:r>
              <a:rPr lang="zh-TW" altLang="en-US" sz="4000" b="1" dirty="0">
                <a:ln w="15875">
                  <a:noFill/>
                </a:ln>
                <a:solidFill>
                  <a:srgbClr val="E71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記事</a:t>
            </a:r>
            <a:r>
              <a:rPr lang="zh-TW" altLang="en-US" sz="4000" b="1" dirty="0" smtClean="0">
                <a:ln w="15875">
                  <a:noFill/>
                </a:ln>
                <a:solidFill>
                  <a:srgbClr val="E71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篇</a:t>
            </a:r>
            <a:endParaRPr lang="zh-CN" altLang="en-US" sz="4000" b="1" dirty="0">
              <a:ln w="15875">
                <a:noFill/>
              </a:ln>
              <a:solidFill>
                <a:srgbClr val="E71C6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D4A9C951-499F-4DA1-881F-EBCBA3BD34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645067" y="979039"/>
            <a:ext cx="735106" cy="57643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71657FC1-CD1C-4AB5-8174-E38947734D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t="2306" r="81250" b="79215"/>
          <a:stretch/>
        </p:blipFill>
        <p:spPr>
          <a:xfrm>
            <a:off x="621450" y="0"/>
            <a:ext cx="1479176" cy="126725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1690AC89-09D7-4F00-8B76-097A063A64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2034903" y="1379336"/>
            <a:ext cx="1098177" cy="86113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9D486ADF-D284-4D38-8AD6-F74BC1B51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7" b="76010"/>
          <a:stretch/>
        </p:blipFill>
        <p:spPr>
          <a:xfrm>
            <a:off x="8391655" y="73482"/>
            <a:ext cx="4077928" cy="1481993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0E0A19E8-6471-498E-A0AD-8BFA4980C3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4"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graphicFrame>
        <p:nvGraphicFramePr>
          <p:cNvPr id="10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7430201"/>
              </p:ext>
            </p:extLst>
          </p:nvPr>
        </p:nvGraphicFramePr>
        <p:xfrm>
          <a:off x="85080" y="1598398"/>
          <a:ext cx="6095999" cy="3843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圖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619" y="4036200"/>
            <a:ext cx="2400000" cy="18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240" y="4036200"/>
            <a:ext cx="2400000" cy="18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619" y="1950000"/>
            <a:ext cx="2400000" cy="18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240" y="1950000"/>
            <a:ext cx="2400000" cy="18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橢圓 13"/>
          <p:cNvSpPr/>
          <p:nvPr/>
        </p:nvSpPr>
        <p:spPr>
          <a:xfrm>
            <a:off x="6019432" y="5506690"/>
            <a:ext cx="914400" cy="7556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6476632" y="5884515"/>
            <a:ext cx="585787" cy="531812"/>
          </a:xfrm>
          <a:prstGeom prst="ellipse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11402018" y="2661087"/>
            <a:ext cx="457201" cy="377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10069285" y="1267257"/>
            <a:ext cx="2000795" cy="1690836"/>
          </a:xfrm>
          <a:prstGeom prst="ellipse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21400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034E2CC6-B679-4837-9A8C-1D88ED32BB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373" y="2996385"/>
            <a:ext cx="5072597" cy="153329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3007239F-B2E6-4F55-B367-6BA58826308E}"/>
              </a:ext>
            </a:extLst>
          </p:cNvPr>
          <p:cNvSpPr/>
          <p:nvPr/>
        </p:nvSpPr>
        <p:spPr>
          <a:xfrm>
            <a:off x="4107805" y="3460351"/>
            <a:ext cx="4601936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TW" altLang="en-US" sz="4000" b="1" dirty="0" smtClean="0">
                <a:solidFill>
                  <a:srgbClr val="FF2D4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班級事務報告</a:t>
            </a:r>
            <a:endParaRPr lang="zh-CN" altLang="en-US" sz="4000" b="1" dirty="0">
              <a:solidFill>
                <a:srgbClr val="FF2D4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F67E6035-1AD7-495C-B720-1596CE0F87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79" b="75342"/>
          <a:stretch/>
        </p:blipFill>
        <p:spPr>
          <a:xfrm>
            <a:off x="4635146" y="1276595"/>
            <a:ext cx="2100191" cy="18040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6A4E7136-19F2-47B6-926D-843A12F9F9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4"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8422973F-270C-4902-AC34-F83A67B4DB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0" r="73750" b="22876"/>
          <a:stretch/>
        </p:blipFill>
        <p:spPr>
          <a:xfrm>
            <a:off x="319527" y="3873121"/>
            <a:ext cx="3200400" cy="303903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1536892E-DDD3-4B31-BAB1-CD75E69A5C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1" t="21307" r="14965" b="22876"/>
          <a:stretch/>
        </p:blipFill>
        <p:spPr>
          <a:xfrm>
            <a:off x="9406498" y="3233174"/>
            <a:ext cx="2263295" cy="382792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F7387FD4-4669-4059-9601-18775CB600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645067" y="1511243"/>
            <a:ext cx="735106" cy="57643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C6B1B1EA-C31D-4D4F-9003-44A7BC71DD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t="2306" r="81250" b="79215"/>
          <a:stretch/>
        </p:blipFill>
        <p:spPr>
          <a:xfrm>
            <a:off x="430822" y="9337"/>
            <a:ext cx="1479176" cy="126725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89E7B8C4-C32A-4DF7-B775-3808CD39B2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2110197" y="650104"/>
            <a:ext cx="1098177" cy="86113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A34E4D7A-1209-42A5-BAF2-2C6A9B1BDE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7" b="76010"/>
          <a:stretch/>
        </p:blipFill>
        <p:spPr>
          <a:xfrm>
            <a:off x="7781365" y="436454"/>
            <a:ext cx="4527176" cy="16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3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72A61E0B-4FEC-4670-AE86-3B3B9C10FE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4"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A38BD9EB-D28C-4792-821C-A4053341D1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74" y="397933"/>
            <a:ext cx="4537132" cy="135987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A39646AF-BDC7-4556-9127-A8140B610117}"/>
              </a:ext>
            </a:extLst>
          </p:cNvPr>
          <p:cNvSpPr/>
          <p:nvPr/>
        </p:nvSpPr>
        <p:spPr>
          <a:xfrm>
            <a:off x="3476625" y="805221"/>
            <a:ext cx="5238750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TW" altLang="en-US" sz="4400" b="1" dirty="0" smtClean="0">
                <a:ln w="15875">
                  <a:noFill/>
                </a:ln>
                <a:solidFill>
                  <a:srgbClr val="E71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班務篇</a:t>
            </a:r>
            <a:endParaRPr lang="zh-CN" altLang="en-US" sz="4400" b="1" dirty="0">
              <a:ln w="15875">
                <a:noFill/>
              </a:ln>
              <a:solidFill>
                <a:srgbClr val="E71C6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5A4F8A68-FEA1-4C98-AA55-AE40A716AF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1974403" y="348252"/>
            <a:ext cx="735106" cy="57643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38036A7D-98CF-42D6-B56D-F7573F5086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t="2306" r="81250" b="79215"/>
          <a:stretch/>
        </p:blipFill>
        <p:spPr>
          <a:xfrm>
            <a:off x="495227" y="112079"/>
            <a:ext cx="1479176" cy="126725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04C2CECC-817C-48A4-9612-60678AE55E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95978" y="-32637"/>
            <a:ext cx="1098177" cy="86113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94F25B07-C991-4E93-B326-F1A12B6116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7" b="76010"/>
          <a:stretch/>
        </p:blipFill>
        <p:spPr>
          <a:xfrm>
            <a:off x="8391655" y="420210"/>
            <a:ext cx="4077928" cy="1481993"/>
          </a:xfrm>
          <a:prstGeom prst="rect">
            <a:avLst/>
          </a:prstGeom>
        </p:spPr>
      </p:pic>
      <p:sp>
        <p:nvSpPr>
          <p:cNvPr id="27" name="內容版面配置區 2"/>
          <p:cNvSpPr txBox="1">
            <a:spLocks/>
          </p:cNvSpPr>
          <p:nvPr/>
        </p:nvSpPr>
        <p:spPr>
          <a:xfrm>
            <a:off x="6769526" y="2202864"/>
            <a:ext cx="5297588" cy="47132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600"/>
              </a:lnSpc>
              <a:defRPr/>
            </a:pPr>
            <a:r>
              <a:rPr lang="zh-TW" altLang="en-US" sz="3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班級人數：</a:t>
            </a:r>
            <a:endParaRPr lang="en-US" altLang="zh-TW" sz="30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3600"/>
              </a:lnSpc>
              <a:buNone/>
              <a:defRPr/>
            </a:pPr>
            <a:r>
              <a:rPr lang="en-US" altLang="zh-TW" dirty="0">
                <a:solidFill>
                  <a:schemeClr val="accent6"/>
                </a:solidFill>
              </a:rPr>
              <a:t>     </a:t>
            </a:r>
            <a:r>
              <a:rPr lang="zh-TW" altLang="en-US" dirty="0">
                <a:solidFill>
                  <a:schemeClr val="tx2"/>
                </a:solidFill>
              </a:rPr>
              <a:t>男</a:t>
            </a:r>
            <a:r>
              <a:rPr lang="en-US" altLang="zh-TW" dirty="0">
                <a:solidFill>
                  <a:schemeClr val="tx2"/>
                </a:solidFill>
              </a:rPr>
              <a:t>14</a:t>
            </a:r>
            <a:r>
              <a:rPr lang="zh-TW" altLang="en-US" dirty="0">
                <a:solidFill>
                  <a:schemeClr val="tx2"/>
                </a:solidFill>
              </a:rPr>
              <a:t>人，女</a:t>
            </a:r>
            <a:r>
              <a:rPr lang="en-US" altLang="zh-TW" dirty="0">
                <a:solidFill>
                  <a:schemeClr val="tx2"/>
                </a:solidFill>
              </a:rPr>
              <a:t>12</a:t>
            </a:r>
            <a:r>
              <a:rPr lang="zh-TW" altLang="en-US" dirty="0">
                <a:solidFill>
                  <a:schemeClr val="tx2"/>
                </a:solidFill>
              </a:rPr>
              <a:t>人，共</a:t>
            </a:r>
            <a:r>
              <a:rPr lang="en-US" altLang="zh-TW" dirty="0">
                <a:solidFill>
                  <a:schemeClr val="tx2"/>
                </a:solidFill>
              </a:rPr>
              <a:t>26</a:t>
            </a:r>
            <a:r>
              <a:rPr lang="zh-TW" altLang="en-US" dirty="0">
                <a:solidFill>
                  <a:schemeClr val="tx2"/>
                </a:solidFill>
              </a:rPr>
              <a:t>人。</a:t>
            </a:r>
          </a:p>
          <a:p>
            <a:pPr>
              <a:lnSpc>
                <a:spcPts val="3600"/>
              </a:lnSpc>
              <a:defRPr/>
            </a:pPr>
            <a:r>
              <a:rPr lang="zh-TW" altLang="en-US" sz="3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特性描述：</a:t>
            </a:r>
            <a:endParaRPr lang="en-US" altLang="zh-TW" sz="30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457200">
              <a:lnSpc>
                <a:spcPts val="2900"/>
              </a:lnSpc>
              <a:buNone/>
              <a:defRPr/>
            </a:pPr>
            <a:r>
              <a:rPr lang="zh-TW" altLang="en-US" sz="2400" dirty="0" smtClean="0">
                <a:solidFill>
                  <a:schemeClr val="accent6"/>
                </a:solidFill>
              </a:rPr>
              <a:t>男孩</a:t>
            </a:r>
            <a:r>
              <a:rPr lang="zh-TW" altLang="en-US" sz="2400" dirty="0" smtClean="0">
                <a:solidFill>
                  <a:schemeClr val="tx2"/>
                </a:solidFill>
              </a:rPr>
              <a:t>活潑開朗型，相處</a:t>
            </a:r>
            <a:r>
              <a:rPr lang="zh-TW" altLang="en-US" sz="2400" dirty="0">
                <a:solidFill>
                  <a:schemeClr val="tx2"/>
                </a:solidFill>
              </a:rPr>
              <a:t>融洽。</a:t>
            </a:r>
            <a:endParaRPr lang="en-US" altLang="zh-TW" sz="2400" dirty="0">
              <a:solidFill>
                <a:schemeClr val="tx2"/>
              </a:solidFill>
            </a:endParaRPr>
          </a:p>
          <a:p>
            <a:pPr marL="0" indent="457200">
              <a:lnSpc>
                <a:spcPts val="2900"/>
              </a:lnSpc>
              <a:buNone/>
              <a:defRPr/>
            </a:pPr>
            <a:r>
              <a:rPr lang="zh-TW" altLang="en-US" sz="2400" dirty="0" smtClean="0">
                <a:solidFill>
                  <a:srgbClr val="FF0000"/>
                </a:solidFill>
              </a:rPr>
              <a:t>女孩</a:t>
            </a:r>
            <a:r>
              <a:rPr lang="zh-TW" altLang="en-US" sz="2400" dirty="0" smtClean="0">
                <a:solidFill>
                  <a:schemeClr val="tx2"/>
                </a:solidFill>
              </a:rPr>
              <a:t>溫柔恬靜</a:t>
            </a:r>
            <a:r>
              <a:rPr lang="zh-TW" altLang="en-US" sz="2400" dirty="0">
                <a:solidFill>
                  <a:schemeClr val="tx2"/>
                </a:solidFill>
              </a:rPr>
              <a:t>型</a:t>
            </a:r>
            <a:r>
              <a:rPr lang="zh-TW" altLang="en-US" sz="2400" dirty="0" smtClean="0">
                <a:solidFill>
                  <a:schemeClr val="tx2"/>
                </a:solidFill>
              </a:rPr>
              <a:t>，互相協助。</a:t>
            </a:r>
            <a:endParaRPr lang="en-US" altLang="zh-TW" sz="24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Tx/>
              <a:buNone/>
              <a:defRPr/>
            </a:pPr>
            <a:r>
              <a:rPr lang="zh-TW" altLang="en-US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endParaRPr lang="en-US" altLang="zh-TW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en-US" altLang="zh-TW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79" y="2190421"/>
            <a:ext cx="5280000" cy="39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橢圓 11"/>
          <p:cNvSpPr/>
          <p:nvPr/>
        </p:nvSpPr>
        <p:spPr>
          <a:xfrm>
            <a:off x="6019432" y="5506690"/>
            <a:ext cx="914400" cy="7556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6476632" y="5884515"/>
            <a:ext cx="585787" cy="531812"/>
          </a:xfrm>
          <a:prstGeom prst="ellipse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872779" y="2001508"/>
            <a:ext cx="381944" cy="377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1072958" y="2141903"/>
            <a:ext cx="1001905" cy="977515"/>
          </a:xfrm>
          <a:prstGeom prst="ellipse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420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72A61E0B-4FEC-4670-AE86-3B3B9C10FE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4"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A38BD9EB-D28C-4792-821C-A4053341D1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74" y="397933"/>
            <a:ext cx="4537132" cy="135987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A39646AF-BDC7-4556-9127-A8140B610117}"/>
              </a:ext>
            </a:extLst>
          </p:cNvPr>
          <p:cNvSpPr/>
          <p:nvPr/>
        </p:nvSpPr>
        <p:spPr>
          <a:xfrm>
            <a:off x="3476625" y="805221"/>
            <a:ext cx="5238750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TW" altLang="en-US" sz="4400" b="1" dirty="0" smtClean="0">
                <a:ln w="15875">
                  <a:noFill/>
                </a:ln>
                <a:solidFill>
                  <a:srgbClr val="E71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班務篇</a:t>
            </a:r>
            <a:endParaRPr lang="zh-CN" altLang="en-US" sz="4400" b="1" dirty="0">
              <a:ln w="15875">
                <a:noFill/>
              </a:ln>
              <a:solidFill>
                <a:srgbClr val="E71C6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5A4F8A68-FEA1-4C98-AA55-AE40A716AF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645067" y="1613985"/>
            <a:ext cx="735106" cy="57643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38036A7D-98CF-42D6-B56D-F7573F5086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t="2306" r="81250" b="79215"/>
          <a:stretch/>
        </p:blipFill>
        <p:spPr>
          <a:xfrm>
            <a:off x="495227" y="112079"/>
            <a:ext cx="1479176" cy="126725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04C2CECC-817C-48A4-9612-60678AE55E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2174602" y="752846"/>
            <a:ext cx="1098177" cy="86113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94F25B07-C991-4E93-B326-F1A12B6116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7" b="76010"/>
          <a:stretch/>
        </p:blipFill>
        <p:spPr>
          <a:xfrm>
            <a:off x="8391655" y="420210"/>
            <a:ext cx="4077928" cy="1481993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9367794" y="1570701"/>
            <a:ext cx="212564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zh-TW" altLang="en-US" sz="3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亮點大集合　</a:t>
            </a:r>
            <a:endParaRPr lang="zh-TW" altLang="zh-TW" sz="30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657123679"/>
              </p:ext>
            </p:extLst>
          </p:nvPr>
        </p:nvGraphicFramePr>
        <p:xfrm>
          <a:off x="4838636" y="2124699"/>
          <a:ext cx="6728140" cy="4495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" name="圖片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234" y="1902203"/>
            <a:ext cx="2970000" cy="39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6464">
            <a:off x="471640" y="5519930"/>
            <a:ext cx="1249009" cy="936757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橢圓 19"/>
          <p:cNvSpPr/>
          <p:nvPr/>
        </p:nvSpPr>
        <p:spPr>
          <a:xfrm>
            <a:off x="602343" y="4960801"/>
            <a:ext cx="820553" cy="656750"/>
          </a:xfrm>
          <a:prstGeom prst="ellipse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667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9">
            <a:extLst>
              <a:ext uri="{FF2B5EF4-FFF2-40B4-BE49-F238E27FC236}">
                <a16:creationId xmlns="" xmlns:a16="http://schemas.microsoft.com/office/drawing/2014/main" id="{72A61E0B-4FEC-4670-AE86-3B3B9C10FE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4"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72A61E0B-4FEC-4670-AE86-3B3B9C10FE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4"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1454">
            <a:off x="9401620" y="1565489"/>
            <a:ext cx="240000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A38BD9EB-D28C-4792-821C-A4053341D1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74" y="397933"/>
            <a:ext cx="4537132" cy="135987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A39646AF-BDC7-4556-9127-A8140B610117}"/>
              </a:ext>
            </a:extLst>
          </p:cNvPr>
          <p:cNvSpPr/>
          <p:nvPr/>
        </p:nvSpPr>
        <p:spPr>
          <a:xfrm>
            <a:off x="3476625" y="805221"/>
            <a:ext cx="5238750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TW" altLang="en-US" sz="4400" b="1" dirty="0" smtClean="0">
                <a:ln w="15875">
                  <a:noFill/>
                </a:ln>
                <a:solidFill>
                  <a:srgbClr val="E71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班務篇</a:t>
            </a:r>
            <a:endParaRPr lang="zh-CN" altLang="en-US" sz="4400" b="1" dirty="0">
              <a:ln w="15875">
                <a:noFill/>
              </a:ln>
              <a:solidFill>
                <a:srgbClr val="E71C6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5A4F8A68-FEA1-4C98-AA55-AE40A716AF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645067" y="1613985"/>
            <a:ext cx="735106" cy="57643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38036A7D-98CF-42D6-B56D-F7573F5086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t="2306" r="81250" b="79215"/>
          <a:stretch/>
        </p:blipFill>
        <p:spPr>
          <a:xfrm>
            <a:off x="495227" y="112079"/>
            <a:ext cx="1479176" cy="126725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04C2CECC-817C-48A4-9612-60678AE55E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2174602" y="752846"/>
            <a:ext cx="1098177" cy="861139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843261" y="1671759"/>
            <a:ext cx="269574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  <a:defRPr/>
            </a:pPr>
            <a:r>
              <a:rPr lang="zh-TW" altLang="en-US" sz="3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一乙加油站　</a:t>
            </a:r>
            <a:endParaRPr lang="zh-TW" altLang="zh-TW" sz="30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21" name="資料庫圖表 20"/>
          <p:cNvGraphicFramePr/>
          <p:nvPr>
            <p:extLst>
              <p:ext uri="{D42A27DB-BD31-4B8C-83A1-F6EECF244321}">
                <p14:modId xmlns:p14="http://schemas.microsoft.com/office/powerpoint/2010/main" val="2497494698"/>
              </p:ext>
            </p:extLst>
          </p:nvPr>
        </p:nvGraphicFramePr>
        <p:xfrm>
          <a:off x="767035" y="2362072"/>
          <a:ext cx="6728140" cy="4495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" name="圖片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339" y="3102528"/>
            <a:ext cx="240000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339" y="4790610"/>
            <a:ext cx="240000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94F25B07-C991-4E93-B326-F1A12B6116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7" b="76010"/>
          <a:stretch/>
        </p:blipFill>
        <p:spPr>
          <a:xfrm>
            <a:off x="8715375" y="4710"/>
            <a:ext cx="4077928" cy="1481993"/>
          </a:xfrm>
          <a:prstGeom prst="rect">
            <a:avLst/>
          </a:prstGeom>
        </p:spPr>
      </p:pic>
      <p:sp>
        <p:nvSpPr>
          <p:cNvPr id="27" name="橢圓 26"/>
          <p:cNvSpPr/>
          <p:nvPr/>
        </p:nvSpPr>
        <p:spPr>
          <a:xfrm>
            <a:off x="8715375" y="4600431"/>
            <a:ext cx="687331" cy="5680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8" name="橢圓 27"/>
          <p:cNvSpPr/>
          <p:nvPr/>
        </p:nvSpPr>
        <p:spPr>
          <a:xfrm>
            <a:off x="7949673" y="4902528"/>
            <a:ext cx="1407687" cy="1277981"/>
          </a:xfrm>
          <a:prstGeom prst="ellipse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399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9">
            <a:extLst>
              <a:ext uri="{FF2B5EF4-FFF2-40B4-BE49-F238E27FC236}">
                <a16:creationId xmlns="" xmlns:a16="http://schemas.microsoft.com/office/drawing/2014/main" id="{72A61E0B-4FEC-4670-AE86-3B3B9C10FE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4"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72A61E0B-4FEC-4670-AE86-3B3B9C10FE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4"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1454">
            <a:off x="9401620" y="1565489"/>
            <a:ext cx="240000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A38BD9EB-D28C-4792-821C-A4053341D1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74" y="397933"/>
            <a:ext cx="4537132" cy="135987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A39646AF-BDC7-4556-9127-A8140B610117}"/>
              </a:ext>
            </a:extLst>
          </p:cNvPr>
          <p:cNvSpPr/>
          <p:nvPr/>
        </p:nvSpPr>
        <p:spPr>
          <a:xfrm>
            <a:off x="3476625" y="805221"/>
            <a:ext cx="5238750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TW" altLang="en-US" sz="4400" b="1" dirty="0" smtClean="0">
                <a:ln w="15875">
                  <a:noFill/>
                </a:ln>
                <a:solidFill>
                  <a:srgbClr val="E71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班務篇</a:t>
            </a:r>
            <a:endParaRPr lang="zh-CN" altLang="en-US" sz="4400" b="1" dirty="0">
              <a:ln w="15875">
                <a:noFill/>
              </a:ln>
              <a:solidFill>
                <a:srgbClr val="E71C6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5A4F8A68-FEA1-4C98-AA55-AE40A716AF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645067" y="1613985"/>
            <a:ext cx="735106" cy="57643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38036A7D-98CF-42D6-B56D-F7573F5086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t="2306" r="81250" b="79215"/>
          <a:stretch/>
        </p:blipFill>
        <p:spPr>
          <a:xfrm>
            <a:off x="495227" y="112079"/>
            <a:ext cx="1479176" cy="126725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04C2CECC-817C-48A4-9612-60678AE55E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2174602" y="752846"/>
            <a:ext cx="1098177" cy="861139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646371" y="1077869"/>
            <a:ext cx="305646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  <a:defRPr/>
            </a:pPr>
            <a:r>
              <a:rPr lang="zh-TW" altLang="en-US" sz="3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我們一班都是長　</a:t>
            </a:r>
            <a:endParaRPr lang="zh-TW" altLang="zh-TW" sz="30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339" y="3102528"/>
            <a:ext cx="240000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6426">
            <a:off x="10124160" y="4349282"/>
            <a:ext cx="1603493" cy="2137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94F25B07-C991-4E93-B326-F1A12B6116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7" b="76010"/>
          <a:stretch/>
        </p:blipFill>
        <p:spPr>
          <a:xfrm>
            <a:off x="8715375" y="4710"/>
            <a:ext cx="4077928" cy="1481993"/>
          </a:xfrm>
          <a:prstGeom prst="rect">
            <a:avLst/>
          </a:prstGeom>
        </p:spPr>
      </p:pic>
      <p:sp>
        <p:nvSpPr>
          <p:cNvPr id="27" name="橢圓 26"/>
          <p:cNvSpPr/>
          <p:nvPr/>
        </p:nvSpPr>
        <p:spPr>
          <a:xfrm>
            <a:off x="8715375" y="4600431"/>
            <a:ext cx="687331" cy="5680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8" name="橢圓 27"/>
          <p:cNvSpPr/>
          <p:nvPr/>
        </p:nvSpPr>
        <p:spPr>
          <a:xfrm>
            <a:off x="7949673" y="4902528"/>
            <a:ext cx="1407687" cy="1277981"/>
          </a:xfrm>
          <a:prstGeom prst="ellipse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707894"/>
              </p:ext>
            </p:extLst>
          </p:nvPr>
        </p:nvGraphicFramePr>
        <p:xfrm>
          <a:off x="646371" y="1729888"/>
          <a:ext cx="6790748" cy="496230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697687"/>
                <a:gridCol w="1697687"/>
                <a:gridCol w="1697687"/>
                <a:gridCol w="1697687"/>
              </a:tblGrid>
              <a:tr h="372693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職務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姓名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職務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姓名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988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zh-TW" altLang="en-US" dirty="0" smtClean="0"/>
                        <a:t>班長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zh-TW" altLang="en-US" dirty="0" smtClean="0"/>
                        <a:t>蕭詠雩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zh-TW" altLang="en-US" dirty="0" smtClean="0"/>
                        <a:t>衛生股長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zh-TW" altLang="en-US" dirty="0" smtClean="0"/>
                        <a:t>吳均澤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988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zh-TW" altLang="en-US" dirty="0" smtClean="0"/>
                        <a:t>副班長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zh-TW" altLang="en-US" dirty="0" smtClean="0"/>
                        <a:t>何宇恩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zh-TW" altLang="en-US" dirty="0" smtClean="0"/>
                        <a:t>鍾佑煒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988">
                <a:tc rowSpan="2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zh-TW" altLang="en-US" dirty="0" smtClean="0"/>
                        <a:t>學藝股長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zh-TW" altLang="en-US" dirty="0" smtClean="0"/>
                        <a:t>沈芷綺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zh-TW" altLang="en-US" dirty="0" smtClean="0"/>
                        <a:t>陳宜潔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988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zh-TW" altLang="en-US" dirty="0" smtClean="0"/>
                        <a:t>張榕真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zh-TW" altLang="en-US" dirty="0" smtClean="0"/>
                        <a:t>謝尚軒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988">
                <a:tc rowSpan="2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zh-TW" altLang="en-US" dirty="0" smtClean="0"/>
                        <a:t>圖書股長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zh-TW" altLang="en-US" dirty="0" smtClean="0"/>
                        <a:t>劉慧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zh-TW" altLang="en-US" dirty="0" smtClean="0"/>
                        <a:t>路隊長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許洪翰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988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zh-TW" altLang="en-US" dirty="0" smtClean="0"/>
                        <a:t>邱正睿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zh-TW" altLang="en-US" dirty="0" smtClean="0"/>
                        <a:t>詹宜臻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988">
                <a:tc rowSpan="2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zh-TW" altLang="en-US" dirty="0" smtClean="0"/>
                        <a:t>健體股長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zh-TW" altLang="en-US" dirty="0" smtClean="0"/>
                        <a:t>潘昱愷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zh-TW" altLang="en-US" dirty="0" smtClean="0"/>
                        <a:t>簡予芹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988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zh-TW" altLang="en-US" dirty="0" smtClean="0"/>
                        <a:t>潘苡潔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zh-TW" altLang="en-US" dirty="0" smtClean="0"/>
                        <a:t>江柏愷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988">
                <a:tc rowSpan="2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zh-TW" altLang="en-US" dirty="0" smtClean="0"/>
                        <a:t>總務股長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zh-TW" altLang="en-US" dirty="0" smtClean="0"/>
                        <a:t>黃佑靖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zh-TW" altLang="en-US" dirty="0" smtClean="0"/>
                        <a:t>環保股長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zh-TW" altLang="en-US" dirty="0" smtClean="0"/>
                        <a:t>蔡智鵬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988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zh-TW" altLang="en-US" dirty="0" smtClean="0"/>
                        <a:t>凃嘉</a:t>
                      </a:r>
                      <a:r>
                        <a:rPr lang="zh-TW" altLang="en-US" dirty="0" smtClean="0"/>
                        <a:t>宸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謝恩銓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98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書報股長</a:t>
                      </a:r>
                      <a:endParaRPr lang="zh-TW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詹雅淳</a:t>
                      </a:r>
                      <a:endParaRPr lang="zh-TW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zh-TW" altLang="en-US" dirty="0" smtClean="0"/>
                        <a:t>王芯妮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午餐股長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zh-TW" altLang="en-US" dirty="0" smtClean="0"/>
                        <a:t>郭禾捷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zh-TW" altLang="en-US" dirty="0" smtClean="0"/>
                        <a:t>陳郁欣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19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值日生長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zh-TW" altLang="en-US" dirty="0" smtClean="0"/>
                        <a:t>張祐嘉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zh-TW" altLang="en-US" dirty="0" smtClean="0"/>
                        <a:t>資訊組長</a:t>
                      </a:r>
                      <a:endParaRPr lang="zh-TW" altLang="en-US" dirty="0"/>
                    </a:p>
                  </a:txBody>
                  <a:tcPr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zh-TW" altLang="en-US" dirty="0" smtClean="0"/>
                        <a:t>張宥禾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42485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72A61E0B-4FEC-4670-AE86-3B3B9C10FE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4"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A38BD9EB-D28C-4792-821C-A4053341D1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74" y="397933"/>
            <a:ext cx="4537132" cy="135987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A39646AF-BDC7-4556-9127-A8140B610117}"/>
              </a:ext>
            </a:extLst>
          </p:cNvPr>
          <p:cNvSpPr/>
          <p:nvPr/>
        </p:nvSpPr>
        <p:spPr>
          <a:xfrm>
            <a:off x="3476625" y="805221"/>
            <a:ext cx="5238750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TW" altLang="en-US" sz="4400" b="1" dirty="0">
                <a:ln w="15875">
                  <a:noFill/>
                </a:ln>
                <a:solidFill>
                  <a:srgbClr val="E71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zh-TW" altLang="en-US" sz="4400" b="1" dirty="0" smtClean="0">
                <a:ln w="15875">
                  <a:noFill/>
                </a:ln>
                <a:solidFill>
                  <a:srgbClr val="E71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篇</a:t>
            </a:r>
            <a:endParaRPr lang="zh-CN" altLang="en-US" sz="4400" b="1" dirty="0">
              <a:ln w="15875">
                <a:noFill/>
              </a:ln>
              <a:solidFill>
                <a:srgbClr val="E71C6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5A4F8A68-FEA1-4C98-AA55-AE40A716AF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645067" y="1613985"/>
            <a:ext cx="735106" cy="57643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38036A7D-98CF-42D6-B56D-F7573F5086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t="2306" r="81250" b="79215"/>
          <a:stretch/>
        </p:blipFill>
        <p:spPr>
          <a:xfrm>
            <a:off x="495227" y="112079"/>
            <a:ext cx="1479176" cy="126725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04C2CECC-817C-48A4-9612-60678AE55E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2174602" y="752846"/>
            <a:ext cx="1098177" cy="86113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94F25B07-C991-4E93-B326-F1A12B6116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7" b="76010"/>
          <a:stretch/>
        </p:blipFill>
        <p:spPr>
          <a:xfrm>
            <a:off x="8391655" y="420210"/>
            <a:ext cx="4077928" cy="1481993"/>
          </a:xfrm>
          <a:prstGeom prst="rect">
            <a:avLst/>
          </a:prstGeom>
        </p:spPr>
      </p:pic>
      <p:sp>
        <p:nvSpPr>
          <p:cNvPr id="27" name="內容版面配置區 2"/>
          <p:cNvSpPr txBox="1">
            <a:spLocks/>
          </p:cNvSpPr>
          <p:nvPr/>
        </p:nvSpPr>
        <p:spPr>
          <a:xfrm>
            <a:off x="1019457" y="2021273"/>
            <a:ext cx="9829366" cy="47132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300"/>
              </a:lnSpc>
              <a:buFont typeface="Wingdings" pitchFamily="2" charset="2"/>
              <a:buChar char="n"/>
            </a:pPr>
            <a:r>
              <a:rPr lang="zh-TW" altLang="en-US" sz="2400" dirty="0" smtClean="0">
                <a:solidFill>
                  <a:srgbClr val="000000"/>
                </a:solidFill>
                <a:cs typeface="文鼎中特標宋注音"/>
              </a:rPr>
              <a:t>導            師─ </a:t>
            </a:r>
            <a:r>
              <a:rPr lang="zh-TW" altLang="en-US" sz="2400" dirty="0" smtClean="0">
                <a:solidFill>
                  <a:srgbClr val="0070C0"/>
                </a:solidFill>
                <a:cs typeface="文鼎中特標宋注音"/>
              </a:rPr>
              <a:t>王</a:t>
            </a:r>
            <a:r>
              <a:rPr lang="zh-TW" altLang="en-US" sz="2400" dirty="0">
                <a:solidFill>
                  <a:srgbClr val="0070C0"/>
                </a:solidFill>
                <a:cs typeface="文鼎中特標宋注音"/>
              </a:rPr>
              <a:t>韻涵</a:t>
            </a:r>
            <a:r>
              <a:rPr lang="zh-TW" altLang="en-US" sz="2400" dirty="0" smtClean="0">
                <a:solidFill>
                  <a:srgbClr val="000000"/>
                </a:solidFill>
                <a:cs typeface="文鼎中特標宋注音"/>
              </a:rPr>
              <a:t>   </a:t>
            </a:r>
            <a:r>
              <a:rPr lang="zh-TW" altLang="en-US" sz="2400" dirty="0">
                <a:solidFill>
                  <a:srgbClr val="000000"/>
                </a:solidFill>
                <a:cs typeface="文鼎中特標宋注音"/>
              </a:rPr>
              <a:t>老師     </a:t>
            </a:r>
            <a:endParaRPr lang="en-US" altLang="zh-TW" sz="2400" dirty="0" smtClean="0">
              <a:solidFill>
                <a:srgbClr val="000000"/>
              </a:solidFill>
              <a:cs typeface="文鼎中特標宋注音"/>
            </a:endParaRPr>
          </a:p>
          <a:p>
            <a:pPr>
              <a:lnSpc>
                <a:spcPts val="3300"/>
              </a:lnSpc>
              <a:buFont typeface="Wingdings" pitchFamily="2" charset="2"/>
              <a:buChar char="n"/>
            </a:pPr>
            <a:r>
              <a:rPr lang="zh-TW" altLang="en-US" sz="2400" dirty="0" smtClean="0">
                <a:solidFill>
                  <a:srgbClr val="000000"/>
                </a:solidFill>
                <a:cs typeface="文鼎中特標宋注音"/>
              </a:rPr>
              <a:t>英            </a:t>
            </a:r>
            <a:r>
              <a:rPr lang="zh-TW" altLang="en-US" sz="2400" dirty="0">
                <a:solidFill>
                  <a:srgbClr val="000000"/>
                </a:solidFill>
                <a:cs typeface="文鼎中特標宋注音"/>
              </a:rPr>
              <a:t>語</a:t>
            </a:r>
            <a:r>
              <a:rPr lang="zh-TW" altLang="en-US" sz="2400" dirty="0" smtClean="0">
                <a:solidFill>
                  <a:srgbClr val="000000"/>
                </a:solidFill>
                <a:cs typeface="文鼎中特標宋注音"/>
              </a:rPr>
              <a:t>─ </a:t>
            </a:r>
            <a:r>
              <a:rPr lang="zh-TW" altLang="en-US" sz="2400" dirty="0" smtClean="0">
                <a:solidFill>
                  <a:srgbClr val="0070C0"/>
                </a:solidFill>
                <a:cs typeface="文鼎中特標宋注音"/>
              </a:rPr>
              <a:t>李</a:t>
            </a:r>
            <a:r>
              <a:rPr lang="zh-TW" altLang="en-US" sz="2400" dirty="0">
                <a:solidFill>
                  <a:srgbClr val="0070C0"/>
                </a:solidFill>
                <a:cs typeface="文鼎中特標宋注音"/>
              </a:rPr>
              <a:t>主媛</a:t>
            </a:r>
            <a:r>
              <a:rPr lang="zh-TW" altLang="en-US" sz="2400" dirty="0">
                <a:solidFill>
                  <a:srgbClr val="000000"/>
                </a:solidFill>
                <a:cs typeface="文鼎中特標宋注音"/>
              </a:rPr>
              <a:t>   老師     </a:t>
            </a:r>
          </a:p>
          <a:p>
            <a:pPr>
              <a:lnSpc>
                <a:spcPts val="3300"/>
              </a:lnSpc>
              <a:buFont typeface="Wingdings" pitchFamily="2" charset="2"/>
              <a:buChar char="n"/>
            </a:pPr>
            <a:r>
              <a:rPr lang="zh-TW" altLang="en-US" sz="2400" dirty="0">
                <a:solidFill>
                  <a:srgbClr val="000000"/>
                </a:solidFill>
                <a:cs typeface="文鼎中特標宋注音"/>
              </a:rPr>
              <a:t>健康與</a:t>
            </a:r>
            <a:r>
              <a:rPr lang="zh-TW" altLang="en-US" sz="2400" dirty="0" smtClean="0">
                <a:solidFill>
                  <a:srgbClr val="000000"/>
                </a:solidFill>
                <a:cs typeface="文鼎中特標宋注音"/>
              </a:rPr>
              <a:t>體育 ─ </a:t>
            </a:r>
            <a:r>
              <a:rPr lang="zh-TW" altLang="en-US" sz="2400" dirty="0" smtClean="0">
                <a:solidFill>
                  <a:srgbClr val="0070C0"/>
                </a:solidFill>
                <a:cs typeface="文鼎中特標宋注音"/>
              </a:rPr>
              <a:t>徐永安</a:t>
            </a:r>
            <a:r>
              <a:rPr lang="zh-TW" altLang="en-US" sz="2400" dirty="0" smtClean="0">
                <a:solidFill>
                  <a:srgbClr val="000000"/>
                </a:solidFill>
                <a:cs typeface="文鼎中特標宋注音"/>
              </a:rPr>
              <a:t>   </a:t>
            </a:r>
            <a:r>
              <a:rPr lang="zh-TW" altLang="en-US" sz="2400" dirty="0">
                <a:solidFill>
                  <a:srgbClr val="000000"/>
                </a:solidFill>
                <a:cs typeface="文鼎中特標宋注音"/>
              </a:rPr>
              <a:t>老師</a:t>
            </a:r>
          </a:p>
          <a:p>
            <a:pPr>
              <a:lnSpc>
                <a:spcPts val="3300"/>
              </a:lnSpc>
              <a:buFont typeface="Wingdings" pitchFamily="2" charset="2"/>
              <a:buChar char="n"/>
            </a:pPr>
            <a:r>
              <a:rPr lang="zh-TW" altLang="en-US" sz="2400" dirty="0">
                <a:solidFill>
                  <a:srgbClr val="000000"/>
                </a:solidFill>
                <a:cs typeface="文鼎中特標宋注音"/>
              </a:rPr>
              <a:t>生活 </a:t>
            </a:r>
            <a:r>
              <a:rPr lang="en-US" altLang="zh-TW" sz="2400" dirty="0">
                <a:solidFill>
                  <a:srgbClr val="000000"/>
                </a:solidFill>
                <a:cs typeface="文鼎中特標宋注音"/>
              </a:rPr>
              <a:t>(</a:t>
            </a:r>
            <a:r>
              <a:rPr lang="zh-TW" altLang="en-US" sz="2400" dirty="0">
                <a:solidFill>
                  <a:srgbClr val="000000"/>
                </a:solidFill>
                <a:cs typeface="文鼎中特標宋注音"/>
              </a:rPr>
              <a:t>音樂</a:t>
            </a:r>
            <a:r>
              <a:rPr lang="en-US" altLang="zh-TW" sz="2400" dirty="0" smtClean="0">
                <a:solidFill>
                  <a:srgbClr val="000000"/>
                </a:solidFill>
                <a:cs typeface="文鼎中特標宋注音"/>
              </a:rPr>
              <a:t>)</a:t>
            </a:r>
            <a:r>
              <a:rPr lang="zh-TW" altLang="en-US" sz="2400" dirty="0" smtClean="0">
                <a:solidFill>
                  <a:srgbClr val="000000"/>
                </a:solidFill>
                <a:cs typeface="文鼎中特標宋注音"/>
              </a:rPr>
              <a:t> ─ </a:t>
            </a:r>
            <a:r>
              <a:rPr lang="zh-TW" altLang="en-US" sz="2400" dirty="0" smtClean="0">
                <a:solidFill>
                  <a:srgbClr val="0070C0"/>
                </a:solidFill>
                <a:cs typeface="文鼎中特標宋注音"/>
              </a:rPr>
              <a:t>柯</a:t>
            </a:r>
            <a:r>
              <a:rPr lang="zh-TW" altLang="en-US" sz="2400" dirty="0">
                <a:solidFill>
                  <a:srgbClr val="0070C0"/>
                </a:solidFill>
                <a:cs typeface="文鼎中特標宋注音"/>
              </a:rPr>
              <a:t>筌尹</a:t>
            </a:r>
            <a:r>
              <a:rPr lang="zh-TW" altLang="en-US" sz="2400" dirty="0">
                <a:solidFill>
                  <a:srgbClr val="000000"/>
                </a:solidFill>
                <a:cs typeface="文鼎中特標宋注音"/>
              </a:rPr>
              <a:t>   老師</a:t>
            </a:r>
          </a:p>
          <a:p>
            <a:pPr>
              <a:lnSpc>
                <a:spcPts val="3300"/>
              </a:lnSpc>
              <a:buFont typeface="Wingdings" pitchFamily="2" charset="2"/>
              <a:buChar char="n"/>
            </a:pPr>
            <a:r>
              <a:rPr lang="zh-TW" altLang="en-US" sz="2400" dirty="0">
                <a:solidFill>
                  <a:srgbClr val="000000"/>
                </a:solidFill>
                <a:cs typeface="文鼎中特標宋注音"/>
              </a:rPr>
              <a:t>生活 </a:t>
            </a:r>
            <a:r>
              <a:rPr lang="en-US" altLang="zh-TW" sz="2400" dirty="0">
                <a:solidFill>
                  <a:srgbClr val="000000"/>
                </a:solidFill>
                <a:cs typeface="文鼎中特標宋注音"/>
              </a:rPr>
              <a:t>(</a:t>
            </a:r>
            <a:r>
              <a:rPr lang="zh-TW" altLang="en-US" sz="2400" dirty="0">
                <a:solidFill>
                  <a:srgbClr val="000000"/>
                </a:solidFill>
                <a:cs typeface="文鼎中特標宋注音"/>
              </a:rPr>
              <a:t>閱讀</a:t>
            </a:r>
            <a:r>
              <a:rPr lang="en-US" altLang="zh-TW" sz="2400" dirty="0" smtClean="0">
                <a:solidFill>
                  <a:srgbClr val="000000"/>
                </a:solidFill>
                <a:cs typeface="文鼎中特標宋注音"/>
              </a:rPr>
              <a:t>)</a:t>
            </a:r>
            <a:r>
              <a:rPr lang="zh-TW" altLang="en-US" sz="2400" dirty="0" smtClean="0">
                <a:solidFill>
                  <a:srgbClr val="000000"/>
                </a:solidFill>
                <a:cs typeface="文鼎中特標宋注音"/>
              </a:rPr>
              <a:t> ─ </a:t>
            </a:r>
            <a:r>
              <a:rPr lang="zh-TW" altLang="en-US" sz="2400" dirty="0" smtClean="0">
                <a:solidFill>
                  <a:srgbClr val="0070C0"/>
                </a:solidFill>
                <a:cs typeface="文鼎中特標宋注音"/>
              </a:rPr>
              <a:t>陳伊琳</a:t>
            </a:r>
            <a:r>
              <a:rPr lang="zh-TW" altLang="en-US" sz="2400" dirty="0" smtClean="0">
                <a:solidFill>
                  <a:srgbClr val="000000"/>
                </a:solidFill>
                <a:cs typeface="文鼎中特標宋注音"/>
              </a:rPr>
              <a:t>   </a:t>
            </a:r>
            <a:r>
              <a:rPr lang="zh-TW" altLang="en-US" sz="2400" dirty="0">
                <a:solidFill>
                  <a:srgbClr val="000000"/>
                </a:solidFill>
                <a:cs typeface="文鼎中特標宋注音"/>
              </a:rPr>
              <a:t>老師     </a:t>
            </a:r>
          </a:p>
          <a:p>
            <a:pPr>
              <a:lnSpc>
                <a:spcPts val="3300"/>
              </a:lnSpc>
              <a:buFont typeface="Wingdings" pitchFamily="2" charset="2"/>
              <a:buChar char="n"/>
            </a:pPr>
            <a:r>
              <a:rPr lang="zh-TW" altLang="en-US" sz="2400" b="1" dirty="0">
                <a:solidFill>
                  <a:srgbClr val="000000"/>
                </a:solidFill>
                <a:cs typeface="文鼎中特標宋注音"/>
              </a:rPr>
              <a:t>鄉 土 語 言 </a:t>
            </a:r>
            <a:r>
              <a:rPr lang="zh-TW" altLang="en-US" sz="2400" b="1" dirty="0" smtClean="0">
                <a:solidFill>
                  <a:srgbClr val="000000"/>
                </a:solidFill>
                <a:cs typeface="文鼎中特標宋注音"/>
              </a:rPr>
              <a:t>─  </a:t>
            </a:r>
            <a:r>
              <a:rPr lang="zh-TW" altLang="en-US" sz="2400" b="1" dirty="0" smtClean="0">
                <a:solidFill>
                  <a:srgbClr val="7BC72D"/>
                </a:solidFill>
                <a:cs typeface="文鼎中特標宋注音"/>
              </a:rPr>
              <a:t>陳燕齡</a:t>
            </a:r>
            <a:r>
              <a:rPr lang="zh-TW" altLang="en-US" sz="2400" b="1" dirty="0" smtClean="0">
                <a:solidFill>
                  <a:srgbClr val="000000"/>
                </a:solidFill>
                <a:cs typeface="文鼎中特標宋注音"/>
              </a:rPr>
              <a:t>   老師</a:t>
            </a:r>
            <a:endParaRPr lang="en-US" altLang="zh-TW" sz="2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299" y="1902203"/>
            <a:ext cx="4375917" cy="35928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7960">
            <a:off x="5754635" y="4765005"/>
            <a:ext cx="1919350" cy="17738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橢圓 16"/>
          <p:cNvSpPr/>
          <p:nvPr/>
        </p:nvSpPr>
        <p:spPr>
          <a:xfrm>
            <a:off x="5934140" y="1902203"/>
            <a:ext cx="914400" cy="7556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6391340" y="2280028"/>
            <a:ext cx="585787" cy="531812"/>
          </a:xfrm>
          <a:prstGeom prst="ellipse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1" name="橢圓 20"/>
          <p:cNvSpPr/>
          <p:nvPr/>
        </p:nvSpPr>
        <p:spPr>
          <a:xfrm>
            <a:off x="10848823" y="5319520"/>
            <a:ext cx="457201" cy="3439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2" name="橢圓 21"/>
          <p:cNvSpPr/>
          <p:nvPr/>
        </p:nvSpPr>
        <p:spPr>
          <a:xfrm>
            <a:off x="10848822" y="5274097"/>
            <a:ext cx="1186967" cy="966683"/>
          </a:xfrm>
          <a:prstGeom prst="ellipse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190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74" y="397933"/>
            <a:ext cx="4537132" cy="1359872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C73B268F-5A2C-4C2E-B1A3-0353A5266A2F}"/>
              </a:ext>
            </a:extLst>
          </p:cNvPr>
          <p:cNvSpPr/>
          <p:nvPr/>
        </p:nvSpPr>
        <p:spPr>
          <a:xfrm>
            <a:off x="3476625" y="805221"/>
            <a:ext cx="5238750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TW" altLang="en-US" sz="4400" b="1" dirty="0">
                <a:ln w="15875">
                  <a:noFill/>
                </a:ln>
                <a:solidFill>
                  <a:srgbClr val="E71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zh-TW" altLang="en-US" sz="4400" b="1" dirty="0" smtClean="0">
                <a:ln w="15875">
                  <a:noFill/>
                </a:ln>
                <a:solidFill>
                  <a:srgbClr val="E71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篇</a:t>
            </a:r>
            <a:endParaRPr lang="zh-CN" altLang="en-US" sz="4400" b="1" dirty="0">
              <a:ln w="15875">
                <a:noFill/>
              </a:ln>
              <a:solidFill>
                <a:srgbClr val="E71C6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57128907-567C-4A95-8C01-D5D978849F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645067" y="1613985"/>
            <a:ext cx="735106" cy="57643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2A809573-8F9F-4A5E-8626-2A193A068A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t="2306" r="81250" b="79215"/>
          <a:stretch/>
        </p:blipFill>
        <p:spPr>
          <a:xfrm>
            <a:off x="495227" y="112079"/>
            <a:ext cx="1479176" cy="126725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B2F61C26-8161-45C4-BBDE-3001092B29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2174602" y="752846"/>
            <a:ext cx="1098177" cy="86113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AD70603B-DF64-45BF-82B3-D531D3211A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7" b="76010"/>
          <a:stretch/>
        </p:blipFill>
        <p:spPr>
          <a:xfrm>
            <a:off x="8391655" y="420210"/>
            <a:ext cx="4077928" cy="148199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70D18BC6-62C8-4953-B819-090A5A3036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4"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7E12E6FA-E338-4963-9B23-042468CBB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023" y="3016128"/>
            <a:ext cx="2955286" cy="384187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" t="5950" r="8023" b="20056"/>
          <a:stretch/>
        </p:blipFill>
        <p:spPr bwMode="auto">
          <a:xfrm>
            <a:off x="6882223" y="4621653"/>
            <a:ext cx="3999137" cy="20685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967817"/>
              </p:ext>
            </p:extLst>
          </p:nvPr>
        </p:nvGraphicFramePr>
        <p:xfrm>
          <a:off x="1974403" y="2030940"/>
          <a:ext cx="4663902" cy="478310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{10A1B5D5-9B99-4C35-A422-299274C87663}</a:tableStyleId>
              </a:tblPr>
              <a:tblGrid>
                <a:gridCol w="655220"/>
                <a:gridCol w="4008682"/>
              </a:tblGrid>
              <a:tr h="3560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 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國語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21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教學重點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51155" indent="-419735" algn="just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effectLst/>
                        </a:rPr>
                        <a:t>聽：</a:t>
                      </a:r>
                      <a:r>
                        <a:rPr lang="zh-TW" altLang="en-US" sz="1600" kern="100" dirty="0" smtClean="0">
                          <a:effectLst/>
                        </a:rPr>
                        <a:t>能聽出他人表達的真義。</a:t>
                      </a:r>
                      <a:endParaRPr lang="zh-TW" sz="1400" kern="100" dirty="0">
                        <a:effectLst/>
                      </a:endParaRPr>
                    </a:p>
                    <a:p>
                      <a:pPr marL="351155" indent="-419735" algn="just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effectLst/>
                        </a:rPr>
                        <a:t>說：</a:t>
                      </a:r>
                      <a:r>
                        <a:rPr lang="zh-TW" altLang="en-US" sz="1600" kern="100" dirty="0" smtClean="0">
                          <a:effectLst/>
                        </a:rPr>
                        <a:t>能增加對話時的</a:t>
                      </a:r>
                      <a:r>
                        <a:rPr lang="zh-TW" sz="1600" kern="100" dirty="0" smtClean="0">
                          <a:effectLst/>
                        </a:rPr>
                        <a:t>語彙</a:t>
                      </a:r>
                      <a:r>
                        <a:rPr lang="zh-TW" altLang="en-US" sz="1600" kern="100" dirty="0" smtClean="0">
                          <a:effectLst/>
                        </a:rPr>
                        <a:t>。</a:t>
                      </a:r>
                      <a:endParaRPr lang="zh-TW" sz="1400" kern="100" dirty="0" smtClean="0">
                        <a:effectLst/>
                      </a:endParaRPr>
                    </a:p>
                    <a:p>
                      <a:pPr marL="534035" indent="-602615" algn="just">
                        <a:lnSpc>
                          <a:spcPts val="26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zh-TW" sz="1600" kern="100" dirty="0" smtClean="0">
                          <a:effectLst/>
                        </a:rPr>
                        <a:t>讀：能夠朗讀文章</a:t>
                      </a:r>
                      <a:r>
                        <a:rPr lang="zh-TW" altLang="en-US" sz="1600" kern="100" dirty="0" smtClean="0">
                          <a:effectLst/>
                        </a:rPr>
                        <a:t>並</a:t>
                      </a:r>
                      <a:r>
                        <a:rPr lang="zh-TW" sz="1600" kern="100" dirty="0" smtClean="0">
                          <a:effectLst/>
                        </a:rPr>
                        <a:t>多</a:t>
                      </a:r>
                      <a:r>
                        <a:rPr lang="zh-TW" altLang="en-US" sz="1600" kern="100" dirty="0" smtClean="0">
                          <a:effectLst/>
                        </a:rPr>
                        <a:t>閱讀。</a:t>
                      </a:r>
                      <a:endParaRPr lang="zh-TW" sz="1400" kern="100" dirty="0">
                        <a:effectLst/>
                      </a:endParaRPr>
                    </a:p>
                    <a:p>
                      <a:pPr marL="534035" indent="-602615" algn="just">
                        <a:lnSpc>
                          <a:spcPts val="26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zh-TW" sz="1600" kern="100" dirty="0" smtClean="0">
                          <a:effectLst/>
                        </a:rPr>
                        <a:t>寫：</a:t>
                      </a:r>
                      <a:r>
                        <a:rPr lang="zh-TW" altLang="en-US" sz="1600" kern="100" dirty="0" smtClean="0">
                          <a:effectLst/>
                        </a:rPr>
                        <a:t>能獨立完成小日記。</a:t>
                      </a:r>
                      <a:endParaRPr lang="zh-TW" sz="1400" kern="100" dirty="0">
                        <a:effectLst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04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平時作業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 2"/>
                        </a:rPr>
                        <a:t></a:t>
                      </a:r>
                      <a:r>
                        <a:rPr lang="zh-TW" sz="1600" b="1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國習作</a:t>
                      </a:r>
                      <a:r>
                        <a:rPr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zh-TW" sz="1600" b="1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r>
                        <a:rPr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 2"/>
                        </a:rPr>
                        <a:t></a:t>
                      </a:r>
                      <a:r>
                        <a:rPr lang="zh-TW" sz="1600" b="1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生字</a:t>
                      </a:r>
                      <a:r>
                        <a:rPr lang="zh-TW" sz="16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甲</a:t>
                      </a:r>
                      <a:r>
                        <a:rPr lang="zh-TW" sz="1600" b="1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本</a:t>
                      </a:r>
                      <a:r>
                        <a:rPr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r>
                        <a:rPr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 2"/>
                        </a:rPr>
                        <a:t></a:t>
                      </a:r>
                      <a:r>
                        <a:rPr lang="zh-TW" altLang="zh-TW" sz="1600" b="1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生字乙本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 2"/>
                        </a:rPr>
                        <a:t>學習單         </a:t>
                      </a:r>
                      <a:r>
                        <a:rPr lang="en-US" altLang="zh-TW" sz="1600" b="1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 2"/>
                        </a:rPr>
                        <a:t></a:t>
                      </a:r>
                      <a:r>
                        <a:rPr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 2"/>
                        </a:rPr>
                        <a:t>練習卷        </a:t>
                      </a:r>
                      <a:r>
                        <a:rPr lang="en-US" altLang="zh-TW" sz="1600" b="1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 2"/>
                        </a:rPr>
                        <a:t></a:t>
                      </a:r>
                      <a:r>
                        <a:rPr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背誦課文 </a:t>
                      </a:r>
                      <a:endParaRPr lang="zh-TW" altLang="zh-TW" sz="1600" b="1" kern="1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 2"/>
                        </a:rPr>
                        <a:t></a:t>
                      </a:r>
                      <a:r>
                        <a:rPr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 2"/>
                        </a:rPr>
                        <a:t>聽寫本         造詞本        圖文寫作</a:t>
                      </a:r>
                      <a:endParaRPr lang="en-US" altLang="zh-TW" sz="1600" b="1" kern="1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Wingdings 2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 2"/>
                        </a:rPr>
                        <a:t>圖畫日記      每日一文</a:t>
                      </a:r>
                      <a:endParaRPr lang="zh-TW" sz="16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684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評量方式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平時</a:t>
                      </a:r>
                      <a:r>
                        <a:rPr lang="zh-TW" sz="1600" kern="100" dirty="0" smtClean="0">
                          <a:effectLst/>
                        </a:rPr>
                        <a:t>學習</a:t>
                      </a:r>
                      <a:r>
                        <a:rPr lang="en-US" sz="1600" kern="100" dirty="0" smtClean="0">
                          <a:effectLst/>
                        </a:rPr>
                        <a:t>50</a:t>
                      </a:r>
                      <a:r>
                        <a:rPr lang="en-US" sz="1600" kern="100" dirty="0">
                          <a:effectLst/>
                        </a:rPr>
                        <a:t>%</a:t>
                      </a:r>
                      <a:endParaRPr lang="zh-TW" sz="1400" kern="1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定期評量</a:t>
                      </a:r>
                      <a:r>
                        <a:rPr lang="en-US" sz="1600" kern="100" dirty="0">
                          <a:effectLst/>
                        </a:rPr>
                        <a:t>50%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64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600" kern="100" dirty="0" smtClean="0">
                          <a:effectLst/>
                        </a:rPr>
                        <a:t>孩子創意無限，語文就從經驗和想像中展開。</a:t>
                      </a:r>
                      <a:endParaRPr lang="zh-TW" altLang="zh-TW" sz="1400" kern="100" dirty="0" smtClean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圖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224" y="2027411"/>
            <a:ext cx="3994324" cy="22503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38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74" y="397933"/>
            <a:ext cx="4537132" cy="1359872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C73B268F-5A2C-4C2E-B1A3-0353A5266A2F}"/>
              </a:ext>
            </a:extLst>
          </p:cNvPr>
          <p:cNvSpPr/>
          <p:nvPr/>
        </p:nvSpPr>
        <p:spPr>
          <a:xfrm>
            <a:off x="3476625" y="805221"/>
            <a:ext cx="5238750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TW" altLang="en-US" sz="4400" b="1" dirty="0">
                <a:ln w="15875">
                  <a:noFill/>
                </a:ln>
                <a:solidFill>
                  <a:srgbClr val="E71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zh-TW" altLang="en-US" sz="4400" b="1" dirty="0" smtClean="0">
                <a:ln w="15875">
                  <a:noFill/>
                </a:ln>
                <a:solidFill>
                  <a:srgbClr val="E71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篇</a:t>
            </a:r>
            <a:endParaRPr lang="zh-CN" altLang="en-US" sz="4400" b="1" dirty="0">
              <a:ln w="15875">
                <a:noFill/>
              </a:ln>
              <a:solidFill>
                <a:srgbClr val="E71C6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57128907-567C-4A95-8C01-D5D978849F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645067" y="1613985"/>
            <a:ext cx="735106" cy="57643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2A809573-8F9F-4A5E-8626-2A193A068A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t="2306" r="81250" b="79215"/>
          <a:stretch/>
        </p:blipFill>
        <p:spPr>
          <a:xfrm>
            <a:off x="495227" y="112079"/>
            <a:ext cx="1479176" cy="126725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B2F61C26-8161-45C4-BBDE-3001092B29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2174602" y="752846"/>
            <a:ext cx="1098177" cy="86113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AD70603B-DF64-45BF-82B3-D531D3211A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7" b="76010"/>
          <a:stretch/>
        </p:blipFill>
        <p:spPr>
          <a:xfrm>
            <a:off x="8391655" y="420210"/>
            <a:ext cx="4077928" cy="148199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70D18BC6-62C8-4953-B819-090A5A3036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4"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7E12E6FA-E338-4963-9B23-042468CBB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023" y="3016128"/>
            <a:ext cx="2955286" cy="384187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V="1">
            <a:off x="1851583" y="4209176"/>
            <a:ext cx="3945048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822807" y="1721095"/>
            <a:ext cx="3962547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98958" y="3141842"/>
            <a:ext cx="2789792" cy="3719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257" y="3606806"/>
            <a:ext cx="2026708" cy="28085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611" y="1647890"/>
            <a:ext cx="2400000" cy="18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993" y="2360175"/>
            <a:ext cx="1440000" cy="10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802" y="2000175"/>
            <a:ext cx="1920000" cy="14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169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74" y="397933"/>
            <a:ext cx="4537132" cy="1359872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C73B268F-5A2C-4C2E-B1A3-0353A5266A2F}"/>
              </a:ext>
            </a:extLst>
          </p:cNvPr>
          <p:cNvSpPr/>
          <p:nvPr/>
        </p:nvSpPr>
        <p:spPr>
          <a:xfrm>
            <a:off x="3476625" y="805221"/>
            <a:ext cx="5238750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TW" altLang="en-US" sz="4400" b="1" dirty="0" smtClean="0">
                <a:ln w="15875">
                  <a:noFill/>
                </a:ln>
                <a:solidFill>
                  <a:srgbClr val="E71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學習篇</a:t>
            </a:r>
            <a:endParaRPr lang="zh-CN" altLang="en-US" sz="4400" b="1" dirty="0">
              <a:ln w="15875">
                <a:noFill/>
              </a:ln>
              <a:solidFill>
                <a:srgbClr val="E71C6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57128907-567C-4A95-8C01-D5D978849F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645067" y="1613985"/>
            <a:ext cx="735106" cy="57643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2A809573-8F9F-4A5E-8626-2A193A068A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t="2306" r="81250" b="79215"/>
          <a:stretch/>
        </p:blipFill>
        <p:spPr>
          <a:xfrm>
            <a:off x="495227" y="112079"/>
            <a:ext cx="1479176" cy="126725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B2F61C26-8161-45C4-BBDE-3001092B29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2174602" y="752846"/>
            <a:ext cx="1098177" cy="86113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70D18BC6-62C8-4953-B819-090A5A3036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4"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7E12E6FA-E338-4963-9B23-042468CBB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16" y="2989036"/>
            <a:ext cx="2955286" cy="384187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" t="5874" r="4720" b="24761"/>
          <a:stretch/>
        </p:blipFill>
        <p:spPr bwMode="auto">
          <a:xfrm>
            <a:off x="7002706" y="4488028"/>
            <a:ext cx="4981659" cy="2135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0444003"/>
              </p:ext>
            </p:extLst>
          </p:nvPr>
        </p:nvGraphicFramePr>
        <p:xfrm>
          <a:off x="2174602" y="2190420"/>
          <a:ext cx="4576718" cy="436834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{10A1B5D5-9B99-4C35-A422-299274C87663}</a:tableStyleId>
              </a:tblPr>
              <a:tblGrid>
                <a:gridCol w="695118"/>
                <a:gridCol w="3881600"/>
              </a:tblGrid>
              <a:tr h="3144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 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數學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27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教學重點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75590" indent="-275590" algn="just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 smtClean="0">
                          <a:effectLst/>
                        </a:rPr>
                        <a:t>透過操作增加數學能力</a:t>
                      </a:r>
                      <a:endParaRPr lang="en-US" altLang="zh-TW" sz="1400" kern="100" dirty="0" smtClean="0">
                        <a:effectLst/>
                      </a:endParaRPr>
                    </a:p>
                    <a:p>
                      <a:pPr marL="275590" indent="-275590" algn="just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effectLst/>
                        </a:rPr>
                        <a:t>練習</a:t>
                      </a:r>
                      <a:r>
                        <a:rPr lang="zh-TW" sz="1600" kern="100" dirty="0">
                          <a:effectLst/>
                        </a:rPr>
                        <a:t>讀</a:t>
                      </a:r>
                      <a:r>
                        <a:rPr lang="zh-TW" sz="1600" kern="100" dirty="0" smtClean="0">
                          <a:effectLst/>
                        </a:rPr>
                        <a:t>懂</a:t>
                      </a:r>
                      <a:r>
                        <a:rPr lang="zh-TW" altLang="en-US" sz="1600" kern="100" dirty="0" smtClean="0">
                          <a:effectLst/>
                        </a:rPr>
                        <a:t>應用題的意思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59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平時作業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 smtClean="0">
                          <a:effectLst/>
                          <a:sym typeface="Wingdings 2"/>
                        </a:rPr>
                        <a:t></a:t>
                      </a:r>
                      <a:r>
                        <a:rPr lang="zh-TW" sz="1600" kern="100" dirty="0" smtClean="0">
                          <a:effectLst/>
                        </a:rPr>
                        <a:t>數學課本</a:t>
                      </a:r>
                      <a:r>
                        <a:rPr lang="zh-TW" altLang="en-US" sz="1400" kern="100" baseline="0" dirty="0" smtClean="0">
                          <a:effectLst/>
                        </a:rPr>
                        <a:t>       </a:t>
                      </a:r>
                      <a:r>
                        <a:rPr lang="zh-TW" altLang="en-US" sz="1400" kern="100" baseline="0" dirty="0" smtClean="0">
                          <a:effectLst/>
                          <a:sym typeface="Wingdings 2"/>
                        </a:rPr>
                        <a:t></a:t>
                      </a:r>
                      <a:r>
                        <a:rPr lang="zh-TW" sz="1600" kern="100" dirty="0" smtClean="0">
                          <a:effectLst/>
                        </a:rPr>
                        <a:t>數學習作</a:t>
                      </a:r>
                      <a:r>
                        <a:rPr lang="zh-TW" altLang="en-US" sz="1600" kern="100" dirty="0" smtClean="0">
                          <a:effectLst/>
                        </a:rPr>
                        <a:t>        </a:t>
                      </a:r>
                      <a:r>
                        <a:rPr lang="zh-TW" altLang="en-US" sz="1600" kern="100" dirty="0" smtClean="0">
                          <a:effectLst/>
                          <a:sym typeface="Wingdings 2"/>
                        </a:rPr>
                        <a:t>心算卡</a:t>
                      </a:r>
                      <a:endParaRPr lang="zh-TW" sz="1400" kern="100" dirty="0">
                        <a:effectLst/>
                      </a:endParaRPr>
                    </a:p>
                    <a:p>
                      <a:pPr algn="just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 smtClean="0">
                          <a:effectLst/>
                          <a:sym typeface="Wingdings 2"/>
                        </a:rPr>
                        <a:t></a:t>
                      </a:r>
                      <a:r>
                        <a:rPr lang="zh-TW" sz="1600" kern="100" dirty="0" smtClean="0">
                          <a:effectLst/>
                        </a:rPr>
                        <a:t>練習卷</a:t>
                      </a:r>
                      <a:r>
                        <a:rPr lang="zh-TW" altLang="en-US" sz="1400" kern="100" baseline="0" dirty="0" smtClean="0">
                          <a:effectLst/>
                        </a:rPr>
                        <a:t>            </a:t>
                      </a:r>
                      <a:r>
                        <a:rPr lang="zh-TW" altLang="en-US" sz="1400" kern="100" baseline="0" dirty="0" smtClean="0">
                          <a:effectLst/>
                          <a:sym typeface="Wingdings 2"/>
                        </a:rPr>
                        <a:t></a:t>
                      </a:r>
                      <a:r>
                        <a:rPr lang="zh-TW" altLang="en-US" sz="1600" kern="100" baseline="0" dirty="0" smtClean="0">
                          <a:effectLst/>
                          <a:sym typeface="Wingdings 2"/>
                        </a:rPr>
                        <a:t>學習單           練習單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136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評量方式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平時</a:t>
                      </a:r>
                      <a:r>
                        <a:rPr lang="zh-TW" sz="1600" kern="100" dirty="0" smtClean="0">
                          <a:effectLst/>
                        </a:rPr>
                        <a:t>學習</a:t>
                      </a:r>
                      <a:r>
                        <a:rPr lang="en-US" sz="1600" kern="100" dirty="0" smtClean="0">
                          <a:effectLst/>
                        </a:rPr>
                        <a:t>50</a:t>
                      </a:r>
                      <a:r>
                        <a:rPr lang="en-US" sz="1600" kern="100" dirty="0">
                          <a:effectLst/>
                        </a:rPr>
                        <a:t>%</a:t>
                      </a:r>
                      <a:endParaRPr lang="zh-TW" sz="1400" kern="100" dirty="0">
                        <a:effectLst/>
                      </a:endParaRPr>
                    </a:p>
                    <a:p>
                      <a:pPr algn="just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定期評量</a:t>
                      </a:r>
                      <a:r>
                        <a:rPr lang="en-US" sz="1600" kern="100" dirty="0">
                          <a:effectLst/>
                        </a:rPr>
                        <a:t>50%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106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 smtClean="0">
                          <a:effectLst/>
                        </a:rPr>
                        <a:t>孩子潛力無窮，就在遊戲中理解</a:t>
                      </a:r>
                      <a:r>
                        <a:rPr lang="zh-TW" sz="1600" kern="100" dirty="0" smtClean="0">
                          <a:effectLst/>
                        </a:rPr>
                        <a:t>。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2" name="圖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5384">
            <a:off x="7047375" y="2361559"/>
            <a:ext cx="240000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365" y="2513985"/>
            <a:ext cx="240000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365" y="563272"/>
            <a:ext cx="240000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AD70603B-DF64-45BF-82B3-D531D3211A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7" b="76010"/>
          <a:stretch/>
        </p:blipFill>
        <p:spPr>
          <a:xfrm>
            <a:off x="7243972" y="360776"/>
            <a:ext cx="2893149" cy="105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98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42786" y="-2561175"/>
            <a:ext cx="4571570" cy="112372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FD2FE29-3749-4C6E-BBA0-E518B9058A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4"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85D5314-396D-4DDE-A655-3A7A9A6806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0" r="73750" b="22876"/>
          <a:stretch/>
        </p:blipFill>
        <p:spPr>
          <a:xfrm>
            <a:off x="319527" y="3873121"/>
            <a:ext cx="3200400" cy="30390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1" t="21307" r="14965" b="22876"/>
          <a:stretch/>
        </p:blipFill>
        <p:spPr>
          <a:xfrm>
            <a:off x="9406498" y="3233174"/>
            <a:ext cx="2263295" cy="382792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093C5D11-8AEA-4606-9405-1C847B8410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5536881" y="5631210"/>
            <a:ext cx="735106" cy="57643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B405EEE1-283B-4315-BDE4-6E658F27EE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t="2306" r="81250" b="79215"/>
          <a:stretch/>
        </p:blipFill>
        <p:spPr>
          <a:xfrm>
            <a:off x="5387041" y="4129304"/>
            <a:ext cx="1479176" cy="126725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F5B21709-1A04-47AA-A38E-3ABF79B5E3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7066416" y="4770071"/>
            <a:ext cx="1098177" cy="86113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33574" y="1426243"/>
            <a:ext cx="7989991" cy="39703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>
              <a:defRPr/>
            </a:pPr>
            <a:endParaRPr lang="zh-TW" altLang="zh-TW" sz="28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zh-TW" altLang="zh-TW" sz="28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感謝陪伴</a:t>
            </a:r>
            <a:r>
              <a:rPr lang="zh-TW" altLang="zh-TW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孩子閱讀，</a:t>
            </a:r>
            <a:r>
              <a:rPr lang="zh-TW" altLang="zh-TW" sz="28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協助完成</a:t>
            </a:r>
            <a:r>
              <a:rPr lang="zh-TW" altLang="en-US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閱</a:t>
            </a:r>
            <a:r>
              <a:rPr lang="zh-TW" altLang="zh-TW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讀</a:t>
            </a:r>
            <a:r>
              <a:rPr lang="zh-TW" altLang="zh-TW" sz="28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護照</a:t>
            </a:r>
            <a:r>
              <a:rPr lang="zh-TW" altLang="en-US" sz="28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algn="r">
              <a:buFont typeface="Arial" panose="020B0604020202020204" pitchFamily="34" charset="0"/>
              <a:buChar char="•"/>
              <a:defRPr/>
            </a:pPr>
            <a:endParaRPr lang="zh-TW" altLang="zh-TW" sz="28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zh-TW" altLang="zh-TW" sz="28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感謝隨時留意</a:t>
            </a:r>
            <a:r>
              <a:rPr lang="zh-TW" altLang="en-US" sz="28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班級網頁</a:t>
            </a:r>
            <a:r>
              <a:rPr lang="zh-TW" altLang="en-US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8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合作</a:t>
            </a:r>
            <a:r>
              <a:rPr lang="zh-TW" altLang="en-US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陪伴</a:t>
            </a:r>
            <a:r>
              <a:rPr lang="zh-TW" altLang="en-US" sz="28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孩子成長。</a:t>
            </a:r>
            <a:endParaRPr lang="en-US" altLang="zh-TW" sz="28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altLang="zh-TW" sz="28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zh-TW" altLang="zh-TW" sz="28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感謝</a:t>
            </a:r>
            <a:r>
              <a:rPr lang="zh-TW" altLang="en-US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對孩子的傾聽與付出</a:t>
            </a:r>
            <a:r>
              <a:rPr lang="zh-TW" altLang="zh-TW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讓他們貼心又善良。</a:t>
            </a:r>
            <a:endParaRPr lang="en-US" altLang="zh-TW" sz="28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28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endParaRPr lang="en-US" altLang="zh-TW" sz="28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>
              <a:defRPr/>
            </a:pPr>
            <a:r>
              <a:rPr lang="zh-TW" altLang="en-US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</a:t>
            </a:r>
            <a:endParaRPr lang="zh-TW" altLang="zh-TW" sz="28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zh-TW" altLang="zh-TW" sz="28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56B20337-6292-4FD7-8701-72948DAD90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5" b="27936"/>
          <a:stretch/>
        </p:blipFill>
        <p:spPr>
          <a:xfrm>
            <a:off x="-14859" y="-453420"/>
            <a:ext cx="3869172" cy="232997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519765" y="962554"/>
            <a:ext cx="2650084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TW" altLang="en-US" sz="4000" b="1" dirty="0" smtClean="0">
                <a:ln w="158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感謝篇</a:t>
            </a:r>
            <a:endParaRPr lang="zh-CN" altLang="en-US" sz="7200" b="1" dirty="0">
              <a:ln w="15875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575113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74" y="397933"/>
            <a:ext cx="4537132" cy="1359872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C73B268F-5A2C-4C2E-B1A3-0353A5266A2F}"/>
              </a:ext>
            </a:extLst>
          </p:cNvPr>
          <p:cNvSpPr/>
          <p:nvPr/>
        </p:nvSpPr>
        <p:spPr>
          <a:xfrm>
            <a:off x="3476625" y="805221"/>
            <a:ext cx="5238750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TW" altLang="en-US" sz="4400" b="1" dirty="0" smtClean="0">
                <a:ln w="15875">
                  <a:noFill/>
                </a:ln>
                <a:solidFill>
                  <a:srgbClr val="E71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學習篇</a:t>
            </a:r>
            <a:endParaRPr lang="zh-CN" altLang="en-US" sz="4400" b="1" dirty="0">
              <a:ln w="15875">
                <a:noFill/>
              </a:ln>
              <a:solidFill>
                <a:srgbClr val="E71C6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57128907-567C-4A95-8C01-D5D978849F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645067" y="1613985"/>
            <a:ext cx="735106" cy="57643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2A809573-8F9F-4A5E-8626-2A193A068A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t="2306" r="81250" b="79215"/>
          <a:stretch/>
        </p:blipFill>
        <p:spPr>
          <a:xfrm>
            <a:off x="495227" y="112079"/>
            <a:ext cx="1479176" cy="126725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B2F61C26-8161-45C4-BBDE-3001092B29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2174602" y="752846"/>
            <a:ext cx="1098177" cy="86113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AD70603B-DF64-45BF-82B3-D531D3211A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7" b="76010"/>
          <a:stretch/>
        </p:blipFill>
        <p:spPr>
          <a:xfrm>
            <a:off x="8391655" y="420210"/>
            <a:ext cx="4077928" cy="148199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70D18BC6-62C8-4953-B819-090A5A3036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4"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7E12E6FA-E338-4963-9B23-042468CBB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33" y="3016128"/>
            <a:ext cx="2955286" cy="384187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" t="3825" r="3812" b="21181"/>
          <a:stretch/>
        </p:blipFill>
        <p:spPr bwMode="auto">
          <a:xfrm>
            <a:off x="6739666" y="4164352"/>
            <a:ext cx="5043353" cy="2343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945363"/>
              </p:ext>
            </p:extLst>
          </p:nvPr>
        </p:nvGraphicFramePr>
        <p:xfrm>
          <a:off x="2174602" y="2042160"/>
          <a:ext cx="4149998" cy="440288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{10A1B5D5-9B99-4C35-A422-299274C87663}</a:tableStyleId>
              </a:tblPr>
              <a:tblGrid>
                <a:gridCol w="715554"/>
                <a:gridCol w="3434444"/>
              </a:tblGrid>
              <a:tr h="3672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 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生活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83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教學重點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34950" marR="0" indent="-234950" algn="just" defTabSz="914400" rtl="0" eaLnBrk="1" fontAlgn="auto" latinLnBrk="0" hangingPunct="1">
                        <a:lnSpc>
                          <a:spcPts val="2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利用活動、影片拓展生活經驗</a:t>
                      </a:r>
                      <a:endParaRPr lang="zh-TW" altLang="zh-TW" sz="1600" b="1" kern="1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34950" indent="-234950" algn="just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將體驗感受，轉化成知識內容</a:t>
                      </a:r>
                      <a:endParaRPr lang="zh-TW" sz="16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34950" indent="-234950" algn="l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altLang="zh-TW" sz="1600" b="1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包含社會人文、自然科學</a:t>
                      </a:r>
                      <a:r>
                        <a:rPr lang="en-US" altLang="zh-TW" sz="1600" b="1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0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平時作業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ts val="26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 2"/>
                        </a:rPr>
                        <a:t></a:t>
                      </a:r>
                      <a:r>
                        <a:rPr lang="zh-TW" sz="1600" b="1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生活習作</a:t>
                      </a:r>
                      <a:r>
                        <a:rPr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</a:t>
                      </a:r>
                      <a:r>
                        <a:rPr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 2"/>
                        </a:rPr>
                        <a:t></a:t>
                      </a:r>
                      <a:r>
                        <a:rPr lang="zh-TW" sz="1600" b="1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學習</a:t>
                      </a:r>
                      <a:r>
                        <a:rPr lang="zh-TW" sz="16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單</a:t>
                      </a:r>
                    </a:p>
                    <a:p>
                      <a:pPr algn="just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 2"/>
                        </a:rPr>
                        <a:t></a:t>
                      </a:r>
                      <a:r>
                        <a:rPr lang="zh-TW" sz="1600" b="1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團體</a:t>
                      </a:r>
                      <a:r>
                        <a:rPr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活動      </a:t>
                      </a:r>
                      <a:r>
                        <a:rPr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 2"/>
                        </a:rPr>
                        <a:t></a:t>
                      </a:r>
                      <a:r>
                        <a:rPr lang="zh-TW" sz="1600" b="1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實作</a:t>
                      </a:r>
                      <a:r>
                        <a:rPr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經驗</a:t>
                      </a:r>
                      <a:endParaRPr lang="zh-TW" sz="16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955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評量方式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平時</a:t>
                      </a:r>
                      <a:r>
                        <a:rPr lang="zh-TW" sz="16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作業</a:t>
                      </a:r>
                      <a:r>
                        <a:rPr lang="en-US" sz="1600" b="1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r>
                        <a:rPr 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zh-TW" sz="1600" b="1" kern="1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實作表現</a:t>
                      </a:r>
                      <a:r>
                        <a:rPr 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50%</a:t>
                      </a:r>
                      <a:endParaRPr lang="zh-TW" sz="16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7577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b="1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平日的生活經驗再次被驗證</a:t>
                      </a:r>
                      <a:r>
                        <a:rPr lang="zh-TW" sz="1600" b="1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。</a:t>
                      </a:r>
                      <a:endParaRPr lang="zh-TW" sz="16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圖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666" y="2116128"/>
            <a:ext cx="240000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019" y="2096197"/>
            <a:ext cx="240000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8027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74" y="397933"/>
            <a:ext cx="4537132" cy="1359872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C73B268F-5A2C-4C2E-B1A3-0353A5266A2F}"/>
              </a:ext>
            </a:extLst>
          </p:cNvPr>
          <p:cNvSpPr/>
          <p:nvPr/>
        </p:nvSpPr>
        <p:spPr>
          <a:xfrm>
            <a:off x="3476625" y="805221"/>
            <a:ext cx="5238750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TW" altLang="en-US" sz="4400" b="1" dirty="0" smtClean="0">
                <a:ln w="15875">
                  <a:noFill/>
                </a:ln>
                <a:solidFill>
                  <a:srgbClr val="E71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學習篇</a:t>
            </a:r>
            <a:endParaRPr lang="zh-CN" altLang="en-US" sz="4400" b="1" dirty="0">
              <a:ln w="15875">
                <a:noFill/>
              </a:ln>
              <a:solidFill>
                <a:srgbClr val="E71C6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57128907-567C-4A95-8C01-D5D978849F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645067" y="1613985"/>
            <a:ext cx="735106" cy="57643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2A809573-8F9F-4A5E-8626-2A193A068A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t="2306" r="81250" b="79215"/>
          <a:stretch/>
        </p:blipFill>
        <p:spPr>
          <a:xfrm>
            <a:off x="495227" y="112079"/>
            <a:ext cx="1479176" cy="126725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B2F61C26-8161-45C4-BBDE-3001092B29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2174602" y="752846"/>
            <a:ext cx="1098177" cy="86113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AD70603B-DF64-45BF-82B3-D531D3211A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7" b="76010"/>
          <a:stretch/>
        </p:blipFill>
        <p:spPr>
          <a:xfrm>
            <a:off x="8391655" y="420210"/>
            <a:ext cx="4077928" cy="148199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70D18BC6-62C8-4953-B819-090A5A3036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4"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7E12E6FA-E338-4963-9B23-042468CBB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516" y="2939780"/>
            <a:ext cx="2955286" cy="3841872"/>
          </a:xfrm>
          <a:prstGeom prst="rect">
            <a:avLst/>
          </a:prstGeom>
        </p:spPr>
      </p:pic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336289"/>
              </p:ext>
            </p:extLst>
          </p:nvPr>
        </p:nvGraphicFramePr>
        <p:xfrm>
          <a:off x="1974403" y="2057240"/>
          <a:ext cx="4436336" cy="423422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{10A1B5D5-9B99-4C35-A422-299274C87663}</a:tableStyleId>
              </a:tblPr>
              <a:tblGrid>
                <a:gridCol w="671502"/>
                <a:gridCol w="3764834"/>
              </a:tblGrid>
              <a:tr h="501171"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effectLst/>
                        </a:rPr>
                        <a:t> </a:t>
                      </a:r>
                      <a:endParaRPr lang="zh-TW" sz="11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綜合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3251" marR="6325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5322"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教學重點</a:t>
                      </a:r>
                      <a:endParaRPr lang="zh-TW" sz="1600" b="1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2240" indent="-209550" algn="just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 smtClean="0">
                          <a:effectLst/>
                        </a:rPr>
                        <a:t>透過</a:t>
                      </a:r>
                      <a:r>
                        <a:rPr lang="zh-TW" altLang="en-US" sz="1600" kern="100" dirty="0" smtClean="0">
                          <a:effectLst/>
                        </a:rPr>
                        <a:t>主題活動</a:t>
                      </a:r>
                      <a:r>
                        <a:rPr lang="zh-TW" sz="1600" kern="100" dirty="0" smtClean="0">
                          <a:effectLst/>
                        </a:rPr>
                        <a:t>認識</a:t>
                      </a:r>
                      <a:r>
                        <a:rPr lang="zh-TW" sz="1600" kern="100" dirty="0">
                          <a:effectLst/>
                        </a:rPr>
                        <a:t>自我與他人</a:t>
                      </a:r>
                    </a:p>
                    <a:p>
                      <a:pPr marL="142240" indent="-209550" algn="just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 smtClean="0">
                          <a:effectLst/>
                        </a:rPr>
                        <a:t>依據</a:t>
                      </a:r>
                      <a:r>
                        <a:rPr lang="zh-TW" sz="1600" kern="100" dirty="0" smtClean="0">
                          <a:effectLst/>
                        </a:rPr>
                        <a:t>學生狀況</a:t>
                      </a:r>
                      <a:r>
                        <a:rPr lang="zh-TW" altLang="en-US" sz="1600" kern="100" dirty="0" smtClean="0">
                          <a:effectLst/>
                        </a:rPr>
                        <a:t>並做不同的教學</a:t>
                      </a:r>
                      <a:endParaRPr lang="zh-TW" sz="16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3699"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平時作業</a:t>
                      </a:r>
                      <a:endParaRPr lang="zh-TW" sz="1600" b="1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ts val="26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zh-TW" sz="1600" kern="100" dirty="0">
                          <a:effectLst/>
                        </a:rPr>
                        <a:t>學習</a:t>
                      </a:r>
                      <a:r>
                        <a:rPr lang="zh-TW" sz="1600" kern="100" dirty="0" smtClean="0">
                          <a:effectLst/>
                        </a:rPr>
                        <a:t>單</a:t>
                      </a:r>
                      <a:r>
                        <a:rPr lang="en-US" altLang="zh-TW" sz="1600" kern="100" baseline="0" dirty="0" smtClean="0">
                          <a:effectLst/>
                        </a:rPr>
                        <a:t>   </a:t>
                      </a:r>
                      <a:r>
                        <a:rPr lang="zh-TW" altLang="en-US" sz="1600" kern="100" baseline="0" dirty="0" smtClean="0">
                          <a:effectLst/>
                        </a:rPr>
                        <a:t>生活實作</a:t>
                      </a:r>
                      <a:endParaRPr lang="zh-TW" sz="1600" kern="100" dirty="0">
                        <a:effectLst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4779">
                <a:tc rowSpan="2"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評量方式</a:t>
                      </a:r>
                      <a:endParaRPr lang="zh-TW" sz="1600" b="1" kern="1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平時作業</a:t>
                      </a:r>
                      <a:r>
                        <a:rPr lang="en-US" sz="1600" kern="100" dirty="0">
                          <a:effectLst/>
                        </a:rPr>
                        <a:t>50%</a:t>
                      </a:r>
                      <a:endParaRPr lang="zh-TW" sz="1600" kern="100" dirty="0">
                        <a:effectLst/>
                      </a:endParaRPr>
                    </a:p>
                    <a:p>
                      <a:pPr algn="just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 smtClean="0">
                          <a:effectLst/>
                        </a:rPr>
                        <a:t>生活實作</a:t>
                      </a:r>
                      <a:r>
                        <a:rPr lang="en-US" sz="1600" kern="100" dirty="0" smtClean="0">
                          <a:effectLst/>
                        </a:rPr>
                        <a:t>50</a:t>
                      </a:r>
                      <a:r>
                        <a:rPr lang="en-US" sz="1600" kern="100" dirty="0">
                          <a:effectLst/>
                        </a:rPr>
                        <a:t>%</a:t>
                      </a:r>
                      <a:endParaRPr lang="zh-TW" sz="16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25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600" kern="100" dirty="0" smtClean="0">
                          <a:effectLst/>
                        </a:rPr>
                        <a:t>每一個主題都在提升孩子的思維</a:t>
                      </a:r>
                      <a:r>
                        <a:rPr lang="zh-TW" sz="1600" kern="100" dirty="0" smtClean="0">
                          <a:effectLst/>
                        </a:rPr>
                        <a:t>。</a:t>
                      </a:r>
                      <a:endParaRPr lang="zh-TW" sz="1600" b="1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251" marR="632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" name="圖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433" y="2066961"/>
            <a:ext cx="48768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" t="5374" r="7419" b="18425"/>
          <a:stretch/>
        </p:blipFill>
        <p:spPr bwMode="auto">
          <a:xfrm>
            <a:off x="6697259" y="4899264"/>
            <a:ext cx="2470487" cy="13195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72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74" y="397933"/>
            <a:ext cx="4537132" cy="1359872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C73B268F-5A2C-4C2E-B1A3-0353A5266A2F}"/>
              </a:ext>
            </a:extLst>
          </p:cNvPr>
          <p:cNvSpPr/>
          <p:nvPr/>
        </p:nvSpPr>
        <p:spPr>
          <a:xfrm>
            <a:off x="3476625" y="805221"/>
            <a:ext cx="5238750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TW" altLang="en-US" sz="4400" b="1" dirty="0" smtClean="0">
                <a:ln w="15875">
                  <a:noFill/>
                </a:ln>
                <a:solidFill>
                  <a:srgbClr val="E71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學習篇</a:t>
            </a:r>
            <a:endParaRPr lang="zh-CN" altLang="en-US" sz="4400" b="1" dirty="0">
              <a:ln w="15875">
                <a:noFill/>
              </a:ln>
              <a:solidFill>
                <a:srgbClr val="E71C6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57128907-567C-4A95-8C01-D5D978849F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645067" y="1613985"/>
            <a:ext cx="735106" cy="57643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2A809573-8F9F-4A5E-8626-2A193A068A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t="2306" r="81250" b="79215"/>
          <a:stretch/>
        </p:blipFill>
        <p:spPr>
          <a:xfrm>
            <a:off x="495227" y="112079"/>
            <a:ext cx="1479176" cy="126725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B2F61C26-8161-45C4-BBDE-3001092B29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2174602" y="752846"/>
            <a:ext cx="1098177" cy="86113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70D18BC6-62C8-4953-B819-090A5A3036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4"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7E12E6FA-E338-4963-9B23-042468CBB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828" y="2805088"/>
            <a:ext cx="2955286" cy="384187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174601" y="1613985"/>
            <a:ext cx="534079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TW" altLang="en-US" sz="24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英語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→每週聆聽</a:t>
            </a:r>
            <a:r>
              <a:rPr lang="en-US" altLang="zh-TW" sz="2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CD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，並複習字母。</a:t>
            </a:r>
            <a:endParaRPr lang="en-US" altLang="zh-TW" sz="24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defRPr/>
            </a:pPr>
            <a:r>
              <a:rPr lang="zh-TW" altLang="en-US" sz="24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體育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→準備毛巾、水壺，檢查指甲。</a:t>
            </a:r>
            <a:endParaRPr lang="en-US" altLang="zh-TW" sz="24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defRPr/>
            </a:pPr>
            <a:r>
              <a:rPr lang="zh-TW" altLang="en-US" sz="24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美勞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→基本用具放置工作櫃中備用。</a:t>
            </a:r>
            <a:endParaRPr lang="en-US" altLang="zh-TW" sz="24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defRPr/>
            </a:pPr>
            <a:r>
              <a:rPr lang="zh-TW" altLang="en-US" sz="24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音樂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→保持開心的心情欣賞與學習。</a:t>
            </a:r>
            <a:endParaRPr lang="en-US" altLang="zh-TW" sz="2400" b="1" dirty="0" smtClean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defRPr/>
            </a:pPr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鄉</a:t>
            </a:r>
            <a:r>
              <a:rPr lang="zh-TW" altLang="en-US" sz="24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語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→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平日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多加運用學習到的語彙。</a:t>
            </a:r>
            <a:endParaRPr lang="en-US" altLang="zh-TW" sz="2400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defRPr/>
            </a:pPr>
            <a:r>
              <a:rPr lang="zh-TW" altLang="en-US" sz="24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閱讀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→喜歡閱讀並遵守圖書館規則。</a:t>
            </a:r>
            <a:endParaRPr lang="en-US" altLang="zh-TW" sz="24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zh-TW" altLang="zh-TW" sz="30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zh-TW" altLang="zh-TW" sz="30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241" y="5271279"/>
            <a:ext cx="4452158" cy="1364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415" y="2518654"/>
            <a:ext cx="2400000" cy="18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415" y="390421"/>
            <a:ext cx="2400000" cy="18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415" y="4698000"/>
            <a:ext cx="2400000" cy="18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AD70603B-DF64-45BF-82B3-D531D3211A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7" b="76010"/>
          <a:stretch/>
        </p:blipFill>
        <p:spPr>
          <a:xfrm rot="20704965">
            <a:off x="6886062" y="3727997"/>
            <a:ext cx="3152906" cy="114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0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74" y="397933"/>
            <a:ext cx="4537132" cy="1359872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C73B268F-5A2C-4C2E-B1A3-0353A5266A2F}"/>
              </a:ext>
            </a:extLst>
          </p:cNvPr>
          <p:cNvSpPr/>
          <p:nvPr/>
        </p:nvSpPr>
        <p:spPr>
          <a:xfrm>
            <a:off x="3476625" y="805221"/>
            <a:ext cx="5238750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TW" altLang="en-US" sz="4400" b="1" dirty="0" smtClean="0">
                <a:ln w="15875">
                  <a:noFill/>
                </a:ln>
                <a:solidFill>
                  <a:srgbClr val="E71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學習篇</a:t>
            </a:r>
            <a:endParaRPr lang="zh-CN" altLang="en-US" sz="4400" b="1" dirty="0">
              <a:ln w="15875">
                <a:noFill/>
              </a:ln>
              <a:solidFill>
                <a:srgbClr val="E71C6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57128907-567C-4A95-8C01-D5D978849F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645067" y="1613985"/>
            <a:ext cx="735106" cy="57643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2A809573-8F9F-4A5E-8626-2A193A068A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t="2306" r="81250" b="79215"/>
          <a:stretch/>
        </p:blipFill>
        <p:spPr>
          <a:xfrm>
            <a:off x="495227" y="112079"/>
            <a:ext cx="1479176" cy="126725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B2F61C26-8161-45C4-BBDE-3001092B29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2174602" y="752846"/>
            <a:ext cx="1098177" cy="86113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AD70603B-DF64-45BF-82B3-D531D3211A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7" b="76010"/>
          <a:stretch/>
        </p:blipFill>
        <p:spPr>
          <a:xfrm>
            <a:off x="8391655" y="420210"/>
            <a:ext cx="4077928" cy="148199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70D18BC6-62C8-4953-B819-090A5A3036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4"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902203"/>
            <a:ext cx="6248400" cy="4686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矩形 12"/>
          <p:cNvSpPr/>
          <p:nvPr/>
        </p:nvSpPr>
        <p:spPr>
          <a:xfrm>
            <a:off x="645067" y="1801691"/>
            <a:ext cx="4419600" cy="4242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TW" altLang="en-US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運動會參與項目</a:t>
            </a:r>
            <a:endParaRPr lang="en-US" altLang="zh-TW" sz="32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ts val="38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文鼎中特標宋注音"/>
              </a:rPr>
              <a:t>開幕典禮</a:t>
            </a:r>
            <a:endParaRPr lang="en-US" altLang="zh-TW" sz="24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文鼎中特標宋注音"/>
            </a:endParaRPr>
          </a:p>
          <a:p>
            <a:pPr marL="457200" indent="-457200">
              <a:lnSpc>
                <a:spcPts val="38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文鼎中特標宋注音"/>
              </a:rPr>
              <a:t>大會舞</a:t>
            </a:r>
            <a:r>
              <a:rPr lang="zh-TW" altLang="en-US" sz="24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文鼎中特標宋注音"/>
              </a:rPr>
              <a:t>表演</a:t>
            </a:r>
            <a:endParaRPr lang="en-US" altLang="zh-TW" sz="240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文鼎中特標宋注音"/>
            </a:endParaRPr>
          </a:p>
          <a:p>
            <a:pPr marL="457200" indent="-457200">
              <a:lnSpc>
                <a:spcPts val="38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TW" sz="1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文鼎中特標宋注音"/>
                <a:hlinkClick r:id="rId6"/>
              </a:rPr>
              <a:t>https://</a:t>
            </a:r>
            <a:r>
              <a:rPr lang="en-US" altLang="zh-TW" sz="1200" dirty="0" err="1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文鼎中特標宋注音"/>
                <a:hlinkClick r:id="rId6"/>
              </a:rPr>
              <a:t>www.youtube.com</a:t>
            </a:r>
            <a:r>
              <a:rPr lang="en-US" altLang="zh-TW" sz="12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文鼎中特標宋注音"/>
                <a:hlinkClick r:id="rId6"/>
              </a:rPr>
              <a:t>/</a:t>
            </a:r>
            <a:r>
              <a:rPr lang="en-US" altLang="zh-TW" sz="1200" dirty="0" err="1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文鼎中特標宋注音"/>
                <a:hlinkClick r:id="rId6"/>
              </a:rPr>
              <a:t>watch?v</a:t>
            </a:r>
            <a:r>
              <a:rPr lang="en-US" altLang="zh-TW" sz="12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文鼎中特標宋注音"/>
                <a:hlinkClick r:id="rId6"/>
              </a:rPr>
              <a:t>=</a:t>
            </a:r>
            <a:r>
              <a:rPr lang="en-US" altLang="zh-TW" sz="1200" dirty="0" err="1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文鼎中特標宋注音"/>
                <a:hlinkClick r:id="rId6"/>
              </a:rPr>
              <a:t>1h9dP7NusGA</a:t>
            </a:r>
            <a:endParaRPr lang="en-US" altLang="zh-TW" sz="12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文鼎中特標宋注音"/>
            </a:endParaRPr>
          </a:p>
          <a:p>
            <a:pPr marL="457200" indent="-457200">
              <a:lnSpc>
                <a:spcPts val="38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TW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文鼎中特標宋注音"/>
              </a:rPr>
              <a:t>60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文鼎中特標宋注音"/>
              </a:rPr>
              <a:t>公尺個人賽</a:t>
            </a:r>
            <a:endParaRPr lang="en-US" altLang="zh-TW" sz="24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文鼎中特標宋注音"/>
            </a:endParaRPr>
          </a:p>
          <a:p>
            <a:pPr marL="457200" indent="-457200">
              <a:lnSpc>
                <a:spcPts val="38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24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文鼎中特標宋注音"/>
              </a:rPr>
              <a:t>團體趣味競賽</a:t>
            </a:r>
            <a:endParaRPr lang="en-US" altLang="zh-TW" sz="240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文鼎中特標宋注音"/>
            </a:endParaRPr>
          </a:p>
          <a:p>
            <a:pPr marL="457200" indent="-457200">
              <a:lnSpc>
                <a:spcPts val="38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24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文鼎中特標宋注音"/>
              </a:rPr>
              <a:t>班際大隊接力</a:t>
            </a:r>
            <a:endParaRPr lang="en-US" altLang="zh-TW" sz="240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文鼎中特標宋注音"/>
            </a:endParaRPr>
          </a:p>
          <a:p>
            <a:pPr marL="457200" indent="-457200">
              <a:lnSpc>
                <a:spcPts val="38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sz="24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文鼎中特標宋注音"/>
              </a:rPr>
              <a:t>閉幕典禮</a:t>
            </a:r>
            <a:endParaRPr lang="en-US" altLang="zh-TW" sz="240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文鼎中特標宋注音"/>
            </a:endParaRPr>
          </a:p>
        </p:txBody>
      </p:sp>
    </p:spTree>
    <p:extLst>
      <p:ext uri="{BB962C8B-B14F-4D97-AF65-F5344CB8AC3E}">
        <p14:creationId xmlns:p14="http://schemas.microsoft.com/office/powerpoint/2010/main" val="214273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81636DA7-EDB0-4A1C-A1CC-F7E81A4423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74" y="397933"/>
            <a:ext cx="4537132" cy="1359872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="" xmlns:a16="http://schemas.microsoft.com/office/drawing/2014/main" id="{528025CE-388E-401A-9E9D-81563D3FBCD2}"/>
              </a:ext>
            </a:extLst>
          </p:cNvPr>
          <p:cNvSpPr/>
          <p:nvPr/>
        </p:nvSpPr>
        <p:spPr>
          <a:xfrm>
            <a:off x="3476625" y="805221"/>
            <a:ext cx="5238750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TW" altLang="en-US" sz="4400" b="1" dirty="0" smtClean="0">
                <a:ln w="15875">
                  <a:noFill/>
                </a:ln>
                <a:solidFill>
                  <a:srgbClr val="E71C63"/>
                </a:solidFill>
                <a:latin typeface="汉仪乐喵体W" panose="00020600040101010101" pitchFamily="18" charset="-122"/>
                <a:ea typeface="汉仪乐喵体W" panose="00020600040101010101" pitchFamily="18" charset="-122"/>
              </a:rPr>
              <a:t>評量篇</a:t>
            </a:r>
            <a:endParaRPr lang="zh-CN" altLang="en-US" sz="4400" b="1" dirty="0">
              <a:ln w="15875">
                <a:noFill/>
              </a:ln>
              <a:solidFill>
                <a:srgbClr val="E71C63"/>
              </a:solidFill>
              <a:latin typeface="汉仪乐喵体W" panose="00020600040101010101" pitchFamily="18" charset="-122"/>
              <a:ea typeface="汉仪乐喵体W" panose="00020600040101010101" pitchFamily="18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D4A9C951-499F-4DA1-881F-EBCBA3BD34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645067" y="1613985"/>
            <a:ext cx="735106" cy="57643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71657FC1-CD1C-4AB5-8174-E38947734D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t="2306" r="81250" b="79215"/>
          <a:stretch/>
        </p:blipFill>
        <p:spPr>
          <a:xfrm>
            <a:off x="495227" y="112079"/>
            <a:ext cx="1479176" cy="126725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1690AC89-09D7-4F00-8B76-097A063A64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2174602" y="752846"/>
            <a:ext cx="1098177" cy="86113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9D486ADF-D284-4D38-8AD6-F74BC1B51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7" b="76010"/>
          <a:stretch/>
        </p:blipFill>
        <p:spPr>
          <a:xfrm>
            <a:off x="8391655" y="420210"/>
            <a:ext cx="4077928" cy="1481993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0E0A19E8-6471-498E-A0AD-8BFA4980C3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4"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graphicFrame>
        <p:nvGraphicFramePr>
          <p:cNvPr id="26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2769781"/>
              </p:ext>
            </p:extLst>
          </p:nvPr>
        </p:nvGraphicFramePr>
        <p:xfrm>
          <a:off x="474337" y="1902202"/>
          <a:ext cx="6669413" cy="3515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矩形 1"/>
          <p:cNvSpPr/>
          <p:nvPr/>
        </p:nvSpPr>
        <p:spPr>
          <a:xfrm>
            <a:off x="7382619" y="1902202"/>
            <a:ext cx="4092205" cy="3896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n"/>
              <a:defRPr/>
            </a:pPr>
            <a:r>
              <a:rPr kumimoji="1" lang="zh-TW" altLang="en-US" sz="2000" b="1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作業方式</a:t>
            </a:r>
          </a:p>
          <a:p>
            <a:pPr lv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kumimoji="1" lang="zh-TW" altLang="en-US" sz="20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每日都有</a:t>
            </a:r>
            <a:r>
              <a:rPr kumimoji="1" lang="zh-TW" altLang="en-US" sz="2000" b="1" kern="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國語、數學</a:t>
            </a:r>
            <a:r>
              <a:rPr kumimoji="1" lang="zh-TW" altLang="en-US" sz="20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作業</a:t>
            </a:r>
          </a:p>
          <a:p>
            <a:pPr marL="342900" lvl="0" indent="-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n"/>
              <a:defRPr/>
            </a:pPr>
            <a:r>
              <a:rPr kumimoji="1" lang="zh-TW" altLang="en-US" sz="2000" b="1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評分方式</a:t>
            </a:r>
          </a:p>
          <a:p>
            <a:pPr lv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kumimoji="1" lang="zh-TW" altLang="en-US" sz="20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大考佔</a:t>
            </a:r>
            <a:r>
              <a:rPr kumimoji="1" lang="en-US" altLang="zh-TW" sz="20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50%</a:t>
            </a:r>
            <a:r>
              <a:rPr kumimoji="1" lang="zh-TW" altLang="en-US" sz="20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，平時表現 </a:t>
            </a:r>
            <a:r>
              <a:rPr kumimoji="1" lang="en-US" altLang="zh-TW" sz="20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50%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n"/>
              <a:defRPr/>
            </a:pPr>
            <a:r>
              <a:rPr kumimoji="1" lang="zh-TW" altLang="en-US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目前的教學評量採</a:t>
            </a:r>
            <a:r>
              <a:rPr kumimoji="1" lang="zh-TW" altLang="en-US" b="1" kern="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多元化</a:t>
            </a:r>
            <a:r>
              <a:rPr kumimoji="1" lang="zh-TW" altLang="en-US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的方式，老師會更重視孩子的學習過程，紙筆測驗不再是唯一的成績。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n"/>
              <a:defRPr/>
            </a:pPr>
            <a:r>
              <a:rPr kumimoji="1" lang="zh-TW" altLang="en-US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了解孩子程度的方法之一，</a:t>
            </a:r>
            <a:r>
              <a:rPr kumimoji="1" lang="zh-TW" altLang="en-US" b="1" kern="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鼓勵孩子重視平時的努力，做一個和自己賽跑的人</a:t>
            </a:r>
            <a:r>
              <a:rPr kumimoji="1" lang="zh-TW" altLang="en-US" sz="16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kumimoji="1" lang="zh-TW" altLang="zh-TW" sz="1600" b="1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780769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5EEFB9C1-8579-4381-AC41-B7DDD6F703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74" y="397933"/>
            <a:ext cx="4537132" cy="1359872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9812F9C3-95B5-464A-8038-2F6F671F12FC}"/>
              </a:ext>
            </a:extLst>
          </p:cNvPr>
          <p:cNvSpPr/>
          <p:nvPr/>
        </p:nvSpPr>
        <p:spPr>
          <a:xfrm>
            <a:off x="3476625" y="805221"/>
            <a:ext cx="5238750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TW" altLang="en-US" sz="4400" b="1" dirty="0" smtClean="0">
                <a:ln w="15875">
                  <a:noFill/>
                </a:ln>
                <a:solidFill>
                  <a:srgbClr val="E71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生活</a:t>
            </a:r>
            <a:r>
              <a:rPr lang="zh-TW" altLang="en-US" sz="4400" b="1" dirty="0">
                <a:ln w="15875">
                  <a:noFill/>
                </a:ln>
                <a:solidFill>
                  <a:srgbClr val="E71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篇</a:t>
            </a:r>
            <a:endParaRPr lang="zh-CN" altLang="en-US" sz="4400" b="1" dirty="0">
              <a:ln w="15875">
                <a:noFill/>
              </a:ln>
              <a:solidFill>
                <a:srgbClr val="E71C6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07AA7C7-854C-4043-9279-4876E360DF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645067" y="1613985"/>
            <a:ext cx="735106" cy="5764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3F5983E3-5FB0-4D65-BED1-899A746FAE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t="2306" r="81250" b="79215"/>
          <a:stretch/>
        </p:blipFill>
        <p:spPr>
          <a:xfrm>
            <a:off x="495227" y="112079"/>
            <a:ext cx="1479176" cy="12672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E0BD57D9-3C15-4835-BDC5-A89ABE4CBE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2174602" y="752846"/>
            <a:ext cx="1098177" cy="86113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35EA4AEE-ECBE-4426-BDCF-4E70F17FCD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7" b="76010"/>
          <a:stretch/>
        </p:blipFill>
        <p:spPr>
          <a:xfrm>
            <a:off x="8391655" y="420210"/>
            <a:ext cx="4077928" cy="148199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62531E04-6968-4542-887F-7A8456075F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4"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sp>
        <p:nvSpPr>
          <p:cNvPr id="10" name="內容版面配置區 2"/>
          <p:cNvSpPr txBox="1">
            <a:spLocks/>
          </p:cNvSpPr>
          <p:nvPr/>
        </p:nvSpPr>
        <p:spPr>
          <a:xfrm>
            <a:off x="4991100" y="2038339"/>
            <a:ext cx="6494318" cy="46395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zh-TW" altLang="en-US" b="1" dirty="0" smtClean="0">
                <a:solidFill>
                  <a:srgbClr val="FF0000"/>
                </a:solidFill>
              </a:rPr>
              <a:t>培養</a:t>
            </a:r>
            <a:r>
              <a:rPr lang="zh-TW" altLang="zh-TW" b="1" dirty="0" smtClean="0">
                <a:solidFill>
                  <a:srgbClr val="FF0000"/>
                </a:solidFill>
              </a:rPr>
              <a:t>孩子</a:t>
            </a:r>
            <a:r>
              <a:rPr lang="zh-TW" altLang="en-US" b="1" dirty="0" smtClean="0">
                <a:solidFill>
                  <a:srgbClr val="FF0000"/>
                </a:solidFill>
              </a:rPr>
              <a:t>照顧自己的能力</a:t>
            </a:r>
            <a:endParaRPr lang="en-US" altLang="zh-TW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  <a:defRPr/>
            </a:pPr>
            <a:endParaRPr lang="en-US" altLang="zh-TW" b="1" dirty="0">
              <a:solidFill>
                <a:srgbClr val="FF0000"/>
              </a:solidFill>
            </a:endParaRPr>
          </a:p>
          <a:p>
            <a:r>
              <a:rPr lang="zh-TW" altLang="zh-TW" sz="2400" dirty="0" smtClean="0"/>
              <a:t>請孩子</a:t>
            </a:r>
            <a:r>
              <a:rPr lang="zh-TW" altLang="zh-TW" sz="2400" dirty="0"/>
              <a:t>於</a:t>
            </a:r>
            <a:r>
              <a:rPr lang="en-US" altLang="zh-TW" sz="2400" dirty="0">
                <a:solidFill>
                  <a:srgbClr val="0070C0"/>
                </a:solidFill>
              </a:rPr>
              <a:t>7</a:t>
            </a:r>
            <a:r>
              <a:rPr lang="zh-TW" altLang="zh-TW" sz="2400" dirty="0">
                <a:solidFill>
                  <a:srgbClr val="0070C0"/>
                </a:solidFill>
              </a:rPr>
              <a:t>：</a:t>
            </a:r>
            <a:r>
              <a:rPr lang="en-US" altLang="zh-TW" sz="2400" dirty="0">
                <a:solidFill>
                  <a:srgbClr val="0070C0"/>
                </a:solidFill>
              </a:rPr>
              <a:t>50</a:t>
            </a:r>
            <a:r>
              <a:rPr lang="zh-TW" altLang="en-US" sz="2400" dirty="0"/>
              <a:t>前</a:t>
            </a:r>
            <a:r>
              <a:rPr lang="zh-TW" altLang="zh-TW" sz="2400" dirty="0"/>
              <a:t>到</a:t>
            </a:r>
            <a:r>
              <a:rPr lang="zh-TW" altLang="zh-TW" sz="2400" dirty="0" smtClean="0"/>
              <a:t>校</a:t>
            </a:r>
            <a:r>
              <a:rPr lang="zh-TW" altLang="en-US" sz="2400" dirty="0" smtClean="0"/>
              <a:t>，早睡早起才健康。</a:t>
            </a:r>
            <a:endParaRPr lang="en-US" altLang="zh-TW" sz="2400" dirty="0" smtClean="0"/>
          </a:p>
          <a:p>
            <a:pPr marL="0" indent="0" algn="ctr">
              <a:buNone/>
            </a:pPr>
            <a:r>
              <a:rPr lang="zh-TW" altLang="zh-TW" sz="2400" dirty="0">
                <a:latin typeface="書法家中楷體" panose="02010609010101010101" pitchFamily="49" charset="-120"/>
                <a:ea typeface="書法家中楷體" panose="02010609010101010101" pitchFamily="49" charset="-120"/>
              </a:rPr>
              <a:t>太早或太晚都有安全上的</a:t>
            </a:r>
            <a:r>
              <a:rPr lang="zh-TW" altLang="zh-TW" sz="2400" dirty="0" smtClean="0">
                <a:latin typeface="書法家中楷體" panose="02010609010101010101" pitchFamily="49" charset="-120"/>
                <a:ea typeface="書法家中楷體" panose="02010609010101010101" pitchFamily="49" charset="-120"/>
              </a:rPr>
              <a:t>顧慮</a:t>
            </a:r>
            <a:endParaRPr lang="zh-TW" altLang="zh-TW" sz="2400" dirty="0">
              <a:latin typeface="書法家中楷體" panose="02010609010101010101" pitchFamily="49" charset="-120"/>
              <a:ea typeface="書法家中楷體" panose="02010609010101010101" pitchFamily="49" charset="-120"/>
            </a:endParaRPr>
          </a:p>
          <a:p>
            <a:r>
              <a:rPr lang="zh-TW" altLang="en-US" sz="2400" dirty="0" smtClean="0"/>
              <a:t>增強危機意識，學習遵守規定並注意安全。</a:t>
            </a:r>
            <a:endParaRPr lang="en-US" altLang="zh-TW" sz="2400" dirty="0" smtClean="0"/>
          </a:p>
          <a:p>
            <a:pPr marL="0" indent="0" algn="ctr">
              <a:buNone/>
            </a:pPr>
            <a:r>
              <a:rPr lang="zh-TW" altLang="en-US" sz="2400" dirty="0">
                <a:latin typeface="書法家中楷體" panose="02010609010101010101" pitchFamily="49" charset="-120"/>
                <a:ea typeface="書法家中楷體" panose="02010609010101010101" pitchFamily="49" charset="-120"/>
              </a:rPr>
              <a:t>不可在</a:t>
            </a:r>
            <a:r>
              <a:rPr lang="zh-TW" altLang="zh-TW" sz="2400" dirty="0">
                <a:latin typeface="書法家中楷體" panose="02010609010101010101" pitchFamily="49" charset="-120"/>
                <a:ea typeface="書法家中楷體" panose="02010609010101010101" pitchFamily="49" charset="-120"/>
              </a:rPr>
              <a:t>教室、走廊及樓梯間</a:t>
            </a:r>
            <a:r>
              <a:rPr lang="zh-TW" altLang="zh-TW" sz="2400" dirty="0" smtClean="0">
                <a:latin typeface="書法家中楷體" panose="02010609010101010101" pitchFamily="49" charset="-120"/>
                <a:ea typeface="書法家中楷體" panose="02010609010101010101" pitchFamily="49" charset="-120"/>
              </a:rPr>
              <a:t>奔跑</a:t>
            </a:r>
            <a:endParaRPr lang="en-US" altLang="zh-TW" sz="2400" dirty="0">
              <a:latin typeface="書法家中楷體" panose="02010609010101010101" pitchFamily="49" charset="-120"/>
              <a:ea typeface="書法家中楷體" panose="02010609010101010101" pitchFamily="49" charset="-120"/>
            </a:endParaRPr>
          </a:p>
          <a:p>
            <a:r>
              <a:rPr lang="zh-TW" altLang="zh-TW" sz="2400" b="1" dirty="0" smtClean="0"/>
              <a:t>減少</a:t>
            </a:r>
            <a:r>
              <a:rPr lang="zh-TW" altLang="en-US" sz="2400" b="1" dirty="0" smtClean="0"/>
              <a:t>使用</a:t>
            </a:r>
            <a:r>
              <a:rPr lang="en-US" altLang="zh-TW" sz="2400" b="1" dirty="0" err="1" smtClean="0"/>
              <a:t>3C</a:t>
            </a:r>
            <a:r>
              <a:rPr lang="zh-TW" altLang="en-US" sz="2400" b="1" dirty="0" smtClean="0"/>
              <a:t>產品</a:t>
            </a:r>
            <a:r>
              <a:rPr lang="zh-TW" altLang="zh-TW" sz="2400" b="1" dirty="0" smtClean="0"/>
              <a:t>的時間</a:t>
            </a:r>
            <a:r>
              <a:rPr lang="zh-TW" altLang="en-US" sz="2400" dirty="0" smtClean="0"/>
              <a:t>，增強生活能力。</a:t>
            </a:r>
            <a:endParaRPr lang="en-US" altLang="zh-TW" sz="2400" dirty="0" smtClean="0"/>
          </a:p>
          <a:p>
            <a:pPr>
              <a:lnSpc>
                <a:spcPct val="100000"/>
              </a:lnSpc>
            </a:pPr>
            <a:r>
              <a:rPr lang="zh-TW" altLang="zh-TW" sz="2400" dirty="0"/>
              <a:t>協助孩子養成惜物的</a:t>
            </a:r>
            <a:r>
              <a:rPr lang="zh-TW" altLang="en-US" sz="2400" dirty="0"/>
              <a:t>觀念</a:t>
            </a:r>
            <a:r>
              <a:rPr lang="zh-TW" altLang="zh-TW" sz="2400" dirty="0"/>
              <a:t>，東西丟了要找回，不要浪費</a:t>
            </a:r>
            <a:r>
              <a:rPr lang="zh-TW" altLang="en-US" sz="2400" dirty="0">
                <a:latin typeface="書法家中楷體" panose="02010609010101010101" pitchFamily="49" charset="-120"/>
                <a:ea typeface="書法家中楷體" panose="02010609010101010101" pitchFamily="49" charset="-120"/>
              </a:rPr>
              <a:t>。</a:t>
            </a:r>
            <a:r>
              <a:rPr lang="zh-TW" altLang="zh-TW" sz="2400" dirty="0">
                <a:solidFill>
                  <a:srgbClr val="7BC72D"/>
                </a:solidFill>
                <a:latin typeface="書法家中楷體" panose="02010609010101010101" pitchFamily="49" charset="-120"/>
                <a:ea typeface="書法家中楷體" panose="02010609010101010101" pitchFamily="49" charset="-120"/>
              </a:rPr>
              <a:t>。</a:t>
            </a:r>
          </a:p>
          <a:p>
            <a:endParaRPr lang="en-US" altLang="zh-TW" sz="2400" dirty="0" smtClean="0"/>
          </a:p>
          <a:p>
            <a:endParaRPr lang="en-US" altLang="zh-TW" sz="2400" dirty="0" smtClean="0"/>
          </a:p>
          <a:p>
            <a:endParaRPr lang="en-US" altLang="zh-TW" sz="2400" dirty="0"/>
          </a:p>
          <a:p>
            <a:pPr marL="0" indent="0" algn="ctr">
              <a:buNone/>
            </a:pPr>
            <a:endParaRPr lang="en-US" altLang="zh-TW" sz="2400" dirty="0">
              <a:latin typeface="書法家中楷體" panose="02010609010101010101" pitchFamily="49" charset="-120"/>
              <a:ea typeface="書法家中楷體" panose="02010609010101010101" pitchFamily="49" charset="-120"/>
            </a:endParaRPr>
          </a:p>
          <a:p>
            <a:pPr marL="0" indent="0">
              <a:buNone/>
              <a:defRPr/>
            </a:pPr>
            <a:endParaRPr lang="en-US" altLang="zh-TW" dirty="0"/>
          </a:p>
        </p:txBody>
      </p:sp>
      <p:pic>
        <p:nvPicPr>
          <p:cNvPr id="13" name="图片 13">
            <a:extLst>
              <a:ext uri="{FF2B5EF4-FFF2-40B4-BE49-F238E27FC236}">
                <a16:creationId xmlns="" xmlns:a16="http://schemas.microsoft.com/office/drawing/2014/main" id="{34141025-1073-4740-932F-3F1207C998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67" y="1981123"/>
            <a:ext cx="3836994" cy="433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19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5EEFB9C1-8579-4381-AC41-B7DDD6F703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74" y="397933"/>
            <a:ext cx="4537132" cy="1359872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9812F9C3-95B5-464A-8038-2F6F671F12FC}"/>
              </a:ext>
            </a:extLst>
          </p:cNvPr>
          <p:cNvSpPr/>
          <p:nvPr/>
        </p:nvSpPr>
        <p:spPr>
          <a:xfrm>
            <a:off x="3476625" y="805221"/>
            <a:ext cx="5238750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TW" altLang="en-US" sz="4400" b="1" dirty="0" smtClean="0">
                <a:ln w="15875">
                  <a:noFill/>
                </a:ln>
                <a:solidFill>
                  <a:srgbClr val="E71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生活</a:t>
            </a:r>
            <a:r>
              <a:rPr lang="zh-TW" altLang="en-US" sz="4400" b="1" dirty="0">
                <a:ln w="15875">
                  <a:noFill/>
                </a:ln>
                <a:solidFill>
                  <a:srgbClr val="E71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篇</a:t>
            </a:r>
            <a:endParaRPr lang="zh-CN" altLang="en-US" sz="4400" b="1" dirty="0">
              <a:ln w="15875">
                <a:noFill/>
              </a:ln>
              <a:solidFill>
                <a:srgbClr val="E71C6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07AA7C7-854C-4043-9279-4876E360DF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645067" y="1613985"/>
            <a:ext cx="735106" cy="5764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3F5983E3-5FB0-4D65-BED1-899A746FAE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t="2306" r="81250" b="79215"/>
          <a:stretch/>
        </p:blipFill>
        <p:spPr>
          <a:xfrm>
            <a:off x="495227" y="112079"/>
            <a:ext cx="1479176" cy="12672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E0BD57D9-3C15-4835-BDC5-A89ABE4CBE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2174602" y="752846"/>
            <a:ext cx="1098177" cy="86113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35EA4AEE-ECBE-4426-BDCF-4E70F17FCD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7" b="76010"/>
          <a:stretch/>
        </p:blipFill>
        <p:spPr>
          <a:xfrm>
            <a:off x="8391655" y="420210"/>
            <a:ext cx="4077928" cy="148199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62531E04-6968-4542-887F-7A8456075F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4"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sp>
        <p:nvSpPr>
          <p:cNvPr id="10" name="內容版面配置區 2"/>
          <p:cNvSpPr txBox="1">
            <a:spLocks/>
          </p:cNvSpPr>
          <p:nvPr/>
        </p:nvSpPr>
        <p:spPr>
          <a:xfrm>
            <a:off x="4592097" y="1829621"/>
            <a:ext cx="7227009" cy="46395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zh-TW" altLang="zh-TW" b="1" dirty="0">
                <a:solidFill>
                  <a:srgbClr val="FF0000"/>
                </a:solidFill>
              </a:rPr>
              <a:t>請提醒孩子每天整理</a:t>
            </a:r>
            <a:r>
              <a:rPr lang="zh-TW" altLang="zh-TW" b="1" dirty="0" smtClean="0">
                <a:solidFill>
                  <a:srgbClr val="FF0000"/>
                </a:solidFill>
              </a:rPr>
              <a:t>書包</a:t>
            </a:r>
            <a:endParaRPr lang="en-US" altLang="zh-TW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  <a:defRPr/>
            </a:pPr>
            <a:endParaRPr lang="en-US" altLang="zh-TW" b="1" dirty="0">
              <a:solidFill>
                <a:srgbClr val="FF0000"/>
              </a:solidFill>
            </a:endParaRPr>
          </a:p>
          <a:p>
            <a:pPr marL="0" indent="0" algn="ctr">
              <a:buNone/>
              <a:defRPr/>
            </a:pPr>
            <a:endParaRPr lang="en-US" altLang="zh-TW" b="1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zh-TW" altLang="zh-TW" sz="2400" dirty="0" smtClean="0"/>
              <a:t>避免將</a:t>
            </a:r>
            <a:r>
              <a:rPr lang="zh-TW" altLang="zh-TW" sz="2400" dirty="0"/>
              <a:t>所有</a:t>
            </a:r>
            <a:r>
              <a:rPr lang="zh-TW" altLang="zh-TW" sz="2400" dirty="0">
                <a:solidFill>
                  <a:srgbClr val="0070C0"/>
                </a:solidFill>
              </a:rPr>
              <a:t>書籍</a:t>
            </a:r>
            <a:r>
              <a:rPr lang="zh-TW" altLang="zh-TW" sz="2400" dirty="0"/>
              <a:t>帶來帶去，影響身體發展</a:t>
            </a:r>
            <a:r>
              <a:rPr lang="zh-TW" altLang="en-US" sz="2400" dirty="0" smtClean="0"/>
              <a:t>。</a:t>
            </a:r>
            <a:r>
              <a:rPr lang="en-US" altLang="zh-TW" sz="2400" dirty="0" smtClean="0"/>
              <a:t> </a:t>
            </a:r>
          </a:p>
          <a:p>
            <a:pPr marL="0" indent="457200">
              <a:buNone/>
              <a:defRPr/>
            </a:pPr>
            <a:r>
              <a:rPr lang="zh-TW" altLang="en-US" sz="2400" dirty="0">
                <a:latin typeface="書法家中楷體" panose="02010609010101010101" pitchFamily="49" charset="-120"/>
                <a:ea typeface="書法家中楷體" panose="02010609010101010101" pitchFamily="49" charset="-120"/>
              </a:rPr>
              <a:t>  </a:t>
            </a:r>
            <a:r>
              <a:rPr lang="zh-TW" altLang="en-US" sz="2400" dirty="0" smtClean="0">
                <a:latin typeface="書法家中楷體" panose="02010609010101010101" pitchFamily="49" charset="-120"/>
                <a:ea typeface="書法家中楷體" panose="02010609010101010101" pitchFamily="49" charset="-120"/>
              </a:rPr>
              <a:t>    只有</a:t>
            </a:r>
            <a:r>
              <a:rPr lang="zh-TW" altLang="en-US" sz="2400" dirty="0">
                <a:latin typeface="書法家中楷體" panose="02010609010101010101" pitchFamily="49" charset="-120"/>
                <a:ea typeface="書法家中楷體" panose="02010609010101010101" pitchFamily="49" charset="-120"/>
              </a:rPr>
              <a:t>國、數每天</a:t>
            </a:r>
            <a:r>
              <a:rPr lang="zh-TW" altLang="en-US" sz="2400" dirty="0" smtClean="0">
                <a:latin typeface="書法家中楷體" panose="02010609010101010101" pitchFamily="49" charset="-120"/>
                <a:ea typeface="書法家中楷體" panose="02010609010101010101" pitchFamily="49" charset="-120"/>
              </a:rPr>
              <a:t>攜帶</a:t>
            </a:r>
            <a:endParaRPr lang="en-US" altLang="zh-TW" sz="2400" dirty="0">
              <a:latin typeface="書法家中楷體" panose="02010609010101010101" pitchFamily="49" charset="-120"/>
              <a:ea typeface="書法家中楷體" panose="02010609010101010101" pitchFamily="49" charset="-120"/>
            </a:endParaRPr>
          </a:p>
          <a:p>
            <a:pPr>
              <a:defRPr/>
            </a:pPr>
            <a:r>
              <a:rPr lang="zh-TW" altLang="en-US" sz="2400" dirty="0"/>
              <a:t>攜帶適量的文具，讓學習更便利</a:t>
            </a:r>
            <a:r>
              <a:rPr lang="zh-TW" altLang="en-US" dirty="0" smtClean="0"/>
              <a:t>。</a:t>
            </a:r>
            <a:endParaRPr lang="en-US" altLang="zh-TW" dirty="0"/>
          </a:p>
          <a:p>
            <a:pPr marL="0" indent="0" algn="ctr">
              <a:buNone/>
              <a:defRPr/>
            </a:pPr>
            <a:r>
              <a:rPr lang="zh-TW" altLang="en-US" sz="2400" dirty="0" smtClean="0">
                <a:latin typeface="書法家中楷體" panose="02010609010101010101" pitchFamily="49" charset="-120"/>
                <a:ea typeface="書法家中楷體" panose="02010609010101010101" pitchFamily="49" charset="-120"/>
              </a:rPr>
              <a:t>   鉛筆</a:t>
            </a:r>
            <a:r>
              <a:rPr lang="zh-TW" altLang="en-US" sz="2400" u="sng" dirty="0" smtClean="0">
                <a:solidFill>
                  <a:srgbClr val="0000FF"/>
                </a:solidFill>
                <a:latin typeface="書法家中楷體" panose="02010609010101010101" pitchFamily="49" charset="-120"/>
                <a:ea typeface="書法家中楷體" panose="02010609010101010101" pitchFamily="49" charset="-120"/>
              </a:rPr>
              <a:t>勿</a:t>
            </a:r>
            <a:r>
              <a:rPr lang="zh-TW" altLang="zh-TW" sz="2400" u="sng" dirty="0" smtClean="0">
                <a:solidFill>
                  <a:srgbClr val="0000FF"/>
                </a:solidFill>
                <a:latin typeface="書法家中楷體" panose="02010609010101010101" pitchFamily="49" charset="-120"/>
                <a:ea typeface="書法家中楷體" panose="02010609010101010101" pitchFamily="49" charset="-120"/>
              </a:rPr>
              <a:t>使用</a:t>
            </a:r>
            <a:r>
              <a:rPr lang="zh-TW" altLang="zh-TW" sz="2400" u="sng" dirty="0">
                <a:solidFill>
                  <a:srgbClr val="0000FF"/>
                </a:solidFill>
                <a:latin typeface="書法家中楷體" panose="02010609010101010101" pitchFamily="49" charset="-120"/>
                <a:ea typeface="書法家中楷體" panose="02010609010101010101" pitchFamily="49" charset="-120"/>
              </a:rPr>
              <a:t>自動鉛筆或連續筆心</a:t>
            </a:r>
            <a:endParaRPr lang="zh-TW" altLang="zh-TW" sz="2400" dirty="0">
              <a:solidFill>
                <a:srgbClr val="0000FF"/>
              </a:solidFill>
              <a:latin typeface="書法家中楷體" panose="02010609010101010101" pitchFamily="49" charset="-120"/>
              <a:ea typeface="書法家中楷體" panose="02010609010101010101" pitchFamily="49" charset="-120"/>
            </a:endParaRPr>
          </a:p>
          <a:p>
            <a:pPr marL="0" indent="0" algn="ctr">
              <a:buNone/>
              <a:defRPr/>
            </a:pPr>
            <a:r>
              <a:rPr lang="zh-TW" altLang="en-US" sz="2400" dirty="0" smtClean="0">
                <a:latin typeface="書法家中楷體" panose="02010609010101010101" pitchFamily="49" charset="-120"/>
                <a:ea typeface="書法家中楷體" panose="02010609010101010101" pitchFamily="49" charset="-120"/>
              </a:rPr>
              <a:t>   橡皮擦、彩虹</a:t>
            </a:r>
            <a:r>
              <a:rPr lang="zh-TW" altLang="en-US" sz="2400" dirty="0">
                <a:latin typeface="書法家中楷體" panose="02010609010101010101" pitchFamily="49" charset="-120"/>
                <a:ea typeface="書法家中楷體" panose="02010609010101010101" pitchFamily="49" charset="-120"/>
              </a:rPr>
              <a:t>筆、螢光筆</a:t>
            </a:r>
            <a:r>
              <a:rPr lang="zh-TW" altLang="en-US" sz="2400" dirty="0" smtClean="0">
                <a:latin typeface="書法家中楷體" panose="02010609010101010101" pitchFamily="49" charset="-120"/>
                <a:ea typeface="書法家中楷體" panose="02010609010101010101" pitchFamily="49" charset="-120"/>
              </a:rPr>
              <a:t>、直尺</a:t>
            </a:r>
            <a:endParaRPr lang="en-US" altLang="zh-TW" sz="2400" dirty="0">
              <a:latin typeface="書法家中楷體" panose="02010609010101010101" pitchFamily="49" charset="-120"/>
              <a:ea typeface="書法家中楷體" panose="02010609010101010101" pitchFamily="49" charset="-120"/>
            </a:endParaRPr>
          </a:p>
          <a:p>
            <a:pPr>
              <a:defRPr/>
            </a:pPr>
            <a:r>
              <a:rPr lang="zh-TW" altLang="zh-TW" sz="2400" dirty="0"/>
              <a:t>養成</a:t>
            </a:r>
            <a:r>
              <a:rPr lang="zh-TW" altLang="en-US" sz="2400" dirty="0" smtClean="0"/>
              <a:t>使</a:t>
            </a:r>
            <a:r>
              <a:rPr lang="zh-TW" altLang="zh-TW" sz="2400" dirty="0" smtClean="0"/>
              <a:t>用</a:t>
            </a:r>
            <a:r>
              <a:rPr lang="zh-TW" altLang="en-US" sz="2400" dirty="0">
                <a:solidFill>
                  <a:srgbClr val="0070C0"/>
                </a:solidFill>
              </a:rPr>
              <a:t>直</a:t>
            </a:r>
            <a:r>
              <a:rPr lang="zh-TW" altLang="zh-TW" sz="2400" dirty="0" smtClean="0">
                <a:solidFill>
                  <a:srgbClr val="0070C0"/>
                </a:solidFill>
              </a:rPr>
              <a:t>尺</a:t>
            </a:r>
            <a:r>
              <a:rPr lang="zh-TW" altLang="zh-TW" sz="2400" dirty="0"/>
              <a:t>和</a:t>
            </a:r>
            <a:r>
              <a:rPr lang="zh-TW" altLang="zh-TW" sz="2400" dirty="0">
                <a:solidFill>
                  <a:srgbClr val="0070C0"/>
                </a:solidFill>
              </a:rPr>
              <a:t>墊板</a:t>
            </a:r>
            <a:r>
              <a:rPr lang="zh-TW" altLang="zh-TW" sz="2400" dirty="0"/>
              <a:t>的好</a:t>
            </a:r>
            <a:r>
              <a:rPr lang="zh-TW" altLang="zh-TW" sz="2400" dirty="0" smtClean="0"/>
              <a:t>習慣</a:t>
            </a:r>
            <a:r>
              <a:rPr lang="zh-TW" altLang="en-US" sz="2400" dirty="0" smtClean="0"/>
              <a:t>。</a:t>
            </a:r>
            <a:endParaRPr lang="en-US" altLang="zh-TW" sz="2400" dirty="0"/>
          </a:p>
          <a:p>
            <a:pPr>
              <a:defRPr/>
            </a:pPr>
            <a:r>
              <a:rPr lang="zh-TW" altLang="en-US" sz="2400" dirty="0" smtClean="0"/>
              <a:t>放置</a:t>
            </a:r>
            <a:r>
              <a:rPr lang="zh-TW" altLang="en-US" sz="2400" dirty="0">
                <a:solidFill>
                  <a:srgbClr val="0070C0"/>
                </a:solidFill>
              </a:rPr>
              <a:t>輕便雨衣</a:t>
            </a:r>
            <a:r>
              <a:rPr lang="zh-TW" altLang="en-US" sz="2400" dirty="0"/>
              <a:t>在置物櫃，</a:t>
            </a:r>
            <a:r>
              <a:rPr lang="zh-TW" altLang="en-US" sz="2400" dirty="0" smtClean="0"/>
              <a:t>以免雨天</a:t>
            </a:r>
            <a:r>
              <a:rPr lang="zh-TW" altLang="en-US" sz="2400" dirty="0"/>
              <a:t>淋雨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>
              <a:defRPr/>
            </a:pPr>
            <a:endParaRPr lang="en-US" altLang="zh-TW" dirty="0" smtClean="0"/>
          </a:p>
          <a:p>
            <a:pPr>
              <a:defRPr/>
            </a:pPr>
            <a:endParaRPr lang="en-US" altLang="zh-TW" dirty="0"/>
          </a:p>
        </p:txBody>
      </p:sp>
      <p:pic>
        <p:nvPicPr>
          <p:cNvPr id="13" name="图片 13">
            <a:extLst>
              <a:ext uri="{FF2B5EF4-FFF2-40B4-BE49-F238E27FC236}">
                <a16:creationId xmlns="" xmlns:a16="http://schemas.microsoft.com/office/drawing/2014/main" id="{34141025-1073-4740-932F-3F1207C998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67" y="1981123"/>
            <a:ext cx="3836994" cy="4336549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7330440" y="2512248"/>
            <a:ext cx="4648200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zh-TW" altLang="zh-TW" sz="2000" dirty="0">
                <a:solidFill>
                  <a:schemeClr val="tx1"/>
                </a:solidFill>
                <a:latin typeface="書法家中楷體" panose="02010609010101010101" pitchFamily="49" charset="-120"/>
                <a:ea typeface="書法家中楷體" panose="02010609010101010101" pitchFamily="49" charset="-120"/>
              </a:rPr>
              <a:t>不做孩子的快遞員，讓孩子養成</a:t>
            </a:r>
            <a:r>
              <a:rPr lang="zh-TW" altLang="zh-TW" sz="2000" b="1" u="sng" dirty="0">
                <a:solidFill>
                  <a:schemeClr val="tx1"/>
                </a:solidFill>
                <a:latin typeface="書法家中楷體" panose="02010609010101010101" pitchFamily="49" charset="-120"/>
                <a:ea typeface="書法家中楷體" panose="02010609010101010101" pitchFamily="49" charset="-120"/>
              </a:rPr>
              <a:t>負責</a:t>
            </a:r>
            <a:r>
              <a:rPr lang="zh-TW" altLang="zh-TW" sz="2000" dirty="0" smtClean="0">
                <a:solidFill>
                  <a:schemeClr val="tx1"/>
                </a:solidFill>
                <a:latin typeface="書法家中楷體" panose="02010609010101010101" pitchFamily="49" charset="-120"/>
                <a:ea typeface="書法家中楷體" panose="02010609010101010101" pitchFamily="49" charset="-120"/>
              </a:rPr>
              <a:t>的良好</a:t>
            </a:r>
            <a:r>
              <a:rPr lang="zh-TW" altLang="zh-TW" sz="2000" dirty="0">
                <a:solidFill>
                  <a:schemeClr val="tx1"/>
                </a:solidFill>
                <a:latin typeface="書法家中楷體" panose="02010609010101010101" pitchFamily="49" charset="-120"/>
                <a:ea typeface="書法家中楷體" panose="02010609010101010101" pitchFamily="49" charset="-120"/>
              </a:rPr>
              <a:t>行為及解決問題的能力</a:t>
            </a:r>
            <a:r>
              <a:rPr lang="zh-TW" altLang="en-US" sz="2000" dirty="0" smtClean="0">
                <a:solidFill>
                  <a:schemeClr val="tx1"/>
                </a:solidFill>
                <a:latin typeface="書法家中楷體" panose="02010609010101010101" pitchFamily="49" charset="-120"/>
                <a:ea typeface="書法家中楷體" panose="02010609010101010101" pitchFamily="49" charset="-120"/>
              </a:rPr>
              <a:t>。</a:t>
            </a:r>
            <a:endParaRPr lang="en-US" altLang="zh-TW" sz="2000" dirty="0">
              <a:solidFill>
                <a:schemeClr val="tx1"/>
              </a:solidFill>
              <a:latin typeface="書法家中楷體" panose="02010609010101010101" pitchFamily="49" charset="-120"/>
              <a:ea typeface="書法家中楷體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3820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5EEFB9C1-8579-4381-AC41-B7DDD6F703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74" y="397933"/>
            <a:ext cx="4537132" cy="1359872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9812F9C3-95B5-464A-8038-2F6F671F12FC}"/>
              </a:ext>
            </a:extLst>
          </p:cNvPr>
          <p:cNvSpPr/>
          <p:nvPr/>
        </p:nvSpPr>
        <p:spPr>
          <a:xfrm>
            <a:off x="3476625" y="805221"/>
            <a:ext cx="5238750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TW" altLang="en-US" sz="4400" b="1" dirty="0" smtClean="0">
                <a:ln w="15875">
                  <a:noFill/>
                </a:ln>
                <a:solidFill>
                  <a:srgbClr val="E71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生活</a:t>
            </a:r>
            <a:r>
              <a:rPr lang="zh-TW" altLang="en-US" sz="4400" b="1" dirty="0">
                <a:ln w="15875">
                  <a:noFill/>
                </a:ln>
                <a:solidFill>
                  <a:srgbClr val="E71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篇</a:t>
            </a:r>
            <a:endParaRPr lang="zh-CN" altLang="en-US" sz="4400" b="1" dirty="0">
              <a:ln w="15875">
                <a:noFill/>
              </a:ln>
              <a:solidFill>
                <a:srgbClr val="E71C6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07AA7C7-854C-4043-9279-4876E360DF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645067" y="1613985"/>
            <a:ext cx="735106" cy="5764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3F5983E3-5FB0-4D65-BED1-899A746FAE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t="2306" r="81250" b="79215"/>
          <a:stretch/>
        </p:blipFill>
        <p:spPr>
          <a:xfrm>
            <a:off x="495227" y="112079"/>
            <a:ext cx="1479176" cy="12672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E0BD57D9-3C15-4835-BDC5-A89ABE4CBE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2174602" y="752846"/>
            <a:ext cx="1098177" cy="86113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35EA4AEE-ECBE-4426-BDCF-4E70F17FCD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7" b="76010"/>
          <a:stretch/>
        </p:blipFill>
        <p:spPr>
          <a:xfrm>
            <a:off x="8391655" y="420210"/>
            <a:ext cx="4077928" cy="148199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62531E04-6968-4542-887F-7A8456075F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4"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sp>
        <p:nvSpPr>
          <p:cNvPr id="10" name="內容版面配置區 2"/>
          <p:cNvSpPr txBox="1">
            <a:spLocks/>
          </p:cNvSpPr>
          <p:nvPr/>
        </p:nvSpPr>
        <p:spPr>
          <a:xfrm>
            <a:off x="4991100" y="2038339"/>
            <a:ext cx="6494318" cy="46395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zh-TW" altLang="en-US" b="1" dirty="0" smtClean="0">
                <a:solidFill>
                  <a:srgbClr val="FF0000"/>
                </a:solidFill>
              </a:rPr>
              <a:t>一同提升孩子的健康心理</a:t>
            </a:r>
            <a:endParaRPr lang="en-US" altLang="zh-TW" b="1" dirty="0">
              <a:solidFill>
                <a:srgbClr val="FF0000"/>
              </a:solidFill>
            </a:endParaRPr>
          </a:p>
          <a:p>
            <a:r>
              <a:rPr lang="zh-TW" altLang="en-US" sz="2400" dirty="0" smtClean="0"/>
              <a:t>注意</a:t>
            </a:r>
            <a:r>
              <a:rPr lang="zh-TW" altLang="zh-TW" sz="2400" dirty="0" smtClean="0"/>
              <a:t>服裝</a:t>
            </a:r>
            <a:r>
              <a:rPr lang="zh-TW" altLang="zh-TW" sz="2400" dirty="0"/>
              <a:t>儀容</a:t>
            </a:r>
            <a:r>
              <a:rPr lang="zh-TW" altLang="en-US" sz="2400" dirty="0" smtClean="0"/>
              <a:t>整齊。</a:t>
            </a:r>
            <a:endParaRPr lang="en-US" altLang="zh-TW" sz="2400" dirty="0" smtClean="0"/>
          </a:p>
          <a:p>
            <a:pPr marL="0" indent="0" algn="ctr">
              <a:buNone/>
            </a:pPr>
            <a:r>
              <a:rPr lang="zh-TW" altLang="en-US" sz="2400" dirty="0" smtClean="0">
                <a:latin typeface="書法家中楷體" panose="02010609010101010101" pitchFamily="49" charset="-120"/>
                <a:ea typeface="書法家中楷體" panose="02010609010101010101" pitchFamily="49" charset="-120"/>
              </a:rPr>
              <a:t>每天攜帶手帕</a:t>
            </a:r>
            <a:r>
              <a:rPr lang="zh-TW" altLang="zh-TW" sz="2400" dirty="0" smtClean="0">
                <a:latin typeface="書法家中楷體" panose="02010609010101010101" pitchFamily="49" charset="-120"/>
                <a:ea typeface="書法家中楷體" panose="02010609010101010101" pitchFamily="49" charset="-120"/>
              </a:rPr>
              <a:t>、</a:t>
            </a:r>
            <a:r>
              <a:rPr lang="zh-TW" altLang="zh-TW" sz="2400" dirty="0">
                <a:latin typeface="書法家中楷體" panose="02010609010101010101" pitchFamily="49" charset="-120"/>
                <a:ea typeface="書法家中楷體" panose="02010609010101010101" pitchFamily="49" charset="-120"/>
              </a:rPr>
              <a:t>衛生紙</a:t>
            </a:r>
            <a:r>
              <a:rPr lang="zh-TW" altLang="en-US" sz="2400" dirty="0">
                <a:latin typeface="書法家中楷體" panose="02010609010101010101" pitchFamily="49" charset="-120"/>
                <a:ea typeface="書法家中楷體" panose="02010609010101010101" pitchFamily="49" charset="-120"/>
              </a:rPr>
              <a:t>、剪</a:t>
            </a:r>
            <a:r>
              <a:rPr lang="zh-TW" altLang="en-US" sz="2400" dirty="0" smtClean="0">
                <a:latin typeface="書法家中楷體" panose="02010609010101010101" pitchFamily="49" charset="-120"/>
                <a:ea typeface="書法家中楷體" panose="02010609010101010101" pitchFamily="49" charset="-120"/>
              </a:rPr>
              <a:t>指甲</a:t>
            </a:r>
            <a:endParaRPr lang="en-US" altLang="zh-TW" sz="2400" dirty="0">
              <a:latin typeface="書法家中楷體" panose="02010609010101010101" pitchFamily="49" charset="-120"/>
              <a:ea typeface="書法家中楷體" panose="02010609010101010101" pitchFamily="49" charset="-120"/>
            </a:endParaRPr>
          </a:p>
          <a:p>
            <a:pPr>
              <a:lnSpc>
                <a:spcPct val="150000"/>
              </a:lnSpc>
              <a:defRPr/>
            </a:pPr>
            <a:r>
              <a:rPr lang="zh-TW" altLang="zh-TW" sz="2400" dirty="0"/>
              <a:t>視力檢查有異狀的孩子，</a:t>
            </a:r>
            <a:r>
              <a:rPr lang="zh-TW" altLang="en-US" sz="2400" dirty="0"/>
              <a:t>發下</a:t>
            </a:r>
            <a:r>
              <a:rPr lang="zh-TW" altLang="zh-TW" sz="2400" dirty="0"/>
              <a:t>通知單</a:t>
            </a:r>
            <a:r>
              <a:rPr lang="zh-TW" altLang="en-US" sz="2400" dirty="0"/>
              <a:t>後</a:t>
            </a:r>
            <a:r>
              <a:rPr lang="zh-TW" altLang="zh-TW" sz="2400" dirty="0"/>
              <a:t>，請盡快帶孩子到眼科做</a:t>
            </a:r>
            <a:r>
              <a:rPr lang="zh-TW" altLang="en-US" sz="2400" dirty="0">
                <a:solidFill>
                  <a:srgbClr val="0070C0"/>
                </a:solidFill>
              </a:rPr>
              <a:t>複診並</a:t>
            </a:r>
            <a:r>
              <a:rPr lang="zh-TW" altLang="zh-TW" sz="2400" dirty="0">
                <a:solidFill>
                  <a:srgbClr val="0070C0"/>
                </a:solidFill>
              </a:rPr>
              <a:t>交回條</a:t>
            </a:r>
            <a:r>
              <a:rPr lang="zh-TW" altLang="en-US" sz="2400" dirty="0" smtClean="0"/>
              <a:t>。</a:t>
            </a:r>
            <a:endParaRPr lang="en-US" altLang="zh-TW" sz="2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  <a:defRPr/>
            </a:pPr>
            <a:r>
              <a:rPr lang="zh-TW" altLang="zh-TW" sz="2400" dirty="0"/>
              <a:t>身高、體重老師</a:t>
            </a:r>
            <a:r>
              <a:rPr lang="zh-TW" altLang="en-US" sz="2400" dirty="0"/>
              <a:t>將會</a:t>
            </a:r>
            <a:r>
              <a:rPr lang="zh-TW" altLang="zh-TW" sz="2400" dirty="0"/>
              <a:t>記錄在聯絡本</a:t>
            </a:r>
            <a:r>
              <a:rPr lang="zh-TW" altLang="en-US" sz="2400" dirty="0"/>
              <a:t>第</a:t>
            </a:r>
            <a:r>
              <a:rPr lang="en-US" altLang="zh-TW" sz="2400" dirty="0"/>
              <a:t>2</a:t>
            </a:r>
            <a:r>
              <a:rPr lang="zh-TW" altLang="en-US" sz="2400" dirty="0"/>
              <a:t>頁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pPr>
              <a:lnSpc>
                <a:spcPct val="150000"/>
              </a:lnSpc>
              <a:defRPr/>
            </a:pPr>
            <a:r>
              <a:rPr lang="zh-TW" altLang="zh-TW" sz="2400" dirty="0"/>
              <a:t>每日與孩子來場親子對話。</a:t>
            </a:r>
            <a:endParaRPr lang="en-US" altLang="zh-TW" sz="2400" dirty="0"/>
          </a:p>
          <a:p>
            <a:endParaRPr lang="en-US" altLang="zh-TW" sz="24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dirty="0"/>
          </a:p>
          <a:p>
            <a:pPr marL="0" indent="0" algn="ctr">
              <a:buNone/>
            </a:pPr>
            <a:endParaRPr lang="en-US" altLang="zh-TW" sz="2400" dirty="0">
              <a:latin typeface="書法家中楷體" panose="02010609010101010101" pitchFamily="49" charset="-120"/>
              <a:ea typeface="書法家中楷體" panose="02010609010101010101" pitchFamily="49" charset="-120"/>
            </a:endParaRPr>
          </a:p>
          <a:p>
            <a:pPr marL="0" indent="0">
              <a:buNone/>
              <a:defRPr/>
            </a:pPr>
            <a:endParaRPr lang="en-US" altLang="zh-TW" dirty="0"/>
          </a:p>
        </p:txBody>
      </p:sp>
      <p:pic>
        <p:nvPicPr>
          <p:cNvPr id="13" name="图片 13">
            <a:extLst>
              <a:ext uri="{FF2B5EF4-FFF2-40B4-BE49-F238E27FC236}">
                <a16:creationId xmlns="" xmlns:a16="http://schemas.microsoft.com/office/drawing/2014/main" id="{34141025-1073-4740-932F-3F1207C998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67" y="1981123"/>
            <a:ext cx="3836994" cy="433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4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DFE3941F-F381-4F95-82D0-90E1986433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74" y="397932"/>
            <a:ext cx="4537132" cy="1492025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6A10F893-D2D4-44A2-A491-1581F12BDA47}"/>
              </a:ext>
            </a:extLst>
          </p:cNvPr>
          <p:cNvSpPr/>
          <p:nvPr/>
        </p:nvSpPr>
        <p:spPr>
          <a:xfrm>
            <a:off x="3476625" y="805221"/>
            <a:ext cx="5238750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TW" altLang="en-US" sz="4400" b="1" dirty="0" smtClean="0">
                <a:ln w="15875">
                  <a:noFill/>
                </a:ln>
                <a:solidFill>
                  <a:srgbClr val="E71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獎勵</a:t>
            </a:r>
            <a:r>
              <a:rPr lang="zh-TW" altLang="en-US" sz="4400" b="1" dirty="0">
                <a:ln w="15875">
                  <a:noFill/>
                </a:ln>
                <a:solidFill>
                  <a:srgbClr val="E71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制度</a:t>
            </a:r>
            <a:endParaRPr lang="zh-CN" altLang="en-US" sz="4400" b="1" dirty="0">
              <a:ln w="15875">
                <a:noFill/>
              </a:ln>
              <a:solidFill>
                <a:srgbClr val="E71C6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1EFC6E55-7288-4A46-BCA6-911D072F2F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6259836" y="2180075"/>
            <a:ext cx="735106" cy="57643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517F0CA7-0886-4DDD-B563-40CD8DE84E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4"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="" xmlns:a16="http://schemas.microsoft.com/office/drawing/2014/main" id="{0E158F36-67EE-4592-82BF-48AEFEF72649}"/>
              </a:ext>
            </a:extLst>
          </p:cNvPr>
          <p:cNvGrpSpPr/>
          <p:nvPr/>
        </p:nvGrpSpPr>
        <p:grpSpPr>
          <a:xfrm>
            <a:off x="107640" y="-86690"/>
            <a:ext cx="3141575" cy="3046285"/>
            <a:chOff x="341822" y="1889957"/>
            <a:chExt cx="3141575" cy="3046285"/>
          </a:xfrm>
        </p:grpSpPr>
        <p:sp>
          <p:nvSpPr>
            <p:cNvPr id="6" name="矩形 5"/>
            <p:cNvSpPr/>
            <p:nvPr/>
          </p:nvSpPr>
          <p:spPr>
            <a:xfrm>
              <a:off x="341822" y="3957513"/>
              <a:ext cx="3141575" cy="97872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作業習寫良好 </a:t>
              </a:r>
              <a:r>
                <a:rPr lang="en-US" altLang="zh-TW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+</a:t>
              </a:r>
              <a:r>
                <a:rPr lang="zh-TW" altLang="en-US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endPara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未簽名未繳交 </a:t>
              </a:r>
              <a:r>
                <a:rPr lang="en-US" altLang="zh-TW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endParaRPr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9" name="图片 18">
              <a:extLst>
                <a:ext uri="{FF2B5EF4-FFF2-40B4-BE49-F238E27FC236}">
                  <a16:creationId xmlns="" xmlns:a16="http://schemas.microsoft.com/office/drawing/2014/main" id="{CFCE08F9-D82E-44D7-9607-9133066872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43" t="5622" r="72455" b="70941"/>
            <a:stretch/>
          </p:blipFill>
          <p:spPr>
            <a:xfrm>
              <a:off x="1213234" y="1889957"/>
              <a:ext cx="1922735" cy="2252844"/>
            </a:xfrm>
            <a:prstGeom prst="rect">
              <a:avLst/>
            </a:prstGeom>
          </p:spPr>
        </p:pic>
      </p:grpSp>
      <p:grpSp>
        <p:nvGrpSpPr>
          <p:cNvPr id="25" name="组合 24">
            <a:extLst>
              <a:ext uri="{FF2B5EF4-FFF2-40B4-BE49-F238E27FC236}">
                <a16:creationId xmlns="" xmlns:a16="http://schemas.microsoft.com/office/drawing/2014/main" id="{229D829B-E676-4139-856D-11FF62DE34D0}"/>
              </a:ext>
            </a:extLst>
          </p:cNvPr>
          <p:cNvGrpSpPr/>
          <p:nvPr/>
        </p:nvGrpSpPr>
        <p:grpSpPr>
          <a:xfrm>
            <a:off x="333426" y="2964353"/>
            <a:ext cx="3003081" cy="2940394"/>
            <a:chOff x="3380942" y="2019876"/>
            <a:chExt cx="3003081" cy="2940394"/>
          </a:xfrm>
        </p:grpSpPr>
        <p:sp>
          <p:nvSpPr>
            <p:cNvPr id="7" name="矩形 6"/>
            <p:cNvSpPr/>
            <p:nvPr/>
          </p:nvSpPr>
          <p:spPr>
            <a:xfrm>
              <a:off x="3380942" y="3981541"/>
              <a:ext cx="3003081" cy="97872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上課表現 </a:t>
              </a:r>
              <a:r>
                <a:rPr lang="en-US" altLang="zh-TW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+</a:t>
              </a:r>
            </a:p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分心影響課程</a:t>
              </a:r>
              <a:r>
                <a:rPr lang="en-US" altLang="zh-TW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</a:t>
              </a:r>
              <a:endParaRPr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2" name="图片 21">
              <a:extLst>
                <a:ext uri="{FF2B5EF4-FFF2-40B4-BE49-F238E27FC236}">
                  <a16:creationId xmlns="" xmlns:a16="http://schemas.microsoft.com/office/drawing/2014/main" id="{42C5C992-D6D5-40CA-8CD8-4C468A9BF4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62" t="7093" r="48670" b="71364"/>
            <a:stretch/>
          </p:blipFill>
          <p:spPr>
            <a:xfrm>
              <a:off x="3830826" y="2019876"/>
              <a:ext cx="2103314" cy="1939002"/>
            </a:xfrm>
            <a:prstGeom prst="rect">
              <a:avLst/>
            </a:prstGeom>
          </p:spPr>
        </p:pic>
      </p:grpSp>
      <p:grpSp>
        <p:nvGrpSpPr>
          <p:cNvPr id="26" name="组合 25">
            <a:extLst>
              <a:ext uri="{FF2B5EF4-FFF2-40B4-BE49-F238E27FC236}">
                <a16:creationId xmlns="" xmlns:a16="http://schemas.microsoft.com/office/drawing/2014/main" id="{0DA3A933-63F0-4A90-9B27-73F0E7ACB613}"/>
              </a:ext>
            </a:extLst>
          </p:cNvPr>
          <p:cNvGrpSpPr/>
          <p:nvPr/>
        </p:nvGrpSpPr>
        <p:grpSpPr>
          <a:xfrm>
            <a:off x="3110248" y="2036790"/>
            <a:ext cx="2146300" cy="2301095"/>
            <a:chOff x="6319322" y="2056963"/>
            <a:chExt cx="2146300" cy="2301095"/>
          </a:xfrm>
        </p:grpSpPr>
        <p:sp>
          <p:nvSpPr>
            <p:cNvPr id="8" name="矩形 7"/>
            <p:cNvSpPr/>
            <p:nvPr/>
          </p:nvSpPr>
          <p:spPr>
            <a:xfrm>
              <a:off x="6319322" y="3933326"/>
              <a:ext cx="2146300" cy="42473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dirty="0">
                <a:latin typeface="汉仪乐喵体W" panose="00020600040101010101" pitchFamily="18" charset="-122"/>
                <a:ea typeface="汉仪乐喵体W" panose="00020600040101010101" pitchFamily="18" charset="-122"/>
              </a:endParaRPr>
            </a:p>
          </p:txBody>
        </p:sp>
        <p:pic>
          <p:nvPicPr>
            <p:cNvPr id="23" name="图片 22">
              <a:extLst>
                <a:ext uri="{FF2B5EF4-FFF2-40B4-BE49-F238E27FC236}">
                  <a16:creationId xmlns="" xmlns:a16="http://schemas.microsoft.com/office/drawing/2014/main" id="{20D5BF5F-156E-4DCC-BB35-CA5F64F7FC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90" t="7828" r="30063" b="71365"/>
            <a:stretch/>
          </p:blipFill>
          <p:spPr>
            <a:xfrm>
              <a:off x="6532873" y="2056963"/>
              <a:ext cx="1858782" cy="1864117"/>
            </a:xfrm>
            <a:prstGeom prst="rect">
              <a:avLst/>
            </a:prstGeom>
          </p:spPr>
        </p:pic>
      </p:grpSp>
      <p:sp>
        <p:nvSpPr>
          <p:cNvPr id="28" name="矩形 27"/>
          <p:cNvSpPr/>
          <p:nvPr/>
        </p:nvSpPr>
        <p:spPr>
          <a:xfrm>
            <a:off x="2800062" y="3949122"/>
            <a:ext cx="3003081" cy="9787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好人好事 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</a:p>
          <a:p>
            <a:pPr algn="ctr">
              <a:lnSpc>
                <a:spcPct val="120000"/>
              </a:lnSpc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行為須改進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endParaRPr lang="zh-CN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向右箭號 3"/>
          <p:cNvSpPr/>
          <p:nvPr/>
        </p:nvSpPr>
        <p:spPr>
          <a:xfrm>
            <a:off x="5182581" y="3279485"/>
            <a:ext cx="898942" cy="70886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內容版面配置區 2"/>
          <p:cNvSpPr txBox="1">
            <a:spLocks/>
          </p:cNvSpPr>
          <p:nvPr/>
        </p:nvSpPr>
        <p:spPr>
          <a:xfrm>
            <a:off x="6328526" y="2246069"/>
            <a:ext cx="5545658" cy="382751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endParaRPr lang="en-US" altLang="zh-TW" dirty="0" smtClean="0"/>
          </a:p>
          <a:p>
            <a:pPr>
              <a:lnSpc>
                <a:spcPts val="2600"/>
              </a:lnSpc>
              <a:spcBef>
                <a:spcPts val="0"/>
              </a:spcBef>
              <a:buFont typeface="Wingdings" panose="05000000000000000000" pitchFamily="2" charset="2"/>
              <a:buChar char="u"/>
            </a:pPr>
            <a:r>
              <a:rPr lang="zh-TW" altLang="en-US" sz="2400" dirty="0" smtClean="0"/>
              <a:t>依照學習表現</a:t>
            </a:r>
            <a:r>
              <a:rPr lang="zh-TW" altLang="en-US" sz="2400" dirty="0"/>
              <a:t>，在簿</a:t>
            </a:r>
            <a:r>
              <a:rPr lang="zh-TW" altLang="en-US" sz="2400" dirty="0" smtClean="0"/>
              <a:t>本上</a:t>
            </a:r>
            <a:r>
              <a:rPr lang="zh-TW" altLang="en-US" sz="2400" b="1" dirty="0" smtClean="0"/>
              <a:t>讚</a:t>
            </a:r>
            <a:r>
              <a:rPr lang="zh-TW" altLang="en-US" sz="2400" dirty="0"/>
              <a:t>印章。</a:t>
            </a:r>
            <a:endParaRPr lang="en-US" altLang="zh-TW" sz="2400" dirty="0"/>
          </a:p>
          <a:p>
            <a:pPr marL="0" indent="0">
              <a:lnSpc>
                <a:spcPts val="2600"/>
              </a:lnSpc>
              <a:spcBef>
                <a:spcPts val="1200"/>
              </a:spcBef>
              <a:buNone/>
            </a:pPr>
            <a:r>
              <a:rPr lang="zh-TW" altLang="en-US" sz="2400" dirty="0"/>
              <a:t> </a:t>
            </a:r>
            <a:r>
              <a:rPr lang="zh-TW" altLang="en-US" sz="2400" dirty="0" smtClean="0"/>
              <a:t>  </a:t>
            </a:r>
            <a:r>
              <a:rPr lang="zh-TW" altLang="en-US" sz="2400" dirty="0" smtClean="0">
                <a:latin typeface="書法家中楷體" panose="02010609010101010101" pitchFamily="49" charset="-120"/>
                <a:ea typeface="書法家中楷體" panose="02010609010101010101" pitchFamily="49" charset="-120"/>
              </a:rPr>
              <a:t>增強孩子學習動機</a:t>
            </a:r>
            <a:endParaRPr lang="en-US" altLang="zh-TW" sz="2400" dirty="0" smtClean="0">
              <a:latin typeface="書法家中楷體" panose="02010609010101010101" pitchFamily="49" charset="-120"/>
              <a:ea typeface="書法家中楷體" panose="02010609010101010101" pitchFamily="49" charset="-120"/>
            </a:endParaRPr>
          </a:p>
          <a:p>
            <a:pPr marL="0" indent="0">
              <a:lnSpc>
                <a:spcPts val="2600"/>
              </a:lnSpc>
              <a:spcBef>
                <a:spcPts val="1200"/>
              </a:spcBef>
              <a:buNone/>
            </a:pPr>
            <a:r>
              <a:rPr lang="zh-TW" altLang="en-US" sz="2400" dirty="0">
                <a:latin typeface="書法家中楷體" panose="02010609010101010101" pitchFamily="49" charset="-120"/>
                <a:ea typeface="書法家中楷體" panose="02010609010101010101" pitchFamily="49" charset="-120"/>
              </a:rPr>
              <a:t> </a:t>
            </a:r>
            <a:r>
              <a:rPr lang="zh-TW" altLang="en-US" sz="2400" dirty="0" smtClean="0">
                <a:latin typeface="書法家中楷體" panose="02010609010101010101" pitchFamily="49" charset="-120"/>
                <a:ea typeface="書法家中楷體" panose="02010609010101010101" pitchFamily="49" charset="-120"/>
              </a:rPr>
              <a:t>   透過換</a:t>
            </a:r>
            <a:r>
              <a:rPr lang="zh-TW" altLang="en-US" sz="2400" dirty="0" smtClean="0">
                <a:solidFill>
                  <a:srgbClr val="0070C0"/>
                </a:solidFill>
                <a:latin typeface="書法家中楷體" panose="02010609010101010101" pitchFamily="49" charset="-120"/>
                <a:ea typeface="書法家中楷體" panose="02010609010101010101" pitchFamily="49" charset="-120"/>
              </a:rPr>
              <a:t>育</a:t>
            </a:r>
            <a:r>
              <a:rPr lang="zh-TW" altLang="en-US" sz="2400" dirty="0">
                <a:solidFill>
                  <a:srgbClr val="0070C0"/>
                </a:solidFill>
                <a:latin typeface="書法家中楷體" panose="02010609010101010101" pitchFamily="49" charset="-120"/>
                <a:ea typeface="書法家中楷體" panose="02010609010101010101" pitchFamily="49" charset="-120"/>
              </a:rPr>
              <a:t>德好棒</a:t>
            </a:r>
            <a:r>
              <a:rPr lang="zh-TW" altLang="en-US" sz="2400" dirty="0" smtClean="0">
                <a:solidFill>
                  <a:srgbClr val="0070C0"/>
                </a:solidFill>
                <a:latin typeface="書法家中楷體" panose="02010609010101010101" pitchFamily="49" charset="-120"/>
                <a:ea typeface="書法家中楷體" panose="02010609010101010101" pitchFamily="49" charset="-120"/>
              </a:rPr>
              <a:t>貼紙</a:t>
            </a:r>
            <a:r>
              <a:rPr lang="zh-TW" altLang="en-US" sz="2400" dirty="0" smtClean="0">
                <a:latin typeface="書法家中楷體" panose="02010609010101010101" pitchFamily="49" charset="-120"/>
                <a:ea typeface="書法家中楷體" panose="02010609010101010101" pitchFamily="49" charset="-120"/>
              </a:rPr>
              <a:t>獲得實質鼓勵</a:t>
            </a:r>
            <a:endParaRPr lang="zh-TW" altLang="en-US" sz="2400" dirty="0" smtClean="0"/>
          </a:p>
          <a:p>
            <a:pPr>
              <a:lnSpc>
                <a:spcPts val="2600"/>
              </a:lnSpc>
              <a:spcBef>
                <a:spcPts val="1200"/>
              </a:spcBef>
              <a:buFont typeface="Wingdings" panose="05000000000000000000" pitchFamily="2" charset="2"/>
              <a:buChar char="u"/>
            </a:pPr>
            <a:r>
              <a:rPr lang="zh-TW" altLang="en-US" sz="2400" dirty="0" smtClean="0"/>
              <a:t> </a:t>
            </a:r>
            <a:r>
              <a:rPr lang="zh-TW" altLang="en-US" sz="2400" dirty="0"/>
              <a:t>依據生活表現，累積愛心達</a:t>
            </a:r>
            <a:r>
              <a:rPr lang="en-US" altLang="zh-TW" sz="2400" dirty="0"/>
              <a:t>10</a:t>
            </a:r>
            <a:r>
              <a:rPr lang="zh-TW" altLang="en-US" sz="2400" dirty="0"/>
              <a:t>次。</a:t>
            </a:r>
            <a:endParaRPr lang="en-US" altLang="zh-TW" sz="2400" dirty="0"/>
          </a:p>
          <a:p>
            <a:pPr marL="0" indent="0">
              <a:lnSpc>
                <a:spcPts val="2600"/>
              </a:lnSpc>
              <a:spcBef>
                <a:spcPts val="1200"/>
              </a:spcBef>
              <a:buNone/>
            </a:pPr>
            <a:r>
              <a:rPr lang="zh-TW" altLang="en-US" sz="2400" dirty="0" smtClean="0"/>
              <a:t>    </a:t>
            </a:r>
            <a:r>
              <a:rPr lang="zh-TW" altLang="en-US" sz="2400" dirty="0">
                <a:latin typeface="書法家中楷體" panose="02010609010101010101" pitchFamily="49" charset="-120"/>
                <a:ea typeface="書法家中楷體" panose="02010609010101010101" pitchFamily="49" charset="-120"/>
              </a:rPr>
              <a:t>可換轉</a:t>
            </a:r>
            <a:r>
              <a:rPr lang="zh-TW" altLang="en-US" sz="2400" dirty="0">
                <a:solidFill>
                  <a:srgbClr val="0070C0"/>
                </a:solidFill>
                <a:latin typeface="書法家中楷體" panose="02010609010101010101" pitchFamily="49" charset="-120"/>
                <a:ea typeface="書法家中楷體" panose="02010609010101010101" pitchFamily="49" charset="-120"/>
              </a:rPr>
              <a:t>扭蛋</a:t>
            </a:r>
            <a:r>
              <a:rPr lang="zh-TW" altLang="en-US" sz="2400" dirty="0" smtClean="0">
                <a:solidFill>
                  <a:srgbClr val="0070C0"/>
                </a:solidFill>
                <a:latin typeface="書法家中楷體" panose="02010609010101010101" pitchFamily="49" charset="-120"/>
                <a:ea typeface="書法家中楷體" panose="02010609010101010101" pitchFamily="49" charset="-120"/>
              </a:rPr>
              <a:t>機</a:t>
            </a:r>
            <a:r>
              <a:rPr lang="zh-TW" altLang="en-US" sz="2400" dirty="0" smtClean="0">
                <a:latin typeface="書法家中楷體" panose="02010609010101010101" pitchFamily="49" charset="-120"/>
                <a:ea typeface="書法家中楷體" panose="02010609010101010101" pitchFamily="49" charset="-120"/>
              </a:rPr>
              <a:t>的機會</a:t>
            </a:r>
            <a:endParaRPr lang="en-US" altLang="zh-TW" sz="2400" dirty="0">
              <a:latin typeface="書法家中楷體" panose="02010609010101010101" pitchFamily="49" charset="-120"/>
              <a:ea typeface="書法家中楷體" panose="02010609010101010101" pitchFamily="49" charset="-120"/>
            </a:endParaRPr>
          </a:p>
          <a:p>
            <a:pPr>
              <a:lnSpc>
                <a:spcPts val="2600"/>
              </a:lnSpc>
              <a:spcBef>
                <a:spcPts val="1200"/>
              </a:spcBef>
              <a:buFont typeface="Wingdings" panose="05000000000000000000" pitchFamily="2" charset="2"/>
              <a:buChar char="u"/>
            </a:pPr>
            <a:r>
              <a:rPr lang="zh-TW" altLang="en-US" sz="2400" dirty="0"/>
              <a:t>適時給予讚美、鼓勵</a:t>
            </a:r>
            <a:r>
              <a:rPr lang="zh-TW" altLang="en-US" sz="2400" dirty="0" smtClean="0"/>
              <a:t>；</a:t>
            </a:r>
            <a:endParaRPr lang="en-US" altLang="zh-TW" sz="2400" dirty="0" smtClean="0"/>
          </a:p>
          <a:p>
            <a:pPr marL="0" indent="0" algn="r">
              <a:lnSpc>
                <a:spcPts val="2600"/>
              </a:lnSpc>
              <a:spcBef>
                <a:spcPts val="1200"/>
              </a:spcBef>
              <a:buNone/>
            </a:pPr>
            <a:r>
              <a:rPr lang="zh-TW" altLang="en-US" sz="2400" dirty="0" smtClean="0"/>
              <a:t>    需要改進時給予指導</a:t>
            </a:r>
            <a:r>
              <a:rPr lang="zh-TW" altLang="en-US" dirty="0" smtClean="0"/>
              <a:t>。 </a:t>
            </a:r>
            <a:endParaRPr lang="zh-TW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9121B546-8EE1-48DB-8518-2D5DF4DBFC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7" b="76010"/>
          <a:stretch/>
        </p:blipFill>
        <p:spPr>
          <a:xfrm>
            <a:off x="8548382" y="986300"/>
            <a:ext cx="4077928" cy="148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7117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4"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885290" y="2524162"/>
            <a:ext cx="3021955" cy="974434"/>
            <a:chOff x="7950844" y="2822232"/>
            <a:chExt cx="3021955" cy="974434"/>
          </a:xfrm>
        </p:grpSpPr>
        <p:sp>
          <p:nvSpPr>
            <p:cNvPr id="4" name="矩形 3"/>
            <p:cNvSpPr/>
            <p:nvPr/>
          </p:nvSpPr>
          <p:spPr>
            <a:xfrm>
              <a:off x="7950844" y="3334873"/>
              <a:ext cx="3021955" cy="46179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TW" altLang="en-US" sz="22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孩子的起步</a:t>
              </a:r>
              <a:endParaRPr lang="zh-CN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7950844" y="2822232"/>
              <a:ext cx="2241974" cy="49539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TW" altLang="en-US" sz="2400" b="1" dirty="0" smtClean="0">
                  <a:solidFill>
                    <a:srgbClr val="E71C6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學習起點</a:t>
              </a:r>
              <a:endParaRPr lang="zh-CN" altLang="en-US" sz="2400" b="1" dirty="0">
                <a:solidFill>
                  <a:srgbClr val="E71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10207860" y="2757089"/>
            <a:ext cx="2241974" cy="9787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TW" altLang="en-US" sz="2400" b="1" dirty="0" smtClean="0">
                <a:solidFill>
                  <a:srgbClr val="E71C63"/>
                </a:solidFill>
                <a:latin typeface="汉仪乐喵体W" panose="00020600040101010101" pitchFamily="18" charset="-122"/>
                <a:ea typeface="汉仪乐喵体W" panose="00020600040101010101" pitchFamily="18" charset="-122"/>
              </a:rPr>
              <a:t>克服起伏曲線再創高峰</a:t>
            </a:r>
            <a:endParaRPr lang="zh-CN" altLang="en-US" sz="2400" b="1" dirty="0">
              <a:solidFill>
                <a:srgbClr val="E71C63"/>
              </a:solidFill>
              <a:latin typeface="汉仪乐喵体W" panose="00020600040101010101" pitchFamily="18" charset="-122"/>
              <a:ea typeface="汉仪乐喵体W" panose="00020600040101010101" pitchFamily="18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380173" y="4357681"/>
            <a:ext cx="8391899" cy="1717393"/>
            <a:chOff x="5454583" y="2625473"/>
            <a:chExt cx="6110458" cy="1854827"/>
          </a:xfrm>
        </p:grpSpPr>
        <p:sp>
          <p:nvSpPr>
            <p:cNvPr id="10" name="矩形 9"/>
            <p:cNvSpPr/>
            <p:nvPr/>
          </p:nvSpPr>
          <p:spPr>
            <a:xfrm>
              <a:off x="7807829" y="2625473"/>
              <a:ext cx="3757212" cy="185482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TW" altLang="en-US" sz="2200" b="1" dirty="0" smtClean="0">
                  <a:latin typeface="汉仪乐喵体W" panose="00020600040101010101" pitchFamily="18" charset="-122"/>
                  <a:ea typeface="汉仪乐喵体W" panose="00020600040101010101" pitchFamily="18" charset="-122"/>
                </a:rPr>
                <a:t>親師合作</a:t>
              </a:r>
              <a:endParaRPr lang="en-US" altLang="zh-TW" sz="2200" b="1" dirty="0" smtClean="0">
                <a:latin typeface="汉仪乐喵体W" panose="00020600040101010101" pitchFamily="18" charset="-122"/>
                <a:ea typeface="汉仪乐喵体W" panose="00020600040101010101" pitchFamily="18" charset="-122"/>
              </a:endParaRPr>
            </a:p>
            <a:p>
              <a:pPr>
                <a:lnSpc>
                  <a:spcPct val="120000"/>
                </a:lnSpc>
              </a:pPr>
              <a:r>
                <a:rPr lang="zh-TW" altLang="en-US" sz="22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→</a:t>
              </a:r>
              <a:r>
                <a:rPr lang="zh-TW" altLang="en-US" sz="2200" b="1" dirty="0" smtClean="0">
                  <a:latin typeface="汉仪乐喵体W" panose="00020600040101010101" pitchFamily="18" charset="-122"/>
                  <a:ea typeface="汉仪乐喵体W" panose="00020600040101010101" pitchFamily="18" charset="-122"/>
                </a:rPr>
                <a:t>綜合</a:t>
              </a:r>
              <a:endParaRPr lang="en-US" altLang="zh-TW" sz="2200" b="1" dirty="0" smtClean="0">
                <a:latin typeface="汉仪乐喵体W" panose="00020600040101010101" pitchFamily="18" charset="-122"/>
                <a:ea typeface="汉仪乐喵体W" panose="00020600040101010101" pitchFamily="18" charset="-122"/>
              </a:endParaRPr>
            </a:p>
            <a:p>
              <a:pPr>
                <a:lnSpc>
                  <a:spcPct val="120000"/>
                </a:lnSpc>
              </a:pPr>
              <a:r>
                <a:rPr lang="zh-TW" altLang="en-US" sz="2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→</a:t>
              </a:r>
              <a:r>
                <a:rPr lang="zh-TW" altLang="en-US" sz="2200" b="1" dirty="0" smtClean="0">
                  <a:latin typeface="汉仪乐喵体W" panose="00020600040101010101" pitchFamily="18" charset="-122"/>
                  <a:ea typeface="汉仪乐喵体W" panose="00020600040101010101" pitchFamily="18" charset="-122"/>
                </a:rPr>
                <a:t>分析</a:t>
              </a:r>
              <a:r>
                <a:rPr lang="en-US" altLang="zh-TW" sz="2200" b="1" dirty="0" smtClean="0">
                  <a:latin typeface="汉仪乐喵体W" panose="00020600040101010101" pitchFamily="18" charset="-122"/>
                  <a:ea typeface="汉仪乐喵体W" panose="00020600040101010101" pitchFamily="18" charset="-122"/>
                </a:rPr>
                <a:t>(S</a:t>
              </a:r>
              <a:r>
                <a:rPr lang="zh-TW" altLang="en-US" sz="2200" b="1" dirty="0" smtClean="0">
                  <a:latin typeface="汉仪乐喵体W" panose="00020600040101010101" pitchFamily="18" charset="-122"/>
                  <a:ea typeface="汉仪乐喵体W" panose="00020600040101010101" pitchFamily="18" charset="-122"/>
                </a:rPr>
                <a:t>學校與家中的學習習慣</a:t>
              </a:r>
              <a:r>
                <a:rPr lang="en-US" altLang="zh-TW" sz="2200" b="1" dirty="0" smtClean="0">
                  <a:latin typeface="汉仪乐喵体W" panose="00020600040101010101" pitchFamily="18" charset="-122"/>
                  <a:ea typeface="汉仪乐喵体W" panose="00020600040101010101" pitchFamily="18" charset="-122"/>
                </a:rPr>
                <a:t>)</a:t>
              </a:r>
            </a:p>
            <a:p>
              <a:pPr>
                <a:lnSpc>
                  <a:spcPct val="120000"/>
                </a:lnSpc>
              </a:pPr>
              <a:r>
                <a:rPr lang="zh-TW" altLang="en-US" sz="22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→</a:t>
              </a:r>
              <a:r>
                <a:rPr lang="zh-TW" altLang="en-US" sz="2200" b="1" dirty="0" smtClean="0">
                  <a:latin typeface="汉仪乐喵体W" panose="00020600040101010101" pitchFamily="18" charset="-122"/>
                  <a:ea typeface="汉仪乐喵体W" panose="00020600040101010101" pitchFamily="18" charset="-122"/>
                </a:rPr>
                <a:t>協助調整</a:t>
              </a:r>
              <a:r>
                <a:rPr lang="en-US" altLang="zh-TW" sz="2200" b="1" dirty="0" smtClean="0">
                  <a:latin typeface="汉仪乐喵体W" panose="00020600040101010101" pitchFamily="18" charset="-122"/>
                  <a:ea typeface="汉仪乐喵体W" panose="00020600040101010101" pitchFamily="18" charset="-122"/>
                </a:rPr>
                <a:t>S</a:t>
              </a:r>
              <a:r>
                <a:rPr lang="zh-TW" altLang="en-US" sz="2200" b="1" dirty="0" smtClean="0">
                  <a:latin typeface="汉仪乐喵体W" panose="00020600040101010101" pitchFamily="18" charset="-122"/>
                  <a:ea typeface="汉仪乐喵体W" panose="00020600040101010101" pitchFamily="18" charset="-122"/>
                </a:rPr>
                <a:t>步調</a:t>
              </a:r>
              <a:r>
                <a:rPr lang="en-US" altLang="zh-TW" sz="2200" b="1" dirty="0" smtClean="0">
                  <a:latin typeface="汉仪乐喵体W" panose="00020600040101010101" pitchFamily="18" charset="-122"/>
                  <a:ea typeface="汉仪乐喵体W" panose="00020600040101010101" pitchFamily="18" charset="-122"/>
                </a:rPr>
                <a:t>&amp;</a:t>
              </a:r>
              <a:r>
                <a:rPr lang="zh-TW" altLang="en-US" sz="2200" b="1" dirty="0" smtClean="0">
                  <a:latin typeface="汉仪乐喵体W" panose="00020600040101010101" pitchFamily="18" charset="-122"/>
                  <a:ea typeface="汉仪乐喵体W" panose="00020600040101010101" pitchFamily="18" charset="-122"/>
                </a:rPr>
                <a:t>陪伴</a:t>
              </a:r>
              <a:r>
                <a:rPr lang="en-US" altLang="zh-TW" sz="2200" b="1" dirty="0" smtClean="0">
                  <a:latin typeface="汉仪乐喵体W" panose="00020600040101010101" pitchFamily="18" charset="-122"/>
                  <a:ea typeface="汉仪乐喵体W" panose="00020600040101010101" pitchFamily="18" charset="-122"/>
                </a:rPr>
                <a:t>【</a:t>
              </a:r>
              <a:r>
                <a:rPr lang="zh-TW" altLang="en-US" sz="2200" b="1" dirty="0" smtClean="0">
                  <a:latin typeface="汉仪乐喵体W" panose="00020600040101010101" pitchFamily="18" charset="-122"/>
                  <a:ea typeface="汉仪乐喵体W" panose="00020600040101010101" pitchFamily="18" charset="-122"/>
                </a:rPr>
                <a:t>好</a:t>
              </a:r>
              <a:r>
                <a:rPr lang="en-US" altLang="zh-TW" sz="2200" b="1" dirty="0" smtClean="0">
                  <a:latin typeface="汉仪乐喵体W" panose="00020600040101010101" pitchFamily="18" charset="-122"/>
                  <a:ea typeface="汉仪乐喵体W" panose="00020600040101010101" pitchFamily="18" charset="-122"/>
                </a:rPr>
                <a:t>】</a:t>
              </a:r>
              <a:r>
                <a:rPr lang="zh-TW" altLang="en-US" sz="2200" b="1" dirty="0" smtClean="0">
                  <a:latin typeface="汉仪乐喵体W" panose="00020600040101010101" pitchFamily="18" charset="-122"/>
                  <a:ea typeface="汉仪乐喵体W" panose="00020600040101010101" pitchFamily="18" charset="-122"/>
                </a:rPr>
                <a:t>習慣養成</a:t>
              </a:r>
              <a:endParaRPr lang="zh-CN" altLang="en-US" sz="2200" b="1" dirty="0">
                <a:latin typeface="汉仪乐喵体W" panose="00020600040101010101" pitchFamily="18" charset="-122"/>
                <a:ea typeface="汉仪乐喵体W" panose="00020600040101010101" pitchFamily="18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5454583" y="2988165"/>
              <a:ext cx="3647824" cy="53553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TW" altLang="en-US" sz="2400" b="1" dirty="0" smtClean="0">
                  <a:solidFill>
                    <a:srgbClr val="E71C63"/>
                  </a:solidFill>
                  <a:latin typeface="汉仪乐喵体W" panose="00020600040101010101" pitchFamily="18" charset="-122"/>
                  <a:ea typeface="汉仪乐喵体W" panose="00020600040101010101" pitchFamily="18" charset="-122"/>
                </a:rPr>
                <a:t>把低潮為起飛前的跳板</a:t>
              </a:r>
              <a:endParaRPr lang="zh-CN" altLang="en-US" sz="2400" b="1" dirty="0">
                <a:solidFill>
                  <a:srgbClr val="E71C63"/>
                </a:solidFill>
                <a:latin typeface="汉仪乐喵体W" panose="00020600040101010101" pitchFamily="18" charset="-122"/>
                <a:ea typeface="汉仪乐喵体W" panose="00020600040101010101" pitchFamily="18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205311" y="2112955"/>
            <a:ext cx="3569904" cy="908654"/>
            <a:chOff x="7849914" y="2822232"/>
            <a:chExt cx="3569904" cy="908654"/>
          </a:xfrm>
        </p:grpSpPr>
        <p:sp>
          <p:nvSpPr>
            <p:cNvPr id="13" name="矩形 12"/>
            <p:cNvSpPr/>
            <p:nvPr/>
          </p:nvSpPr>
          <p:spPr>
            <a:xfrm>
              <a:off x="7849914" y="2862828"/>
              <a:ext cx="3569904" cy="86805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TW" altLang="en-US" sz="22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看見孩子的努力，給予適度的獎勵</a:t>
              </a:r>
              <a:r>
                <a:rPr lang="en-US" altLang="zh-TW" sz="22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22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非物質性</a:t>
              </a:r>
              <a:r>
                <a:rPr lang="en-US" altLang="zh-TW" sz="22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CN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950844" y="2822232"/>
              <a:ext cx="2241974" cy="53553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endParaRPr lang="zh-CN" altLang="en-US" sz="2400" b="1" dirty="0">
                <a:solidFill>
                  <a:srgbClr val="E71C63"/>
                </a:solidFill>
                <a:latin typeface="汉仪乐喵体W" panose="00020600040101010101" pitchFamily="18" charset="-122"/>
                <a:ea typeface="汉仪乐喵体W" panose="00020600040101010101" pitchFamily="18" charset="-122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7F205FE9-1784-4317-870F-CB90406FFD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74" y="397933"/>
            <a:ext cx="4537132" cy="1359872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4A47443A-97FA-4A0E-9DAD-D6550C1F7DC0}"/>
              </a:ext>
            </a:extLst>
          </p:cNvPr>
          <p:cNvSpPr/>
          <p:nvPr/>
        </p:nvSpPr>
        <p:spPr>
          <a:xfrm>
            <a:off x="3476625" y="805221"/>
            <a:ext cx="523875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TW" altLang="en-US" sz="4000" b="1" dirty="0">
                <a:ln w="15875">
                  <a:noFill/>
                </a:ln>
                <a:solidFill>
                  <a:srgbClr val="E71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經驗分享</a:t>
            </a:r>
            <a:endParaRPr lang="zh-CN" altLang="en-US" sz="4000" b="1" dirty="0">
              <a:ln w="15875">
                <a:noFill/>
              </a:ln>
              <a:solidFill>
                <a:srgbClr val="E71C6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F82AE32B-75A4-4978-9EE7-B4C9B9F9A7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645067" y="1613985"/>
            <a:ext cx="735106" cy="57643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C9AEB205-F84D-42B4-9ABD-3BE8E2FBFA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t="2306" r="81250" b="79215"/>
          <a:stretch/>
        </p:blipFill>
        <p:spPr>
          <a:xfrm>
            <a:off x="495227" y="112079"/>
            <a:ext cx="1479176" cy="126725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2F74F52A-1BB5-4256-B53B-5DFF969E4F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2174602" y="752846"/>
            <a:ext cx="1098177" cy="86113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DC461C8C-36ED-462C-BCA6-1790BCFDE9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7" b="76010"/>
          <a:stretch/>
        </p:blipFill>
        <p:spPr>
          <a:xfrm>
            <a:off x="8391655" y="420210"/>
            <a:ext cx="4077928" cy="1481993"/>
          </a:xfrm>
          <a:prstGeom prst="rect">
            <a:avLst/>
          </a:prstGeom>
        </p:spPr>
      </p:pic>
      <p:sp>
        <p:nvSpPr>
          <p:cNvPr id="23" name="任意多边形: 形状 22">
            <a:extLst>
              <a:ext uri="{FF2B5EF4-FFF2-40B4-BE49-F238E27FC236}">
                <a16:creationId xmlns="" xmlns:a16="http://schemas.microsoft.com/office/drawing/2014/main" id="{8199CED4-31BB-4095-AA5D-F0385015C096}"/>
              </a:ext>
            </a:extLst>
          </p:cNvPr>
          <p:cNvSpPr/>
          <p:nvPr/>
        </p:nvSpPr>
        <p:spPr>
          <a:xfrm>
            <a:off x="1170026" y="2479302"/>
            <a:ext cx="9528227" cy="2007479"/>
          </a:xfrm>
          <a:custGeom>
            <a:avLst/>
            <a:gdLst>
              <a:gd name="connsiteX0" fmla="*/ 0 w 9528227"/>
              <a:gd name="connsiteY0" fmla="*/ 1810459 h 2007479"/>
              <a:gd name="connsiteX1" fmla="*/ 2794571 w 9528227"/>
              <a:gd name="connsiteY1" fmla="*/ 1101542 h 2007479"/>
              <a:gd name="connsiteX2" fmla="*/ 3472666 w 9528227"/>
              <a:gd name="connsiteY2" fmla="*/ 2005668 h 2007479"/>
              <a:gd name="connsiteX3" fmla="*/ 5866544 w 9528227"/>
              <a:gd name="connsiteY3" fmla="*/ 813866 h 2007479"/>
              <a:gd name="connsiteX4" fmla="*/ 7530958 w 9528227"/>
              <a:gd name="connsiteY4" fmla="*/ 1296751 h 2007479"/>
              <a:gd name="connsiteX5" fmla="*/ 9339209 w 9528227"/>
              <a:gd name="connsiteY5" fmla="*/ 125498 h 2007479"/>
              <a:gd name="connsiteX6" fmla="*/ 9472773 w 9528227"/>
              <a:gd name="connsiteY6" fmla="*/ 33030 h 2007479"/>
              <a:gd name="connsiteX7" fmla="*/ 9472773 w 9528227"/>
              <a:gd name="connsiteY7" fmla="*/ 33030 h 2007479"/>
              <a:gd name="connsiteX8" fmla="*/ 9472773 w 9528227"/>
              <a:gd name="connsiteY8" fmla="*/ 33030 h 2007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8227" h="2007479">
                <a:moveTo>
                  <a:pt x="0" y="1810459"/>
                </a:moveTo>
                <a:cubicBezTo>
                  <a:pt x="1107896" y="1439733"/>
                  <a:pt x="2215793" y="1069007"/>
                  <a:pt x="2794571" y="1101542"/>
                </a:cubicBezTo>
                <a:cubicBezTo>
                  <a:pt x="3373349" y="1134077"/>
                  <a:pt x="2960671" y="2053614"/>
                  <a:pt x="3472666" y="2005668"/>
                </a:cubicBezTo>
                <a:cubicBezTo>
                  <a:pt x="3984662" y="1957722"/>
                  <a:pt x="5190162" y="932019"/>
                  <a:pt x="5866544" y="813866"/>
                </a:cubicBezTo>
                <a:cubicBezTo>
                  <a:pt x="6542926" y="695713"/>
                  <a:pt x="6952181" y="1411479"/>
                  <a:pt x="7530958" y="1296751"/>
                </a:cubicBezTo>
                <a:cubicBezTo>
                  <a:pt x="8109736" y="1182023"/>
                  <a:pt x="9015573" y="336118"/>
                  <a:pt x="9339209" y="125498"/>
                </a:cubicBezTo>
                <a:cubicBezTo>
                  <a:pt x="9662845" y="-85122"/>
                  <a:pt x="9472773" y="33030"/>
                  <a:pt x="9472773" y="33030"/>
                </a:cubicBezTo>
                <a:lnTo>
                  <a:pt x="9472773" y="33030"/>
                </a:lnTo>
                <a:lnTo>
                  <a:pt x="9472773" y="33030"/>
                </a:lnTo>
              </a:path>
            </a:pathLst>
          </a:custGeom>
          <a:noFill/>
          <a:ln w="38100">
            <a:solidFill>
              <a:srgbClr val="FF2D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C7E2F535-006C-42AE-909D-EF6A0ACDC4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1585512" y="3711824"/>
            <a:ext cx="735106" cy="57643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BA8A533D-461B-47C7-82B7-0005DCDF16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4206315" y="4134184"/>
            <a:ext cx="735106" cy="57643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5F86578E-2EEF-462D-9300-F624403645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6941192" y="2972577"/>
            <a:ext cx="735106" cy="57643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2A5F53C7-EF66-45F1-A16C-94010C6BA3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9695513" y="2611720"/>
            <a:ext cx="735106" cy="576436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5216552" y="1724533"/>
            <a:ext cx="5009800" cy="5355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TW" altLang="en-US" sz="2400" b="1" dirty="0" smtClean="0">
                <a:solidFill>
                  <a:srgbClr val="E71C63"/>
                </a:solidFill>
                <a:latin typeface="汉仪乐喵体W" panose="00020600040101010101" pitchFamily="18" charset="-122"/>
                <a:ea typeface="汉仪乐喵体W" panose="00020600040101010101" pitchFamily="18" charset="-122"/>
              </a:rPr>
              <a:t>肯定</a:t>
            </a:r>
            <a:r>
              <a:rPr lang="en-US" altLang="zh-TW" sz="2400" b="1" dirty="0" smtClean="0">
                <a:solidFill>
                  <a:srgbClr val="E71C63"/>
                </a:solidFill>
                <a:latin typeface="汉仪乐喵体W" panose="00020600040101010101" pitchFamily="18" charset="-122"/>
                <a:ea typeface="汉仪乐喵体W" panose="00020600040101010101" pitchFamily="18" charset="-122"/>
              </a:rPr>
              <a:t>&amp;</a:t>
            </a:r>
            <a:r>
              <a:rPr lang="zh-TW" altLang="en-US" sz="2400" b="1" dirty="0" smtClean="0">
                <a:solidFill>
                  <a:srgbClr val="E71C63"/>
                </a:solidFill>
                <a:latin typeface="汉仪乐喵体W" panose="00020600040101010101" pitchFamily="18" charset="-122"/>
                <a:ea typeface="汉仪乐喵体W" panose="00020600040101010101" pitchFamily="18" charset="-122"/>
              </a:rPr>
              <a:t>維持成效</a:t>
            </a:r>
            <a:endParaRPr lang="zh-CN" altLang="en-US" sz="2400" b="1" dirty="0">
              <a:solidFill>
                <a:srgbClr val="E71C63"/>
              </a:solidFill>
              <a:latin typeface="汉仪乐喵体W" panose="00020600040101010101" pitchFamily="18" charset="-122"/>
              <a:ea typeface="汉仪乐喵体W" panose="00020600040101010101" pitchFamily="18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8715375" y="3763645"/>
            <a:ext cx="3569904" cy="8680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TW" altLang="en-US" sz="2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平常心看待孩子成績起伏，當孩子最佳的心靈靠山</a:t>
            </a:r>
            <a:endParaRPr lang="zh-CN" altLang="en-US" sz="2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9736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FD2FE29-3749-4C6E-BBA0-E518B9058A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4"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85D5314-396D-4DDE-A655-3A7A9A6806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0" r="73750" b="22876"/>
          <a:stretch/>
        </p:blipFill>
        <p:spPr>
          <a:xfrm>
            <a:off x="319527" y="3873121"/>
            <a:ext cx="3200400" cy="30390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1" t="21307" r="14965" b="22876"/>
          <a:stretch/>
        </p:blipFill>
        <p:spPr>
          <a:xfrm>
            <a:off x="9406498" y="3233174"/>
            <a:ext cx="2263295" cy="382792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093C5D11-8AEA-4606-9405-1C847B8410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6473584" y="6207646"/>
            <a:ext cx="735106" cy="57643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B405EEE1-283B-4315-BDE4-6E658F27EE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t="2306" r="81250" b="79215"/>
          <a:stretch/>
        </p:blipFill>
        <p:spPr>
          <a:xfrm>
            <a:off x="6757326" y="5200640"/>
            <a:ext cx="1479176" cy="126725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F5B21709-1A04-47AA-A38E-3ABF79B5E3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8036572" y="5671089"/>
            <a:ext cx="1098177" cy="861139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3184">
            <a:off x="8364179" y="2924255"/>
            <a:ext cx="2698673" cy="2106899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3184">
            <a:off x="8057161" y="488117"/>
            <a:ext cx="2698673" cy="2106899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3184">
            <a:off x="1170788" y="2667923"/>
            <a:ext cx="2698673" cy="2106899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3184">
            <a:off x="4514445" y="4339189"/>
            <a:ext cx="2698673" cy="2106899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3184">
            <a:off x="962761" y="112736"/>
            <a:ext cx="2698673" cy="2106899"/>
          </a:xfrm>
          <a:prstGeom prst="rect">
            <a:avLst/>
          </a:prstGeom>
        </p:spPr>
      </p:pic>
      <p:grpSp>
        <p:nvGrpSpPr>
          <p:cNvPr id="9" name="群組 8"/>
          <p:cNvGrpSpPr/>
          <p:nvPr/>
        </p:nvGrpSpPr>
        <p:grpSpPr>
          <a:xfrm>
            <a:off x="3496846" y="318628"/>
            <a:ext cx="5357420" cy="4449337"/>
            <a:chOff x="4657902" y="1610789"/>
            <a:chExt cx="5357420" cy="4449337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43184">
              <a:off x="4657902" y="1610789"/>
              <a:ext cx="5357420" cy="4449337"/>
            </a:xfrm>
            <a:prstGeom prst="rect">
              <a:avLst/>
            </a:prstGeom>
          </p:spPr>
        </p:pic>
        <p:sp>
          <p:nvSpPr>
            <p:cNvPr id="4" name="文字方塊 3"/>
            <p:cNvSpPr txBox="1"/>
            <p:nvPr/>
          </p:nvSpPr>
          <p:spPr>
            <a:xfrm rot="20748083">
              <a:off x="6611333" y="3620034"/>
              <a:ext cx="1773044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1500" b="1" dirty="0" smtClean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讚</a:t>
              </a:r>
              <a:endParaRPr lang="zh-TW" altLang="en-US" sz="115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10447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81636DA7-EDB0-4A1C-A1CC-F7E81A4423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74" y="397933"/>
            <a:ext cx="4537132" cy="1359872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="" xmlns:a16="http://schemas.microsoft.com/office/drawing/2014/main" id="{528025CE-388E-401A-9E9D-81563D3FBCD2}"/>
              </a:ext>
            </a:extLst>
          </p:cNvPr>
          <p:cNvSpPr/>
          <p:nvPr/>
        </p:nvSpPr>
        <p:spPr>
          <a:xfrm>
            <a:off x="3476625" y="805221"/>
            <a:ext cx="5238750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TW" altLang="en-US" sz="4400" b="1" dirty="0" smtClean="0">
                <a:ln w="15875">
                  <a:noFill/>
                </a:ln>
                <a:solidFill>
                  <a:srgbClr val="E71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經驗分享</a:t>
            </a:r>
            <a:endParaRPr lang="zh-CN" altLang="en-US" sz="4400" b="1" dirty="0">
              <a:ln w="15875">
                <a:noFill/>
              </a:ln>
              <a:solidFill>
                <a:srgbClr val="E71C6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D4A9C951-499F-4DA1-881F-EBCBA3BD34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645067" y="1613985"/>
            <a:ext cx="735106" cy="57643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71657FC1-CD1C-4AB5-8174-E38947734D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t="2306" r="81250" b="79215"/>
          <a:stretch/>
        </p:blipFill>
        <p:spPr>
          <a:xfrm>
            <a:off x="495227" y="112079"/>
            <a:ext cx="1479176" cy="126725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1690AC89-09D7-4F00-8B76-097A063A64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2174602" y="752846"/>
            <a:ext cx="1098177" cy="86113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9D486ADF-D284-4D38-8AD6-F74BC1B51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7" b="76010"/>
          <a:stretch/>
        </p:blipFill>
        <p:spPr>
          <a:xfrm>
            <a:off x="8391655" y="420210"/>
            <a:ext cx="4077928" cy="1481993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0E0A19E8-6471-498E-A0AD-8BFA4980C3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4"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358789" y="55370"/>
            <a:ext cx="1415772" cy="679242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eaVert"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orbel" panose="020B0503020204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orbel" panose="020B0503020204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orbel" panose="020B0503020204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orbel" panose="020B0503020204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orbel" panose="020B0503020204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rbel" panose="020B0503020204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rbel" panose="020B0503020204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rbel" panose="020B0503020204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orbel" panose="020B0503020204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0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台師大英語系 李櫻教授</a:t>
            </a:r>
            <a:endParaRPr kumimoji="0" lang="en-US" altLang="zh-TW" sz="4000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dobe 繁黑體 Std B"/>
            </a:endParaRPr>
          </a:p>
          <a:p>
            <a:pPr eaLnBrk="1" hangingPunct="1">
              <a:defRPr/>
            </a:pPr>
            <a:r>
              <a:rPr kumimoji="0" lang="zh-TW" altLang="en-US" sz="40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身為母</a:t>
            </a:r>
            <a:r>
              <a:rPr kumimoji="0" lang="zh-TW" altLang="en-US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親</a:t>
            </a:r>
            <a:r>
              <a:rPr kumimoji="0" lang="zh-TW" altLang="en-US" sz="40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dobe 繁黑體 Std B"/>
              </a:rPr>
              <a:t>的英語學習經驗分享</a:t>
            </a:r>
          </a:p>
        </p:txBody>
      </p:sp>
      <p:sp>
        <p:nvSpPr>
          <p:cNvPr id="12" name="矩形 11"/>
          <p:cNvSpPr/>
          <p:nvPr/>
        </p:nvSpPr>
        <p:spPr>
          <a:xfrm>
            <a:off x="2479040" y="1998996"/>
            <a:ext cx="9082578" cy="3572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ts val="1350"/>
              </a:lnSpc>
              <a:spcBef>
                <a:spcPts val="600"/>
              </a:spcBef>
              <a:spcAft>
                <a:spcPts val="720"/>
              </a:spcAft>
              <a:defRPr/>
            </a:pPr>
            <a:r>
              <a:rPr lang="zh-TW" altLang="en-US" sz="2600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◎不做主考官，製造學習成功的機會。</a:t>
            </a:r>
            <a:endParaRPr lang="en-US" altLang="zh-TW" sz="2600" b="1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endParaRPr>
          </a:p>
          <a:p>
            <a:pPr eaLnBrk="1" hangingPunct="1">
              <a:spcBef>
                <a:spcPts val="600"/>
              </a:spcBef>
              <a:spcAft>
                <a:spcPts val="720"/>
              </a:spcAft>
              <a:defRPr/>
            </a:pPr>
            <a:r>
              <a:rPr lang="zh-TW" altLang="en-US" sz="2600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父母想幫助孩子學好英語，最大的忌諱就是當「主考官」，而且兒童語言學習</a:t>
            </a:r>
            <a:r>
              <a:rPr lang="zh-TW" altLang="en-US" sz="2600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需要大量輸入，但只能做到少少輸出。</a:t>
            </a:r>
            <a:endParaRPr lang="en-US" altLang="zh-TW" sz="2600" kern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endParaRPr>
          </a:p>
          <a:p>
            <a:pPr eaLnBrk="1" hangingPunct="1">
              <a:spcBef>
                <a:spcPts val="600"/>
              </a:spcBef>
              <a:spcAft>
                <a:spcPts val="720"/>
              </a:spcAft>
              <a:defRPr/>
            </a:pPr>
            <a:r>
              <a:rPr lang="zh-TW" altLang="en-US" sz="2600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我的做法是，孩子小一點時，我把故事中反覆出現、孩子聽得耳熟能詳的字或句，</a:t>
            </a:r>
            <a:r>
              <a:rPr lang="zh-TW" altLang="en-US" sz="2600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融入平日生活中</a:t>
            </a:r>
            <a:r>
              <a:rPr lang="zh-TW" altLang="en-US" sz="2600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。例如看卡通常聽到 </a:t>
            </a:r>
            <a:r>
              <a:rPr lang="en-US" altLang="zh-TW" sz="2600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wake up</a:t>
            </a:r>
            <a:r>
              <a:rPr lang="zh-TW" altLang="en-US" sz="2600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，我叫他起床時就很卡通的喊</a:t>
            </a:r>
            <a:r>
              <a:rPr lang="en-US" altLang="zh-TW" sz="2600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wake up</a:t>
            </a:r>
            <a:r>
              <a:rPr lang="zh-TW" altLang="en-US" sz="2600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、</a:t>
            </a:r>
            <a:r>
              <a:rPr lang="en-US" altLang="zh-TW" sz="2600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wake up</a:t>
            </a:r>
            <a:r>
              <a:rPr lang="zh-TW" altLang="en-US" sz="2600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。</a:t>
            </a:r>
            <a:endParaRPr lang="en-US" altLang="zh-TW" sz="2600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endParaRPr>
          </a:p>
          <a:p>
            <a:pPr eaLnBrk="1" hangingPunct="1">
              <a:spcBef>
                <a:spcPts val="600"/>
              </a:spcBef>
              <a:spcAft>
                <a:spcPts val="720"/>
              </a:spcAft>
              <a:defRPr/>
            </a:pPr>
            <a:r>
              <a:rPr lang="zh-TW" altLang="en-US" sz="2600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我也會</a:t>
            </a:r>
            <a:r>
              <a:rPr lang="zh-TW" altLang="en-US" sz="2600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「裝傻」</a:t>
            </a:r>
            <a:r>
              <a:rPr lang="zh-TW" altLang="en-US" sz="2600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，提問題製造機會讓孩子教我</a:t>
            </a:r>
            <a:r>
              <a:rPr lang="zh-TW" altLang="en-US" sz="2600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，而且剛開始我要</a:t>
            </a:r>
            <a:r>
              <a:rPr lang="zh-TW" altLang="en-US" sz="2600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確信這問題他一定會</a:t>
            </a:r>
            <a:r>
              <a:rPr lang="zh-TW" altLang="en-US" sz="2600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，例如找故事中詞頻高的字。</a:t>
            </a:r>
            <a:endParaRPr lang="en-US" altLang="zh-TW" sz="2600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39820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034E2CC6-B679-4837-9A8C-1D88ED32BB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434" y="3019736"/>
            <a:ext cx="5675918" cy="153329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3007239F-B2E6-4F55-B367-6BA58826308E}"/>
              </a:ext>
            </a:extLst>
          </p:cNvPr>
          <p:cNvSpPr/>
          <p:nvPr/>
        </p:nvSpPr>
        <p:spPr>
          <a:xfrm>
            <a:off x="3758697" y="3529679"/>
            <a:ext cx="5125594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TW" altLang="en-US" sz="4400" b="1" dirty="0" smtClean="0">
                <a:solidFill>
                  <a:srgbClr val="FF2D4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建議事項與討論</a:t>
            </a:r>
            <a:endParaRPr lang="zh-CN" altLang="en-US" sz="4400" b="1" dirty="0">
              <a:solidFill>
                <a:srgbClr val="FF2D4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83E1F630-7606-4B43-A6D7-4E5BE4BE44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21" r="70838" b="50086"/>
          <a:stretch/>
        </p:blipFill>
        <p:spPr>
          <a:xfrm>
            <a:off x="5175625" y="1511243"/>
            <a:ext cx="1840749" cy="163106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40963859-BCD1-4106-AE90-7839C3E1AA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4"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2DDA4345-175B-4CB6-AC62-DBB95D790F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0" r="73750" b="22876"/>
          <a:stretch/>
        </p:blipFill>
        <p:spPr>
          <a:xfrm>
            <a:off x="319527" y="3873121"/>
            <a:ext cx="3200400" cy="303903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FEB348EE-C0CD-4F75-8E98-6E992DC24C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1" t="21307" r="14965" b="22876"/>
          <a:stretch/>
        </p:blipFill>
        <p:spPr>
          <a:xfrm>
            <a:off x="9406498" y="3233174"/>
            <a:ext cx="2263295" cy="382792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3B512BA8-6D46-4688-B299-CB0A6905BD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645067" y="1511243"/>
            <a:ext cx="735106" cy="57643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1EE56187-476B-4901-8275-912C53B15A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t="2306" r="81250" b="79215"/>
          <a:stretch/>
        </p:blipFill>
        <p:spPr>
          <a:xfrm>
            <a:off x="430822" y="9337"/>
            <a:ext cx="1479176" cy="126725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ED2BE852-4108-4B3C-B867-B23D7A2100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2110197" y="650104"/>
            <a:ext cx="1098177" cy="86113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ACA00DE7-FB73-42EF-AF1B-17D86C2B8A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7" b="76010"/>
          <a:stretch/>
        </p:blipFill>
        <p:spPr>
          <a:xfrm>
            <a:off x="7781365" y="436454"/>
            <a:ext cx="4527176" cy="16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9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FD2FE29-3749-4C6E-BBA0-E518B9058A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4"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85D5314-396D-4DDE-A655-3A7A9A6806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0" r="73750" b="22876"/>
          <a:stretch/>
        </p:blipFill>
        <p:spPr>
          <a:xfrm>
            <a:off x="319527" y="3873121"/>
            <a:ext cx="3200400" cy="30390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1" t="21307" r="14965" b="22876"/>
          <a:stretch/>
        </p:blipFill>
        <p:spPr>
          <a:xfrm>
            <a:off x="9406498" y="3233174"/>
            <a:ext cx="2263295" cy="382792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B405EEE1-283B-4315-BDE4-6E658F27EE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t="2306" r="81250" b="79215"/>
          <a:stretch/>
        </p:blipFill>
        <p:spPr>
          <a:xfrm>
            <a:off x="10538145" y="1459067"/>
            <a:ext cx="1014284" cy="8689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F5B21709-1A04-47AA-A38E-3ABF79B5E3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548561" y="1450040"/>
            <a:ext cx="1098177" cy="86113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3295765" y="2374982"/>
            <a:ext cx="5812071" cy="31085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zh-TW" altLang="en-US" sz="28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孩子們的成長</a:t>
            </a:r>
            <a:endParaRPr lang="en-US" altLang="zh-TW" sz="28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zh-TW" altLang="en-US" sz="28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來自親師間陪伴與努力不懈</a:t>
            </a:r>
            <a:endParaRPr lang="en-US" altLang="zh-TW" sz="28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zh-TW" altLang="en-US" sz="2800" b="1" dirty="0" smtClean="0"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謝謝</a:t>
            </a:r>
            <a:r>
              <a:rPr lang="zh-TW" altLang="en-US" sz="2800" b="1" dirty="0"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</a:t>
            </a:r>
            <a:r>
              <a:rPr lang="zh-TW" altLang="zh-TW" sz="2800" b="1" dirty="0"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參加今天</a:t>
            </a:r>
            <a:r>
              <a:rPr lang="zh-TW" altLang="zh-TW" sz="2800" b="1" dirty="0" smtClean="0"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2800" b="1" dirty="0" smtClean="0"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親師座談會</a:t>
            </a:r>
            <a:endParaRPr lang="en-US" altLang="zh-TW" sz="2800" b="1" dirty="0" smtClean="0">
              <a:solidFill>
                <a:srgbClr val="CC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zh-TW" altLang="en-US" sz="2800" b="1" dirty="0" smtClean="0"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</a:t>
            </a:r>
            <a:r>
              <a:rPr lang="zh-TW" altLang="en-US" sz="2800" b="1" dirty="0"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的參與就是給老師最大的鼓勵</a:t>
            </a:r>
            <a:endParaRPr lang="en-US" altLang="zh-TW" sz="2800" b="1" dirty="0">
              <a:solidFill>
                <a:srgbClr val="CC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zh-TW" sz="2800" b="1" i="1" dirty="0"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2800" b="1" i="1" dirty="0"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謝謝您</a:t>
            </a:r>
            <a:r>
              <a:rPr lang="en-US" altLang="zh-TW" sz="2800" b="1" i="1" dirty="0">
                <a:solidFill>
                  <a:srgbClr val="CC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zh-TW" altLang="en-US" sz="2800" b="1" u="sng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請記得要簽到喔</a:t>
            </a:r>
            <a:r>
              <a:rPr lang="en-US" altLang="zh-TW" sz="2800" b="1" u="sng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2800" b="1" u="sng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CN" altLang="en-US" sz="2800" b="1" dirty="0">
              <a:ln w="15875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乐喵体W" panose="00020600040101010101" pitchFamily="18" charset="-122"/>
              <a:ea typeface="汉仪乐喵体W" panose="00020600040101010101" pitchFamily="18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D3507CA4-F681-473D-9D2E-853FDCF9A4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4987792" y="1734237"/>
            <a:ext cx="735106" cy="5764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674B44EE-8CEE-4AA8-A5E2-2EF033439D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t="2306" r="81250" b="79215"/>
          <a:stretch/>
        </p:blipFill>
        <p:spPr>
          <a:xfrm>
            <a:off x="4837952" y="232331"/>
            <a:ext cx="1479176" cy="12672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5B9D7138-2FE9-4136-A7D6-118A0E306C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6517327" y="873098"/>
            <a:ext cx="1098177" cy="86113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54D6A03C-DF0F-45C4-9E0E-F532B40001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13" t="52908" r="43539" b="23665"/>
          <a:stretch/>
        </p:blipFill>
        <p:spPr>
          <a:xfrm>
            <a:off x="5146696" y="5212845"/>
            <a:ext cx="1797977" cy="160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9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FD2FE29-3749-4C6E-BBA0-E518B9058A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4"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4367179"/>
              </p:ext>
            </p:extLst>
          </p:nvPr>
        </p:nvGraphicFramePr>
        <p:xfrm>
          <a:off x="319527" y="904705"/>
          <a:ext cx="2210316" cy="2968416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105158"/>
                <a:gridCol w="1105158"/>
              </a:tblGrid>
              <a:tr h="74210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正睿</a:t>
                      </a: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昱愷</a:t>
                      </a: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210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劉慧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柏楷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210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佑煒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予芹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210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尚軒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佑靖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397863"/>
              </p:ext>
            </p:extLst>
          </p:nvPr>
        </p:nvGraphicFramePr>
        <p:xfrm>
          <a:off x="6705087" y="889465"/>
          <a:ext cx="2210316" cy="2968416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105158"/>
                <a:gridCol w="1105158"/>
              </a:tblGrid>
              <a:tr h="74210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嘉宸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和捷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210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恩銓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苡潔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2104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zh-TW" altLang="en-US" sz="2800" b="1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詠</a:t>
                      </a:r>
                      <a:r>
                        <a:rPr lang="zh-TW" altLang="en-US" sz="2800" dirty="0" smtClean="0"/>
                        <a:t>雩</a:t>
                      </a:r>
                      <a:endParaRPr lang="zh-TW" altLang="en-US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祐嘉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210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均澤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榕真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表格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5137276"/>
              </p:ext>
            </p:extLst>
          </p:nvPr>
        </p:nvGraphicFramePr>
        <p:xfrm>
          <a:off x="3519931" y="2354664"/>
          <a:ext cx="2210316" cy="1484208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105158"/>
                <a:gridCol w="1105158"/>
              </a:tblGrid>
              <a:tr h="74210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芷綺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洪翰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210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宇恩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芯妮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0" name="表格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769424"/>
              </p:ext>
            </p:extLst>
          </p:nvPr>
        </p:nvGraphicFramePr>
        <p:xfrm>
          <a:off x="3001766" y="919945"/>
          <a:ext cx="3216156" cy="1444414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072052"/>
                <a:gridCol w="1072052"/>
                <a:gridCol w="1072052"/>
              </a:tblGrid>
              <a:tr h="72220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宜潔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雅淳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宜臻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220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智鵬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宥禾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郁欣</a:t>
                      </a:r>
                      <a:endParaRPr lang="zh-TW" altLang="en-US" sz="28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2895600" y="24384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7030A0"/>
                </a:solidFill>
              </a:rPr>
              <a:t>座位表</a:t>
            </a:r>
            <a:endParaRPr lang="zh-TW" altLang="en-US" sz="3200" dirty="0">
              <a:solidFill>
                <a:srgbClr val="7030A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131570" y="4216781"/>
            <a:ext cx="7520940" cy="16312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zh-TW" altLang="en-US" sz="2000" dirty="0" smtClean="0"/>
              <a:t>請各位家長先到簽到處簽名。</a:t>
            </a:r>
            <a:endParaRPr lang="en-US" altLang="zh-TW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zh-TW" altLang="en-US" sz="2000" dirty="0" smtClean="0"/>
              <a:t>再入內找到孩子的座位並稍微等待。</a:t>
            </a:r>
            <a:endParaRPr lang="en-US" altLang="zh-TW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zh-TW" altLang="en-US" sz="2000" dirty="0" smtClean="0"/>
              <a:t>座位上</a:t>
            </a:r>
            <a:r>
              <a:rPr lang="zh-TW" altLang="en-US" sz="2000" dirty="0"/>
              <a:t>的資料為每生一份。</a:t>
            </a:r>
            <a:endParaRPr lang="en-US" altLang="zh-TW" sz="2000" dirty="0"/>
          </a:p>
          <a:p>
            <a:pPr marL="342900" indent="-342900">
              <a:buFont typeface="+mj-lt"/>
              <a:buAutoNum type="arabicPeriod"/>
            </a:pPr>
            <a:r>
              <a:rPr lang="zh-TW" altLang="en-US" sz="2000" dirty="0" smtClean="0"/>
              <a:t>可先與其他家長交流想法，或欣賞班級作品。</a:t>
            </a:r>
            <a:endParaRPr lang="en-US" altLang="zh-TW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zh-TW" altLang="en-US" sz="2000" dirty="0" smtClean="0"/>
              <a:t>親師座談會將於</a:t>
            </a:r>
            <a:r>
              <a:rPr lang="en-US" altLang="zh-TW" sz="2000" dirty="0" smtClean="0"/>
              <a:t>7:05</a:t>
            </a:r>
            <a:r>
              <a:rPr lang="zh-TW" altLang="en-US" sz="2000" dirty="0" smtClean="0"/>
              <a:t>開始。</a:t>
            </a:r>
            <a:endParaRPr lang="en-US" altLang="zh-TW" sz="2000" dirty="0" smtClean="0"/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85D5314-396D-4DDE-A655-3A7A9A6806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0" r="73750" b="22876"/>
          <a:stretch/>
        </p:blipFill>
        <p:spPr>
          <a:xfrm>
            <a:off x="8183880" y="3636271"/>
            <a:ext cx="3200400" cy="303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87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8802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1157077" y="2516886"/>
            <a:ext cx="4340474" cy="1080000"/>
            <a:chOff x="2106999" y="2832373"/>
            <a:chExt cx="3574123" cy="906884"/>
          </a:xfrm>
        </p:grpSpPr>
        <p:pic>
          <p:nvPicPr>
            <p:cNvPr id="27" name="图片 26">
              <a:extLst>
                <a:ext uri="{FF2B5EF4-FFF2-40B4-BE49-F238E27FC236}">
                  <a16:creationId xmlns="" xmlns:a16="http://schemas.microsoft.com/office/drawing/2014/main" id="{1F677412-AB91-48AC-A7D2-FA8B34515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4939" y="2851239"/>
              <a:ext cx="2441718" cy="755078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3272779" y="2997945"/>
              <a:ext cx="2408343" cy="49104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TW" altLang="en-US" sz="3200" b="1" dirty="0" smtClean="0">
                  <a:solidFill>
                    <a:srgbClr val="FF2D4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學校宣導事項</a:t>
              </a:r>
              <a:endParaRPr lang="zh-CN" altLang="en-US" sz="3200" b="1" dirty="0">
                <a:solidFill>
                  <a:srgbClr val="FF2D4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B0F1163F-DAB3-4B70-A229-E8E957809B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850" b="74483"/>
            <a:stretch/>
          </p:blipFill>
          <p:spPr>
            <a:xfrm>
              <a:off x="2106999" y="2832373"/>
              <a:ext cx="925887" cy="906884"/>
            </a:xfrm>
            <a:prstGeom prst="rect">
              <a:avLst/>
            </a:prstGeom>
          </p:spPr>
        </p:pic>
      </p:grpSp>
      <p:grpSp>
        <p:nvGrpSpPr>
          <p:cNvPr id="3" name="群組 2"/>
          <p:cNvGrpSpPr/>
          <p:nvPr/>
        </p:nvGrpSpPr>
        <p:grpSpPr>
          <a:xfrm>
            <a:off x="5959145" y="2448961"/>
            <a:ext cx="4517077" cy="1080000"/>
            <a:chOff x="6387271" y="2762930"/>
            <a:chExt cx="3512323" cy="946525"/>
          </a:xfrm>
        </p:grpSpPr>
        <p:pic>
          <p:nvPicPr>
            <p:cNvPr id="30" name="图片 29">
              <a:extLst>
                <a:ext uri="{FF2B5EF4-FFF2-40B4-BE49-F238E27FC236}">
                  <a16:creationId xmlns="" xmlns:a16="http://schemas.microsoft.com/office/drawing/2014/main" id="{B3E6FFD8-CC5A-4214-A9C0-8BC21F6C7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7176" y="2866068"/>
              <a:ext cx="2482230" cy="755078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7633353" y="3071783"/>
              <a:ext cx="2266241" cy="51250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TW" altLang="en-US" sz="3200" b="1" dirty="0" smtClean="0">
                  <a:solidFill>
                    <a:srgbClr val="FF2D4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重要行事曆</a:t>
              </a:r>
              <a:endParaRPr lang="zh-CN" altLang="en-US" sz="3200" b="1" dirty="0">
                <a:solidFill>
                  <a:srgbClr val="FF2D4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FE6ED174-CD60-4F14-AF97-95317ABFEC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68" r="34941" b="74655"/>
            <a:stretch/>
          </p:blipFill>
          <p:spPr>
            <a:xfrm>
              <a:off x="6387271" y="2762930"/>
              <a:ext cx="1000964" cy="946525"/>
            </a:xfrm>
            <a:prstGeom prst="rect">
              <a:avLst/>
            </a:prstGeom>
          </p:spPr>
        </p:pic>
      </p:grpSp>
      <p:grpSp>
        <p:nvGrpSpPr>
          <p:cNvPr id="5" name="群組 4"/>
          <p:cNvGrpSpPr/>
          <p:nvPr/>
        </p:nvGrpSpPr>
        <p:grpSpPr>
          <a:xfrm>
            <a:off x="1470147" y="3926773"/>
            <a:ext cx="4488998" cy="1161759"/>
            <a:chOff x="2106999" y="3980224"/>
            <a:chExt cx="3527709" cy="912976"/>
          </a:xfrm>
        </p:grpSpPr>
        <p:pic>
          <p:nvPicPr>
            <p:cNvPr id="28" name="图片 27">
              <a:extLst>
                <a:ext uri="{FF2B5EF4-FFF2-40B4-BE49-F238E27FC236}">
                  <a16:creationId xmlns="" xmlns:a16="http://schemas.microsoft.com/office/drawing/2014/main" id="{66C82FD6-8BFD-4C22-B99B-3BE05E548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3799" y="4044475"/>
              <a:ext cx="2580909" cy="848725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3255027" y="4209526"/>
              <a:ext cx="2266241" cy="45954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TW" altLang="en-US" sz="3200" b="1" dirty="0">
                  <a:solidFill>
                    <a:srgbClr val="FF2D4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班級事務</a:t>
              </a:r>
              <a:r>
                <a:rPr lang="zh-TW" altLang="en-US" sz="3200" b="1" dirty="0" smtClean="0">
                  <a:solidFill>
                    <a:srgbClr val="FF2D4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報告</a:t>
              </a:r>
              <a:endParaRPr lang="zh-CN" altLang="en-US" sz="3200" b="1" dirty="0">
                <a:solidFill>
                  <a:srgbClr val="FF2D4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9" name="图片 18">
              <a:extLst>
                <a:ext uri="{FF2B5EF4-FFF2-40B4-BE49-F238E27FC236}">
                  <a16:creationId xmlns="" xmlns:a16="http://schemas.microsoft.com/office/drawing/2014/main" id="{B6F31830-5936-4067-9210-5E717053AD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79" b="75342"/>
            <a:stretch/>
          </p:blipFill>
          <p:spPr>
            <a:xfrm>
              <a:off x="2106999" y="3980224"/>
              <a:ext cx="1020897" cy="876924"/>
            </a:xfrm>
            <a:prstGeom prst="rect">
              <a:avLst/>
            </a:prstGeom>
          </p:spPr>
        </p:pic>
      </p:grpSp>
      <p:grpSp>
        <p:nvGrpSpPr>
          <p:cNvPr id="4" name="群組 3"/>
          <p:cNvGrpSpPr/>
          <p:nvPr/>
        </p:nvGrpSpPr>
        <p:grpSpPr>
          <a:xfrm>
            <a:off x="6602797" y="4145667"/>
            <a:ext cx="5052632" cy="1080000"/>
            <a:chOff x="6387271" y="3933708"/>
            <a:chExt cx="3763596" cy="865845"/>
          </a:xfrm>
        </p:grpSpPr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3B9BBD89-FD55-43D3-934F-391D6D316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7364" y="4009092"/>
              <a:ext cx="2733503" cy="755078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7661953" y="4224328"/>
              <a:ext cx="2383000" cy="43558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TW" altLang="en-US" sz="3200" b="1" dirty="0" smtClean="0">
                  <a:solidFill>
                    <a:srgbClr val="FF2D4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建議事項</a:t>
              </a:r>
              <a:r>
                <a:rPr lang="en-US" altLang="zh-TW" sz="3200" b="1" dirty="0" smtClean="0">
                  <a:solidFill>
                    <a:srgbClr val="FF2D4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&amp;</a:t>
              </a:r>
              <a:r>
                <a:rPr lang="zh-TW" altLang="en-US" sz="3200" b="1" dirty="0" smtClean="0">
                  <a:solidFill>
                    <a:srgbClr val="FF2D4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討論</a:t>
              </a:r>
              <a:endParaRPr lang="zh-CN" altLang="en-US" sz="3200" b="1" dirty="0">
                <a:solidFill>
                  <a:srgbClr val="FF2D4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0" name="图片 19">
              <a:extLst>
                <a:ext uri="{FF2B5EF4-FFF2-40B4-BE49-F238E27FC236}">
                  <a16:creationId xmlns="" xmlns:a16="http://schemas.microsoft.com/office/drawing/2014/main" id="{4BF0FBB1-AAA2-48C3-9D57-E5B8A4EC59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821" r="70838" b="50086"/>
            <a:stretch/>
          </p:blipFill>
          <p:spPr>
            <a:xfrm>
              <a:off x="6387271" y="3933708"/>
              <a:ext cx="977153" cy="865845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1692F3D7-C83A-4974-8BF2-72772DB31F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5" b="27936"/>
          <a:stretch/>
        </p:blipFill>
        <p:spPr>
          <a:xfrm>
            <a:off x="3567861" y="11863"/>
            <a:ext cx="4469565" cy="2361244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="" xmlns:a16="http://schemas.microsoft.com/office/drawing/2014/main" id="{0676899D-811C-4FB8-95B1-423119699820}"/>
              </a:ext>
            </a:extLst>
          </p:cNvPr>
          <p:cNvSpPr/>
          <p:nvPr/>
        </p:nvSpPr>
        <p:spPr>
          <a:xfrm>
            <a:off x="4237668" y="1407573"/>
            <a:ext cx="3126755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TW" altLang="en-US" sz="4400" b="1" dirty="0" smtClean="0">
                <a:ln w="158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今日</a:t>
            </a:r>
            <a:r>
              <a:rPr lang="zh-TW" altLang="en-US" sz="4400" b="1" dirty="0">
                <a:ln w="158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流程</a:t>
            </a:r>
            <a:endParaRPr lang="zh-CN" altLang="en-US" sz="8000" b="1" dirty="0">
              <a:ln w="15875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619BC375-7FC7-41C9-A846-45B533415F5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4"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C8DC06AD-2C02-4BC8-B0FA-761F181D298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1239297" y="1119355"/>
            <a:ext cx="735106" cy="57643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084A672C-4A2B-49D8-A930-CC6B7068CA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t="2306" r="81250" b="79215"/>
          <a:stretch/>
        </p:blipFill>
        <p:spPr>
          <a:xfrm>
            <a:off x="495227" y="9337"/>
            <a:ext cx="1479176" cy="126725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4B9598CF-AE15-43C5-8181-D189D2AE69B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1974403" y="331346"/>
            <a:ext cx="1098177" cy="86113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8898E0C1-627C-4809-9F0B-5743E36EF10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7" b="76010"/>
          <a:stretch/>
        </p:blipFill>
        <p:spPr>
          <a:xfrm>
            <a:off x="7781365" y="436454"/>
            <a:ext cx="4527176" cy="16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312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034E2CC6-B679-4837-9A8C-1D88ED32BB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374" y="2996385"/>
            <a:ext cx="4662638" cy="153329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3007239F-B2E6-4F55-B367-6BA58826308E}"/>
              </a:ext>
            </a:extLst>
          </p:cNvPr>
          <p:cNvSpPr/>
          <p:nvPr/>
        </p:nvSpPr>
        <p:spPr>
          <a:xfrm>
            <a:off x="3845677" y="3488400"/>
            <a:ext cx="4500645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TW" altLang="en-US" sz="4400" b="1" dirty="0" smtClean="0">
                <a:solidFill>
                  <a:srgbClr val="FF2D4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學校宣導事項</a:t>
            </a:r>
            <a:endParaRPr lang="zh-CN" altLang="en-US" sz="4400" b="1" dirty="0">
              <a:solidFill>
                <a:srgbClr val="FF2D4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F73C1EC5-CDC2-4861-BE68-13037BBA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50" b="74483"/>
          <a:stretch/>
        </p:blipFill>
        <p:spPr>
          <a:xfrm>
            <a:off x="5055950" y="1200936"/>
            <a:ext cx="1668235" cy="163399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B171E881-59BC-4092-AE3E-32A38EC003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4"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114B5774-00C0-4A1A-8947-0C4AA4FAF7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0" r="73750" b="22876"/>
          <a:stretch/>
        </p:blipFill>
        <p:spPr>
          <a:xfrm>
            <a:off x="319527" y="3873121"/>
            <a:ext cx="3200400" cy="30390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0AC9A28-32FA-4645-A301-25B6EA9F73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1" t="21307" r="14965" b="22876"/>
          <a:stretch/>
        </p:blipFill>
        <p:spPr>
          <a:xfrm>
            <a:off x="9406498" y="3233174"/>
            <a:ext cx="2263295" cy="382792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88180475-A0CB-469E-8FD6-E0CEEA4981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645067" y="1511243"/>
            <a:ext cx="735106" cy="57643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F85C3897-2D5C-49C6-A480-E7C4F5DEE9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t="2306" r="81250" b="79215"/>
          <a:stretch/>
        </p:blipFill>
        <p:spPr>
          <a:xfrm>
            <a:off x="430822" y="9337"/>
            <a:ext cx="1479176" cy="126725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D3EAC1E3-3ABC-44EF-A894-B7219C13E3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2110197" y="650104"/>
            <a:ext cx="1098177" cy="86113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188B34B5-DEB4-47FE-865D-8F589A82DF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7" b="76010"/>
          <a:stretch/>
        </p:blipFill>
        <p:spPr>
          <a:xfrm>
            <a:off x="7781365" y="436454"/>
            <a:ext cx="4527176" cy="16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553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71B378EC-72FF-4617-9850-40ECF95EC6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4"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3E6A580C-D33D-4727-AD51-181C196646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74" y="295190"/>
            <a:ext cx="4537132" cy="149202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6966562" y="1787215"/>
            <a:ext cx="4932068" cy="3397132"/>
            <a:chOff x="874712" y="3325316"/>
            <a:chExt cx="4002232" cy="2239067"/>
          </a:xfrm>
        </p:grpSpPr>
        <p:sp>
          <p:nvSpPr>
            <p:cNvPr id="4" name="矩形 3"/>
            <p:cNvSpPr/>
            <p:nvPr/>
          </p:nvSpPr>
          <p:spPr>
            <a:xfrm>
              <a:off x="874712" y="3677812"/>
              <a:ext cx="4002232" cy="188657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50000"/>
                </a:lnSpc>
              </a:pPr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視力保健</a:t>
              </a:r>
              <a:r>
                <a:rPr lang="zh-TW" altLang="en-US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→適度休息、</a:t>
              </a:r>
              <a:r>
                <a:rPr lang="zh-TW" altLang="en-US" sz="2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護眼筆記本</a:t>
              </a:r>
              <a:endPara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just">
                <a:lnSpc>
                  <a:spcPct val="150000"/>
                </a:lnSpc>
              </a:pPr>
              <a:r>
                <a:rPr lang="zh-TW" altLang="en-US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疾病預防→勤洗手、在家休養</a:t>
              </a:r>
              <a:endPara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just">
                <a:lnSpc>
                  <a:spcPct val="150000"/>
                </a:lnSpc>
              </a:pPr>
              <a:r>
                <a:rPr lang="zh-TW" altLang="en-US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品德教育→中心德目、榮譽手冊</a:t>
              </a:r>
              <a:endPara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just">
                <a:lnSpc>
                  <a:spcPct val="150000"/>
                </a:lnSpc>
              </a:pPr>
              <a:r>
                <a:rPr lang="zh-TW" altLang="en-US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健康管理→</a:t>
              </a:r>
              <a:r>
                <a:rPr lang="en-US" altLang="zh-TW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85110</a:t>
              </a:r>
              <a:r>
                <a:rPr lang="zh-TW" altLang="en-US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、跑跳登記</a:t>
              </a:r>
              <a:endPara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just">
                <a:lnSpc>
                  <a:spcPct val="150000"/>
                </a:lnSpc>
              </a:pPr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多元展</a:t>
              </a:r>
              <a:r>
                <a:rPr lang="zh-TW" altLang="en-US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能→課後才藝、育德大舞台</a:t>
              </a:r>
              <a:endParaRPr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910147" y="3325316"/>
              <a:ext cx="2241974" cy="56259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TW" altLang="en-US" sz="28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學務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處</a:t>
              </a:r>
              <a:endParaRPr lang="zh-CN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68580" y="1787215"/>
            <a:ext cx="3411645" cy="3905045"/>
            <a:chOff x="833910" y="3165736"/>
            <a:chExt cx="3411645" cy="1652855"/>
          </a:xfrm>
        </p:grpSpPr>
        <p:sp>
          <p:nvSpPr>
            <p:cNvPr id="10" name="矩形 9"/>
            <p:cNvSpPr/>
            <p:nvPr/>
          </p:nvSpPr>
          <p:spPr>
            <a:xfrm>
              <a:off x="835328" y="3403859"/>
              <a:ext cx="3410227" cy="141473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加強閱讀</a:t>
              </a:r>
              <a:r>
                <a:rPr lang="zh-TW" altLang="en-US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→閱讀護照</a:t>
              </a:r>
              <a:endPara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r">
                <a:lnSpc>
                  <a:spcPct val="120000"/>
                </a:lnSpc>
              </a:pPr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zh-TW" altLang="en-US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新北雲端圖書館</a:t>
              </a:r>
              <a:endPara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TW" sz="1200" dirty="0">
                  <a:latin typeface="微軟正黑體" panose="020B0604030504040204" pitchFamily="34" charset="-120"/>
                  <a:ea typeface="微軟正黑體" panose="020B0604030504040204" pitchFamily="34" charset="-120"/>
                  <a:hlinkClick r:id="rId5"/>
                </a:rPr>
                <a:t>https://</a:t>
              </a:r>
              <a:r>
                <a:rPr lang="en-US" altLang="zh-TW" sz="1200" dirty="0" err="1" smtClean="0">
                  <a:latin typeface="微軟正黑體" panose="020B0604030504040204" pitchFamily="34" charset="-120"/>
                  <a:ea typeface="微軟正黑體" panose="020B0604030504040204" pitchFamily="34" charset="-120"/>
                  <a:hlinkClick r:id="rId5"/>
                </a:rPr>
                <a:t>esa.ntpc.edu.tw</a:t>
              </a:r>
              <a:r>
                <a:rPr lang="en-US" altLang="zh-TW" sz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hlinkClick r:id="rId5"/>
                </a:rPr>
                <a:t>/</a:t>
              </a:r>
              <a:r>
                <a:rPr lang="en-US" altLang="zh-TW" sz="1200" dirty="0" err="1" smtClean="0">
                  <a:latin typeface="微軟正黑體" panose="020B0604030504040204" pitchFamily="34" charset="-120"/>
                  <a:ea typeface="微軟正黑體" panose="020B0604030504040204" pitchFamily="34" charset="-120"/>
                  <a:hlinkClick r:id="rId5"/>
                </a:rPr>
                <a:t>jsp</a:t>
              </a:r>
              <a:r>
                <a:rPr lang="en-US" altLang="zh-TW" sz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hlinkClick r:id="rId5"/>
                </a:rPr>
                <a:t>/</a:t>
              </a:r>
              <a:r>
                <a:rPr lang="en-US" altLang="zh-TW" sz="1200" dirty="0" err="1" smtClean="0">
                  <a:latin typeface="微軟正黑體" panose="020B0604030504040204" pitchFamily="34" charset="-120"/>
                  <a:ea typeface="微軟正黑體" panose="020B0604030504040204" pitchFamily="34" charset="-120"/>
                  <a:hlinkClick r:id="rId5"/>
                </a:rPr>
                <a:t>national_lib_plus</a:t>
              </a:r>
              <a:r>
                <a:rPr lang="en-US" altLang="zh-TW" sz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hlinkClick r:id="rId5"/>
                </a:rPr>
                <a:t>/</a:t>
              </a:r>
              <a:r>
                <a:rPr lang="en-US" altLang="zh-TW" sz="1200" dirty="0" err="1" smtClean="0">
                  <a:latin typeface="微軟正黑體" panose="020B0604030504040204" pitchFamily="34" charset="-120"/>
                  <a:ea typeface="微軟正黑體" panose="020B0604030504040204" pitchFamily="34" charset="-120"/>
                  <a:hlinkClick r:id="rId5"/>
                </a:rPr>
                <a:t>ebok_gate_country.jsp?country</a:t>
              </a:r>
              <a:r>
                <a:rPr lang="en-US" altLang="zh-TW" sz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hlinkClick r:id="rId5"/>
                </a:rPr>
                <a:t>=01</a:t>
              </a:r>
              <a:endParaRPr lang="en-US" altLang="zh-TW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r">
                <a:lnSpc>
                  <a:spcPct val="120000"/>
                </a:lnSpc>
              </a:pPr>
              <a:r>
                <a:rPr lang="zh-TW" altLang="en-US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文化部繪</a:t>
              </a:r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本</a:t>
              </a:r>
              <a:r>
                <a:rPr lang="zh-TW" altLang="en-US" sz="24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花園</a:t>
              </a:r>
              <a:endPara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ct val="120000"/>
                </a:lnSpc>
              </a:pPr>
              <a:r>
                <a:rPr lang="en-US" altLang="zh-TW" sz="1400" u="sng" dirty="0">
                  <a:latin typeface="微軟正黑體" panose="020B0604030504040204" pitchFamily="34" charset="-120"/>
                  <a:ea typeface="微軟正黑體" panose="020B0604030504040204" pitchFamily="34" charset="-120"/>
                  <a:hlinkClick r:id="rId6"/>
                </a:rPr>
                <a:t>https://</a:t>
              </a:r>
              <a:r>
                <a:rPr lang="en-US" altLang="zh-TW" sz="1400" u="sng" dirty="0" err="1" smtClean="0">
                  <a:latin typeface="微軟正黑體" panose="020B0604030504040204" pitchFamily="34" charset="-120"/>
                  <a:ea typeface="微軟正黑體" panose="020B0604030504040204" pitchFamily="34" charset="-120"/>
                  <a:hlinkClick r:id="rId6"/>
                </a:rPr>
                <a:t>children.moc.gov.tw</a:t>
              </a:r>
              <a:r>
                <a:rPr lang="en-US" altLang="zh-TW" sz="1400" u="sng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hlinkClick r:id="rId6"/>
                </a:rPr>
                <a:t>/</a:t>
              </a:r>
              <a:r>
                <a:rPr lang="en-US" altLang="zh-TW" sz="1400" u="sng" dirty="0" err="1" smtClean="0">
                  <a:latin typeface="微軟正黑體" panose="020B0604030504040204" pitchFamily="34" charset="-120"/>
                  <a:ea typeface="微軟正黑體" panose="020B0604030504040204" pitchFamily="34" charset="-120"/>
                  <a:hlinkClick r:id="rId6"/>
                </a:rPr>
                <a:t>animate_list?type</a:t>
              </a:r>
              <a:r>
                <a:rPr lang="en-US" altLang="zh-TW" sz="1400" u="sng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hlinkClick r:id="rId6"/>
                </a:rPr>
                <a:t>=1</a:t>
              </a:r>
              <a:endParaRPr lang="en-US" altLang="zh-TW" sz="1400" u="sng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ct val="120000"/>
                </a:lnSpc>
              </a:pPr>
              <a:endPara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ct val="120000"/>
                </a:lnSpc>
              </a:pPr>
              <a:endPara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833910" y="3165736"/>
              <a:ext cx="2241974" cy="23812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TW" altLang="en-US" sz="28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教務處</a:t>
              </a:r>
              <a:endParaRPr lang="zh-CN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3476625" y="702479"/>
            <a:ext cx="5238750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TW" altLang="en-US" sz="4400" b="1" dirty="0" smtClean="0">
                <a:ln w="15875">
                  <a:noFill/>
                </a:ln>
                <a:solidFill>
                  <a:srgbClr val="E71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學校宣導事項</a:t>
            </a:r>
            <a:endParaRPr lang="zh-CN" altLang="en-US" sz="4400" b="1" dirty="0">
              <a:ln w="15875">
                <a:noFill/>
              </a:ln>
              <a:solidFill>
                <a:srgbClr val="E71C6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53AA0824-831E-49A2-8B1D-20FEFF08CA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645067" y="1511243"/>
            <a:ext cx="735106" cy="57643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07F38701-2761-4BC3-94B1-141AB3211F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t="2306" r="81250" b="79215"/>
          <a:stretch/>
        </p:blipFill>
        <p:spPr>
          <a:xfrm>
            <a:off x="495227" y="9337"/>
            <a:ext cx="1479176" cy="126725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08B1143E-AD82-4284-8E8B-FE2795E759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2174602" y="650104"/>
            <a:ext cx="1098177" cy="86113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B349348E-2ED8-40C4-90C5-500374E8FA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7" b="76010"/>
          <a:stretch/>
        </p:blipFill>
        <p:spPr>
          <a:xfrm>
            <a:off x="8391655" y="317468"/>
            <a:ext cx="4077928" cy="1481993"/>
          </a:xfrm>
          <a:prstGeom prst="rect">
            <a:avLst/>
          </a:prstGeom>
        </p:spPr>
      </p:pic>
      <p:grpSp>
        <p:nvGrpSpPr>
          <p:cNvPr id="30" name="组合 29">
            <a:extLst>
              <a:ext uri="{FF2B5EF4-FFF2-40B4-BE49-F238E27FC236}">
                <a16:creationId xmlns="" xmlns:a16="http://schemas.microsoft.com/office/drawing/2014/main" id="{E2E2ADAF-C091-45DC-A47B-43BB551B309D}"/>
              </a:ext>
            </a:extLst>
          </p:cNvPr>
          <p:cNvGrpSpPr/>
          <p:nvPr/>
        </p:nvGrpSpPr>
        <p:grpSpPr>
          <a:xfrm>
            <a:off x="3907328" y="2517823"/>
            <a:ext cx="3059234" cy="3013310"/>
            <a:chOff x="4252218" y="1936410"/>
            <a:chExt cx="3761626" cy="3761626"/>
          </a:xfrm>
        </p:grpSpPr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4FA0B83F-6271-4F10-858F-083BA8D10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2218" y="1936410"/>
              <a:ext cx="3761626" cy="3761626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="" xmlns:a16="http://schemas.microsoft.com/office/drawing/2014/main" id="{D35A76CB-BAD8-4890-A058-AB0FFAB4EB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80" r="7072"/>
            <a:stretch/>
          </p:blipFill>
          <p:spPr>
            <a:xfrm>
              <a:off x="4310462" y="2194504"/>
              <a:ext cx="3156257" cy="3145809"/>
            </a:xfrm>
            <a:prstGeom prst="rect">
              <a:avLst/>
            </a:prstGeom>
          </p:spPr>
        </p:pic>
      </p:grpSp>
      <p:pic>
        <p:nvPicPr>
          <p:cNvPr id="24" name="內容版面配置區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r="6006"/>
          <a:stretch>
            <a:fillRect/>
          </a:stretch>
        </p:blipFill>
        <p:spPr>
          <a:xfrm>
            <a:off x="1831303" y="5184347"/>
            <a:ext cx="1015238" cy="1440000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6511"/>
          <a:stretch>
            <a:fillRect/>
          </a:stretch>
        </p:blipFill>
        <p:spPr bwMode="auto">
          <a:xfrm>
            <a:off x="3034621" y="5184347"/>
            <a:ext cx="1009524" cy="1440000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13"/>
          <a:srcRect l="9845" t="8900" r="4109" b="9476"/>
          <a:stretch>
            <a:fillRect/>
          </a:stretch>
        </p:blipFill>
        <p:spPr bwMode="auto">
          <a:xfrm>
            <a:off x="9647440" y="5221833"/>
            <a:ext cx="1982479" cy="1440000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14"/>
          <a:srcRect l="11633" t="6326"/>
          <a:stretch>
            <a:fillRect/>
          </a:stretch>
        </p:blipFill>
        <p:spPr bwMode="auto">
          <a:xfrm>
            <a:off x="8413337" y="5200296"/>
            <a:ext cx="1019259" cy="1440000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2737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3E6A580C-D33D-4727-AD51-181C196646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74" y="295190"/>
            <a:ext cx="4537132" cy="1492025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476625" y="702479"/>
            <a:ext cx="5238750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TW" altLang="en-US" sz="4400" b="1" dirty="0" smtClean="0">
                <a:ln w="15875">
                  <a:noFill/>
                </a:ln>
                <a:solidFill>
                  <a:srgbClr val="E71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學校宣導事項</a:t>
            </a:r>
            <a:endParaRPr lang="zh-CN" altLang="en-US" sz="4400" b="1" dirty="0">
              <a:ln w="15875">
                <a:noFill/>
              </a:ln>
              <a:solidFill>
                <a:srgbClr val="E71C6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71B378EC-72FF-4617-9850-40ECF95EC6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4"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53AA0824-831E-49A2-8B1D-20FEFF08CA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645067" y="1511243"/>
            <a:ext cx="735106" cy="57643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07F38701-2761-4BC3-94B1-141AB3211F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t="2306" r="81250" b="79215"/>
          <a:stretch/>
        </p:blipFill>
        <p:spPr>
          <a:xfrm>
            <a:off x="495227" y="9337"/>
            <a:ext cx="1479176" cy="126725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08B1143E-AD82-4284-8E8B-FE2795E759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2174602" y="650104"/>
            <a:ext cx="1098177" cy="86113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B349348E-2ED8-40C4-90C5-500374E8FA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7" b="76010"/>
          <a:stretch/>
        </p:blipFill>
        <p:spPr>
          <a:xfrm>
            <a:off x="8620255" y="339676"/>
            <a:ext cx="4077928" cy="1481993"/>
          </a:xfrm>
          <a:prstGeom prst="rect">
            <a:avLst/>
          </a:prstGeom>
        </p:spPr>
      </p:pic>
      <p:grpSp>
        <p:nvGrpSpPr>
          <p:cNvPr id="30" name="组合 29">
            <a:extLst>
              <a:ext uri="{FF2B5EF4-FFF2-40B4-BE49-F238E27FC236}">
                <a16:creationId xmlns="" xmlns:a16="http://schemas.microsoft.com/office/drawing/2014/main" id="{E2E2ADAF-C091-45DC-A47B-43BB551B309D}"/>
              </a:ext>
            </a:extLst>
          </p:cNvPr>
          <p:cNvGrpSpPr/>
          <p:nvPr/>
        </p:nvGrpSpPr>
        <p:grpSpPr>
          <a:xfrm>
            <a:off x="3776637" y="2414448"/>
            <a:ext cx="3189926" cy="3189926"/>
            <a:chOff x="4252218" y="1936410"/>
            <a:chExt cx="3761626" cy="3761626"/>
          </a:xfrm>
        </p:grpSpPr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4FA0B83F-6271-4F10-858F-083BA8D10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2218" y="1936410"/>
              <a:ext cx="3761626" cy="3761626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="" xmlns:a16="http://schemas.microsoft.com/office/drawing/2014/main" id="{D35A76CB-BAD8-4890-A058-AB0FFAB4EB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80" r="7072"/>
            <a:stretch/>
          </p:blipFill>
          <p:spPr>
            <a:xfrm>
              <a:off x="4310461" y="2194504"/>
              <a:ext cx="2981504" cy="2971635"/>
            </a:xfrm>
            <a:prstGeom prst="rect">
              <a:avLst/>
            </a:prstGeom>
          </p:spPr>
        </p:pic>
      </p:grpSp>
      <p:grpSp>
        <p:nvGrpSpPr>
          <p:cNvPr id="24" name="群組 23"/>
          <p:cNvGrpSpPr/>
          <p:nvPr/>
        </p:nvGrpSpPr>
        <p:grpSpPr>
          <a:xfrm>
            <a:off x="6835871" y="1620861"/>
            <a:ext cx="4672146" cy="5006724"/>
            <a:chOff x="921203" y="1476510"/>
            <a:chExt cx="4672146" cy="5006724"/>
          </a:xfrm>
        </p:grpSpPr>
        <p:sp>
          <p:nvSpPr>
            <p:cNvPr id="25" name="矩形 24"/>
            <p:cNvSpPr/>
            <p:nvPr/>
          </p:nvSpPr>
          <p:spPr>
            <a:xfrm>
              <a:off x="921203" y="1958919"/>
              <a:ext cx="4672146" cy="452431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zh-TW" altLang="en-US" sz="24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校園環境</a:t>
              </a:r>
              <a:r>
                <a:rPr lang="zh-TW" altLang="en-US" sz="2400" dirty="0" smtClean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→共同維護</a:t>
              </a:r>
              <a:endParaRPr lang="en-US" altLang="zh-TW" sz="2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algn="just">
                <a:lnSpc>
                  <a:spcPct val="150000"/>
                </a:lnSpc>
              </a:pPr>
              <a:r>
                <a:rPr lang="zh-TW" altLang="en-US" sz="2400" dirty="0" smtClean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社區共享→開放時間</a:t>
              </a:r>
              <a:r>
                <a:rPr lang="en-US" altLang="zh-TW" sz="2400" dirty="0" smtClean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17-20</a:t>
              </a:r>
              <a:r>
                <a:rPr lang="zh-TW" altLang="en-US" sz="2400" dirty="0" smtClean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時</a:t>
              </a:r>
              <a:endParaRPr lang="en-US" altLang="zh-TW" sz="2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algn="just">
                <a:lnSpc>
                  <a:spcPct val="150000"/>
                </a:lnSpc>
              </a:pPr>
              <a:r>
                <a:rPr lang="zh-TW" altLang="en-US" sz="24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學費繳納</a:t>
              </a:r>
              <a:r>
                <a:rPr lang="zh-TW" altLang="en-US" sz="2400" dirty="0" smtClean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→</a:t>
              </a:r>
              <a:r>
                <a:rPr lang="en-US" altLang="zh-TW" sz="2400" dirty="0" smtClean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r>
                <a:rPr lang="zh-TW" altLang="en-US" sz="2400" dirty="0" smtClean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月中發三聯單</a:t>
              </a:r>
              <a:endParaRPr lang="en-US" altLang="zh-TW" sz="2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just">
                <a:lnSpc>
                  <a:spcPct val="150000"/>
                </a:lnSpc>
              </a:pPr>
              <a:r>
                <a:rPr lang="zh-TW" altLang="en-US" sz="2400" dirty="0" smtClean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才藝學費</a:t>
              </a:r>
              <a:endParaRPr lang="en-US" altLang="zh-TW" sz="2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just">
                <a:lnSpc>
                  <a:spcPct val="150000"/>
                </a:lnSpc>
              </a:pPr>
              <a:r>
                <a:rPr lang="zh-TW" altLang="en-US" sz="2400" dirty="0" smtClean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課後學費→</a:t>
              </a:r>
              <a:r>
                <a:rPr lang="en-US" altLang="zh-TW" sz="24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</a:t>
              </a:r>
              <a:r>
                <a:rPr lang="zh-TW" altLang="en-US" sz="24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月中發</a:t>
              </a:r>
              <a:r>
                <a:rPr lang="zh-TW" altLang="en-US" sz="2400" dirty="0" smtClean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三聯單</a:t>
              </a:r>
              <a:endParaRPr lang="en-US" altLang="zh-TW" sz="2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just">
                <a:lnSpc>
                  <a:spcPct val="150000"/>
                </a:lnSpc>
              </a:pPr>
              <a:r>
                <a:rPr lang="zh-TW" altLang="en-US" sz="24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社團</a:t>
              </a:r>
              <a:r>
                <a:rPr lang="zh-TW" altLang="en-US" sz="2400" dirty="0" smtClean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學費</a:t>
              </a:r>
              <a:endParaRPr lang="en-US" altLang="zh-TW" sz="2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ct val="150000"/>
                </a:lnSpc>
              </a:pPr>
              <a:r>
                <a:rPr lang="zh-TW" altLang="en-US" sz="2400" dirty="0" smtClean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繳費</a:t>
              </a:r>
              <a:r>
                <a:rPr lang="zh-TW" altLang="en-US" sz="24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期限設定為</a:t>
              </a:r>
              <a:r>
                <a:rPr lang="en-US" altLang="zh-TW" sz="24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r>
                <a:rPr lang="zh-TW" altLang="en-US" sz="24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星期</a:t>
              </a:r>
              <a:endPara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just">
                <a:lnSpc>
                  <a:spcPct val="150000"/>
                </a:lnSpc>
              </a:pPr>
              <a:r>
                <a:rPr lang="zh-TW" altLang="en-US" sz="2400" b="1" u="sng" dirty="0" smtClean="0">
                  <a:solidFill>
                    <a:srgbClr val="F7A7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如有困難，請導師協助申請補助</a:t>
              </a:r>
              <a:endParaRPr lang="en-US" altLang="zh-TW" sz="2400" b="1" u="sng" dirty="0" smtClean="0">
                <a:solidFill>
                  <a:srgbClr val="F7A7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921204" y="1476510"/>
              <a:ext cx="2617247" cy="56259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TW" altLang="en-US" sz="28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總務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處</a:t>
              </a:r>
              <a:endParaRPr lang="zh-CN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645067" y="1906455"/>
            <a:ext cx="3929743" cy="1682738"/>
            <a:chOff x="7222943" y="1921832"/>
            <a:chExt cx="4672146" cy="1682738"/>
          </a:xfrm>
        </p:grpSpPr>
        <p:sp>
          <p:nvSpPr>
            <p:cNvPr id="31" name="矩形 30"/>
            <p:cNvSpPr/>
            <p:nvPr/>
          </p:nvSpPr>
          <p:spPr>
            <a:xfrm>
              <a:off x="7222943" y="2404241"/>
              <a:ext cx="4672146" cy="120032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zh-TW" altLang="en-US" sz="2400" dirty="0" smtClean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學生心理→輔導信箱</a:t>
              </a:r>
              <a:endParaRPr lang="en-US" altLang="zh-TW" sz="2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algn="just">
                <a:lnSpc>
                  <a:spcPct val="150000"/>
                </a:lnSpc>
              </a:pPr>
              <a:r>
                <a:rPr lang="zh-TW" altLang="en-US" sz="24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輔導教育</a:t>
              </a:r>
              <a:r>
                <a:rPr lang="zh-TW" altLang="en-US" sz="2400" dirty="0" smtClean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→主題活動</a:t>
              </a:r>
              <a:endParaRPr lang="en-US" altLang="zh-TW" sz="24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7222944" y="1921832"/>
              <a:ext cx="2617247" cy="56259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</a:pPr>
              <a:r>
                <a:rPr lang="zh-TW" altLang="en-US" sz="28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輔導</a:t>
              </a:r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室</a:t>
              </a:r>
              <a:endParaRPr lang="zh-CN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7" name="圓角矩形 6"/>
          <p:cNvSpPr/>
          <p:nvPr/>
        </p:nvSpPr>
        <p:spPr>
          <a:xfrm>
            <a:off x="6835871" y="3749040"/>
            <a:ext cx="1366835" cy="174879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74167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034E2CC6-B679-4837-9A8C-1D88ED32BB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373" y="2996385"/>
            <a:ext cx="5072597" cy="153329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3007239F-B2E6-4F55-B367-6BA58826308E}"/>
              </a:ext>
            </a:extLst>
          </p:cNvPr>
          <p:cNvSpPr/>
          <p:nvPr/>
        </p:nvSpPr>
        <p:spPr>
          <a:xfrm>
            <a:off x="3864626" y="3465325"/>
            <a:ext cx="4601936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TW" altLang="en-US" sz="4400" b="1" dirty="0" smtClean="0">
                <a:solidFill>
                  <a:srgbClr val="FF2D4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重要行事曆</a:t>
            </a:r>
            <a:endParaRPr lang="zh-CN" altLang="en-US" sz="4400" b="1" dirty="0">
              <a:solidFill>
                <a:srgbClr val="FF2D4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88180475-A0CB-469E-8FD6-E0CEEA498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645067" y="1511243"/>
            <a:ext cx="735106" cy="57643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BA77C744-F4DC-441A-B3ED-813D5D7A87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8" r="34941" b="74655"/>
          <a:stretch/>
        </p:blipFill>
        <p:spPr>
          <a:xfrm>
            <a:off x="4928839" y="1167770"/>
            <a:ext cx="2028110" cy="1917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97530C36-04A9-4F61-8C8F-76C51A688F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4"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6B275243-119D-437E-8CDA-A254456980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0" r="73750" b="22876"/>
          <a:stretch/>
        </p:blipFill>
        <p:spPr>
          <a:xfrm>
            <a:off x="319527" y="3873121"/>
            <a:ext cx="3200400" cy="303903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1FBE0A26-2EA5-4DD1-8349-7905C36B23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1" t="21307" r="14965" b="22876"/>
          <a:stretch/>
        </p:blipFill>
        <p:spPr>
          <a:xfrm>
            <a:off x="9406498" y="3233174"/>
            <a:ext cx="2263295" cy="382792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586B5858-F9C6-437C-8CB6-3E3D094CE7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645067" y="1511243"/>
            <a:ext cx="735106" cy="57643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EE19D757-7512-4588-B352-915B0A50F8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t="2306" r="81250" b="79215"/>
          <a:stretch/>
        </p:blipFill>
        <p:spPr>
          <a:xfrm>
            <a:off x="430822" y="9337"/>
            <a:ext cx="1479176" cy="126725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EC2677A1-F980-43EE-9A25-257B83A407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2110197" y="650104"/>
            <a:ext cx="1098177" cy="86113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8400ED20-F562-416D-BBCE-4539B83DD4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7" b="76010"/>
          <a:stretch/>
        </p:blipFill>
        <p:spPr>
          <a:xfrm>
            <a:off x="7781365" y="436454"/>
            <a:ext cx="4527176" cy="16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483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72A61E0B-4FEC-4670-AE86-3B3B9C10FE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4"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A38BD9EB-D28C-4792-821C-A4053341D1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74" y="397933"/>
            <a:ext cx="4537132" cy="135987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A39646AF-BDC7-4556-9127-A8140B610117}"/>
              </a:ext>
            </a:extLst>
          </p:cNvPr>
          <p:cNvSpPr/>
          <p:nvPr/>
        </p:nvSpPr>
        <p:spPr>
          <a:xfrm>
            <a:off x="1974403" y="772030"/>
            <a:ext cx="8105775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TW" altLang="en-US" sz="4400" b="1" dirty="0">
                <a:ln w="15875">
                  <a:noFill/>
                </a:ln>
                <a:solidFill>
                  <a:srgbClr val="E71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</a:t>
            </a:r>
            <a:r>
              <a:rPr lang="zh-TW" altLang="en-US" sz="4400" b="1" dirty="0" smtClean="0">
                <a:ln w="15875">
                  <a:noFill/>
                </a:ln>
                <a:solidFill>
                  <a:srgbClr val="E71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zh-TW" altLang="en-US" sz="4400" b="1" dirty="0">
                <a:ln w="15875">
                  <a:noFill/>
                </a:ln>
                <a:solidFill>
                  <a:srgbClr val="E71C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記事</a:t>
            </a:r>
            <a:endParaRPr lang="zh-CN" altLang="en-US" sz="4400" b="1" dirty="0">
              <a:ln w="15875">
                <a:noFill/>
              </a:ln>
              <a:solidFill>
                <a:srgbClr val="E71C6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5A4F8A68-FEA1-4C98-AA55-AE40A716AF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645067" y="1613985"/>
            <a:ext cx="735106" cy="57643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38036A7D-98CF-42D6-B56D-F7573F5086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t="2306" r="81250" b="79215"/>
          <a:stretch/>
        </p:blipFill>
        <p:spPr>
          <a:xfrm>
            <a:off x="495227" y="112079"/>
            <a:ext cx="1479176" cy="126725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04C2CECC-817C-48A4-9612-60678AE55E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9" t="25011" r="80441" b="66584"/>
          <a:stretch/>
        </p:blipFill>
        <p:spPr>
          <a:xfrm>
            <a:off x="1519789" y="892294"/>
            <a:ext cx="1098177" cy="861139"/>
          </a:xfrm>
          <a:prstGeom prst="rect">
            <a:avLst/>
          </a:prstGeom>
        </p:spPr>
      </p:pic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439830"/>
              </p:ext>
            </p:extLst>
          </p:nvPr>
        </p:nvGraphicFramePr>
        <p:xfrm>
          <a:off x="362491" y="1831208"/>
          <a:ext cx="6606165" cy="3641352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220477"/>
                <a:gridCol w="1834200"/>
                <a:gridCol w="2184548"/>
                <a:gridCol w="1366940"/>
              </a:tblGrid>
              <a:tr h="303446">
                <a:tc>
                  <a:txBody>
                    <a:bodyPr/>
                    <a:lstStyle/>
                    <a:p>
                      <a:pPr marL="18415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月份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415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日期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415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活動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415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備註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303446">
                <a:tc>
                  <a:txBody>
                    <a:bodyPr/>
                    <a:lstStyle/>
                    <a:p>
                      <a:pPr marL="18415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800" kern="100" dirty="0" smtClean="0">
                          <a:effectLst/>
                        </a:rPr>
                        <a:t>2</a:t>
                      </a:r>
                      <a:r>
                        <a:rPr lang="zh-TW" sz="1800" kern="100" dirty="0" smtClean="0">
                          <a:effectLst/>
                        </a:rPr>
                        <a:t>月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415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800" kern="100" dirty="0" smtClean="0">
                          <a:effectLst/>
                        </a:rPr>
                        <a:t>02</a:t>
                      </a:r>
                      <a:r>
                        <a:rPr lang="en-US" sz="1800" kern="100" dirty="0" smtClean="0">
                          <a:effectLst/>
                        </a:rPr>
                        <a:t>/</a:t>
                      </a:r>
                      <a:r>
                        <a:rPr lang="en-US" altLang="zh-TW" sz="1800" kern="100" dirty="0" smtClean="0">
                          <a:effectLst/>
                        </a:rPr>
                        <a:t>21</a:t>
                      </a:r>
                      <a:r>
                        <a:rPr lang="en-US" sz="1800" kern="100" dirty="0" smtClean="0">
                          <a:effectLst/>
                        </a:rPr>
                        <a:t>(</a:t>
                      </a:r>
                      <a:r>
                        <a:rPr lang="zh-TW" altLang="en-US" sz="1800" kern="100" dirty="0" smtClean="0">
                          <a:effectLst/>
                        </a:rPr>
                        <a:t>三</a:t>
                      </a:r>
                      <a:r>
                        <a:rPr lang="en-US" sz="1800" kern="100" dirty="0" smtClean="0">
                          <a:effectLst/>
                        </a:rPr>
                        <a:t>)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415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kern="100" dirty="0" smtClean="0">
                          <a:effectLst/>
                        </a:rPr>
                        <a:t>開學日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zh-TW" sz="1800" kern="1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03446">
                <a:tc rowSpan="2">
                  <a:txBody>
                    <a:bodyPr/>
                    <a:lstStyle/>
                    <a:p>
                      <a:pPr marL="18415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800" kern="100" dirty="0" smtClean="0">
                          <a:effectLst/>
                        </a:rPr>
                        <a:t>3</a:t>
                      </a:r>
                      <a:r>
                        <a:rPr lang="zh-TW" sz="1800" kern="100" dirty="0" smtClean="0">
                          <a:effectLst/>
                        </a:rPr>
                        <a:t>月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415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800" kern="100" dirty="0" smtClean="0">
                          <a:effectLst/>
                        </a:rPr>
                        <a:t>03</a:t>
                      </a:r>
                      <a:r>
                        <a:rPr lang="en-US" sz="1800" kern="100" dirty="0" smtClean="0">
                          <a:effectLst/>
                        </a:rPr>
                        <a:t>/0</a:t>
                      </a:r>
                      <a:r>
                        <a:rPr lang="en-US" altLang="zh-TW" sz="1800" kern="100" dirty="0" smtClean="0">
                          <a:effectLst/>
                        </a:rPr>
                        <a:t>6</a:t>
                      </a:r>
                      <a:r>
                        <a:rPr lang="en-US" sz="1800" kern="100" dirty="0" smtClean="0">
                          <a:effectLst/>
                        </a:rPr>
                        <a:t>(</a:t>
                      </a:r>
                      <a:r>
                        <a:rPr lang="zh-TW" sz="1800" kern="100" dirty="0">
                          <a:effectLst/>
                        </a:rPr>
                        <a:t>二</a:t>
                      </a:r>
                      <a:r>
                        <a:rPr lang="en-US" sz="1800" kern="100" dirty="0">
                          <a:effectLst/>
                        </a:rPr>
                        <a:t>)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415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kern="100" dirty="0" smtClean="0">
                          <a:effectLst/>
                        </a:rPr>
                        <a:t>健康檢查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zh-TW" sz="1800" kern="1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034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415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800" kern="100" dirty="0" smtClean="0">
                          <a:effectLst/>
                        </a:rPr>
                        <a:t>03</a:t>
                      </a:r>
                      <a:r>
                        <a:rPr lang="en-US" sz="1800" kern="100" dirty="0" smtClean="0">
                          <a:effectLst/>
                        </a:rPr>
                        <a:t>/</a:t>
                      </a:r>
                      <a:r>
                        <a:rPr lang="en-US" altLang="zh-TW" sz="1800" kern="100" dirty="0" smtClean="0">
                          <a:effectLst/>
                        </a:rPr>
                        <a:t>08</a:t>
                      </a:r>
                      <a:r>
                        <a:rPr lang="en-US" sz="1800" kern="100" dirty="0" smtClean="0">
                          <a:effectLst/>
                        </a:rPr>
                        <a:t>(</a:t>
                      </a:r>
                      <a:r>
                        <a:rPr lang="zh-TW" sz="1800" kern="100" dirty="0">
                          <a:effectLst/>
                        </a:rPr>
                        <a:t>四</a:t>
                      </a:r>
                      <a:r>
                        <a:rPr lang="en-US" sz="1800" kern="100" dirty="0">
                          <a:effectLst/>
                        </a:rPr>
                        <a:t>)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415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kern="100" dirty="0" smtClean="0">
                          <a:effectLst/>
                        </a:rPr>
                        <a:t>親師座談會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03446">
                <a:tc rowSpan="3">
                  <a:txBody>
                    <a:bodyPr/>
                    <a:lstStyle/>
                    <a:p>
                      <a:pPr marL="18415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800" kern="100" dirty="0" smtClean="0">
                          <a:effectLst/>
                        </a:rPr>
                        <a:t>4</a:t>
                      </a:r>
                      <a:r>
                        <a:rPr lang="zh-TW" sz="1800" kern="100" dirty="0" smtClean="0">
                          <a:effectLst/>
                        </a:rPr>
                        <a:t>月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800" kern="100" dirty="0" smtClean="0">
                          <a:effectLst/>
                        </a:rPr>
                        <a:t>04/03(</a:t>
                      </a:r>
                      <a:r>
                        <a:rPr lang="zh-TW" altLang="en-US" sz="1800" kern="100" dirty="0" smtClean="0">
                          <a:effectLst/>
                        </a:rPr>
                        <a:t>三</a:t>
                      </a:r>
                      <a:r>
                        <a:rPr lang="en-US" altLang="zh-TW" sz="1800" kern="100" dirty="0" smtClean="0">
                          <a:effectLst/>
                        </a:rPr>
                        <a:t>)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415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kern="100" dirty="0" smtClean="0">
                          <a:effectLst/>
                        </a:rPr>
                        <a:t>兒童節慶祝活動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415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kern="100" dirty="0" smtClean="0">
                          <a:effectLst/>
                        </a:rPr>
                        <a:t>跳蚤市場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03446">
                <a:tc vMerge="1">
                  <a:txBody>
                    <a:bodyPr/>
                    <a:lstStyle/>
                    <a:p>
                      <a:pPr marL="18415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800" kern="100" dirty="0" smtClean="0">
                          <a:effectLst/>
                        </a:rPr>
                        <a:t>04</a:t>
                      </a:r>
                      <a:r>
                        <a:rPr lang="en-US" sz="1800" kern="100" dirty="0" smtClean="0">
                          <a:effectLst/>
                        </a:rPr>
                        <a:t>/</a:t>
                      </a:r>
                      <a:r>
                        <a:rPr lang="en-US" altLang="zh-TW" sz="1800" kern="100" dirty="0" smtClean="0">
                          <a:effectLst/>
                        </a:rPr>
                        <a:t>10</a:t>
                      </a:r>
                      <a:r>
                        <a:rPr lang="en-US" sz="1800" kern="100" dirty="0" smtClean="0">
                          <a:effectLst/>
                        </a:rPr>
                        <a:t>(</a:t>
                      </a:r>
                      <a:r>
                        <a:rPr lang="zh-TW" sz="1800" kern="100" dirty="0">
                          <a:effectLst/>
                        </a:rPr>
                        <a:t>二</a:t>
                      </a:r>
                      <a:r>
                        <a:rPr lang="en-US" sz="1800" kern="100" dirty="0">
                          <a:effectLst/>
                        </a:rPr>
                        <a:t>)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415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期中</a:t>
                      </a:r>
                      <a:r>
                        <a:rPr lang="zh-TW" sz="1800" kern="100" dirty="0" smtClean="0">
                          <a:effectLst/>
                        </a:rPr>
                        <a:t>評量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415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sz="1800" kern="100" dirty="0" smtClean="0">
                          <a:effectLst/>
                        </a:rPr>
                        <a:t>國語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034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415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800" kern="100" dirty="0" smtClean="0">
                          <a:effectLst/>
                        </a:rPr>
                        <a:t>04</a:t>
                      </a:r>
                      <a:r>
                        <a:rPr lang="en-US" sz="1800" kern="100" dirty="0" smtClean="0">
                          <a:effectLst/>
                        </a:rPr>
                        <a:t>/</a:t>
                      </a:r>
                      <a:r>
                        <a:rPr lang="en-US" altLang="zh-TW" sz="1800" kern="100" dirty="0" smtClean="0">
                          <a:effectLst/>
                        </a:rPr>
                        <a:t>11</a:t>
                      </a:r>
                      <a:r>
                        <a:rPr lang="en-US" sz="1800" kern="100" dirty="0" smtClean="0">
                          <a:effectLst/>
                        </a:rPr>
                        <a:t>(</a:t>
                      </a:r>
                      <a:r>
                        <a:rPr lang="zh-TW" altLang="en-US" sz="1800" kern="100" dirty="0" smtClean="0">
                          <a:effectLst/>
                        </a:rPr>
                        <a:t>三</a:t>
                      </a:r>
                      <a:r>
                        <a:rPr lang="en-US" sz="1800" kern="100" dirty="0" smtClean="0">
                          <a:effectLst/>
                        </a:rPr>
                        <a:t>)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415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800" kern="100" dirty="0" smtClean="0">
                          <a:effectLst/>
                        </a:rPr>
                        <a:t>期中評量</a:t>
                      </a:r>
                      <a:endParaRPr lang="zh-TW" altLang="zh-TW" sz="1800" kern="1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TW" altLang="en-US" sz="1800" kern="100" dirty="0" smtClean="0">
                          <a:effectLst/>
                        </a:rPr>
                        <a:t>數學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03446">
                <a:tc rowSpan="2">
                  <a:txBody>
                    <a:bodyPr/>
                    <a:lstStyle/>
                    <a:p>
                      <a:pPr marL="18415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800" kern="100" dirty="0" smtClean="0">
                          <a:effectLst/>
                        </a:rPr>
                        <a:t>5</a:t>
                      </a:r>
                      <a:r>
                        <a:rPr lang="zh-TW" sz="1800" kern="100" dirty="0" smtClean="0">
                          <a:effectLst/>
                        </a:rPr>
                        <a:t>月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800" kern="100" dirty="0" smtClean="0">
                          <a:effectLst/>
                        </a:rPr>
                        <a:t>05</a:t>
                      </a:r>
                      <a:r>
                        <a:rPr lang="en-US" sz="1800" kern="100" dirty="0" smtClean="0">
                          <a:effectLst/>
                        </a:rPr>
                        <a:t>/</a:t>
                      </a:r>
                      <a:r>
                        <a:rPr lang="en-US" altLang="zh-TW" sz="1800" kern="100" dirty="0" smtClean="0">
                          <a:effectLst/>
                        </a:rPr>
                        <a:t>05</a:t>
                      </a:r>
                      <a:r>
                        <a:rPr lang="en-US" sz="1800" kern="100" dirty="0" smtClean="0">
                          <a:effectLst/>
                        </a:rPr>
                        <a:t>(</a:t>
                      </a:r>
                      <a:r>
                        <a:rPr lang="zh-TW" sz="1800" kern="100" dirty="0">
                          <a:effectLst/>
                        </a:rPr>
                        <a:t>三</a:t>
                      </a:r>
                      <a:r>
                        <a:rPr lang="en-US" sz="1800" kern="100" dirty="0">
                          <a:effectLst/>
                        </a:rPr>
                        <a:t>)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415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kern="100" dirty="0" smtClean="0">
                          <a:effectLst/>
                        </a:rPr>
                        <a:t>運動會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03446">
                <a:tc vMerge="1">
                  <a:txBody>
                    <a:bodyPr/>
                    <a:lstStyle/>
                    <a:p>
                      <a:pPr marL="18415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415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800" kern="100" dirty="0" smtClean="0">
                          <a:effectLst/>
                        </a:rPr>
                        <a:t>05/22(</a:t>
                      </a:r>
                      <a:r>
                        <a:rPr lang="zh-TW" altLang="en-US" sz="1800" kern="100" dirty="0" smtClean="0">
                          <a:effectLst/>
                        </a:rPr>
                        <a:t>二</a:t>
                      </a:r>
                      <a:r>
                        <a:rPr lang="en-US" altLang="zh-TW" sz="1800" kern="100" dirty="0" smtClean="0">
                          <a:effectLst/>
                        </a:rPr>
                        <a:t>)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415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kern="100" dirty="0" smtClean="0">
                          <a:effectLst/>
                        </a:rPr>
                        <a:t>校刊出刊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03446">
                <a:tc rowSpan="3">
                  <a:txBody>
                    <a:bodyPr/>
                    <a:lstStyle/>
                    <a:p>
                      <a:pPr marL="18415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800" kern="100" dirty="0" smtClean="0">
                          <a:effectLst/>
                        </a:rPr>
                        <a:t>6</a:t>
                      </a:r>
                      <a:r>
                        <a:rPr lang="zh-TW" sz="1800" kern="100" dirty="0" smtClean="0">
                          <a:effectLst/>
                        </a:rPr>
                        <a:t>月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8415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</a:rPr>
                        <a:t>0</a:t>
                      </a:r>
                      <a:r>
                        <a:rPr lang="en-US" altLang="zh-TW" sz="1800" kern="100" dirty="0" smtClean="0">
                          <a:effectLst/>
                        </a:rPr>
                        <a:t>6</a:t>
                      </a:r>
                      <a:r>
                        <a:rPr lang="en-US" sz="1800" kern="100" dirty="0" smtClean="0">
                          <a:effectLst/>
                        </a:rPr>
                        <a:t>/</a:t>
                      </a:r>
                      <a:r>
                        <a:rPr lang="en-US" altLang="zh-TW" sz="1800" kern="100" dirty="0" smtClean="0">
                          <a:effectLst/>
                        </a:rPr>
                        <a:t>2</a:t>
                      </a:r>
                      <a:r>
                        <a:rPr lang="en-US" sz="1800" kern="100" dirty="0" smtClean="0">
                          <a:effectLst/>
                        </a:rPr>
                        <a:t>1</a:t>
                      </a:r>
                      <a:r>
                        <a:rPr lang="en-US" sz="1800" kern="100" dirty="0">
                          <a:effectLst/>
                        </a:rPr>
                        <a:t>(</a:t>
                      </a:r>
                      <a:r>
                        <a:rPr lang="zh-TW" sz="1800" kern="100" dirty="0">
                          <a:effectLst/>
                        </a:rPr>
                        <a:t>四</a:t>
                      </a:r>
                      <a:r>
                        <a:rPr lang="en-US" sz="1800" kern="100" dirty="0">
                          <a:effectLst/>
                        </a:rPr>
                        <a:t>)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415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期末評量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415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數學</a:t>
                      </a:r>
                      <a:endParaRPr lang="zh-TW" sz="1800" kern="1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034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415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</a:rPr>
                        <a:t>0</a:t>
                      </a:r>
                      <a:r>
                        <a:rPr lang="en-US" altLang="zh-TW" sz="1800" kern="100" dirty="0" smtClean="0">
                          <a:effectLst/>
                        </a:rPr>
                        <a:t>6</a:t>
                      </a:r>
                      <a:r>
                        <a:rPr lang="en-US" sz="1800" kern="100" dirty="0" smtClean="0">
                          <a:effectLst/>
                        </a:rPr>
                        <a:t>/</a:t>
                      </a:r>
                      <a:r>
                        <a:rPr lang="en-US" altLang="zh-TW" sz="1800" kern="100" dirty="0" smtClean="0">
                          <a:effectLst/>
                        </a:rPr>
                        <a:t>2</a:t>
                      </a:r>
                      <a:r>
                        <a:rPr lang="en-US" sz="1800" kern="100" dirty="0" smtClean="0">
                          <a:effectLst/>
                        </a:rPr>
                        <a:t>2</a:t>
                      </a:r>
                      <a:r>
                        <a:rPr lang="en-US" sz="1800" kern="100" dirty="0">
                          <a:effectLst/>
                        </a:rPr>
                        <a:t>(</a:t>
                      </a:r>
                      <a:r>
                        <a:rPr lang="zh-TW" sz="1800" kern="100" dirty="0">
                          <a:effectLst/>
                        </a:rPr>
                        <a:t>五</a:t>
                      </a:r>
                      <a:r>
                        <a:rPr lang="en-US" sz="1800" kern="100" dirty="0">
                          <a:effectLst/>
                        </a:rPr>
                        <a:t>)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415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期末評量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415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國語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3034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415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effectLst/>
                        </a:rPr>
                        <a:t>0</a:t>
                      </a:r>
                      <a:r>
                        <a:rPr lang="en-US" altLang="zh-TW" sz="1800" kern="100" dirty="0" smtClean="0">
                          <a:effectLst/>
                        </a:rPr>
                        <a:t>6</a:t>
                      </a:r>
                      <a:r>
                        <a:rPr lang="en-US" sz="1800" kern="100" dirty="0" smtClean="0">
                          <a:effectLst/>
                        </a:rPr>
                        <a:t>/2</a:t>
                      </a:r>
                      <a:r>
                        <a:rPr lang="en-US" altLang="zh-TW" sz="1800" kern="100" dirty="0" smtClean="0">
                          <a:effectLst/>
                        </a:rPr>
                        <a:t>9</a:t>
                      </a:r>
                      <a:r>
                        <a:rPr lang="en-US" sz="1800" kern="100" dirty="0" smtClean="0">
                          <a:effectLst/>
                        </a:rPr>
                        <a:t>(</a:t>
                      </a:r>
                      <a:r>
                        <a:rPr lang="zh-TW" altLang="en-US" sz="1800" kern="100" dirty="0" smtClean="0">
                          <a:effectLst/>
                        </a:rPr>
                        <a:t>五</a:t>
                      </a:r>
                      <a:r>
                        <a:rPr lang="en-US" sz="1800" kern="100" dirty="0" smtClean="0">
                          <a:effectLst/>
                        </a:rPr>
                        <a:t>)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8415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kern="100" dirty="0" smtClean="0">
                          <a:effectLst/>
                        </a:rPr>
                        <a:t>暑</a:t>
                      </a:r>
                      <a:r>
                        <a:rPr lang="zh-TW" sz="1800" kern="100" dirty="0" smtClean="0">
                          <a:effectLst/>
                        </a:rPr>
                        <a:t>假</a:t>
                      </a:r>
                      <a:r>
                        <a:rPr lang="zh-TW" sz="1800" kern="100" dirty="0">
                          <a:effectLst/>
                        </a:rPr>
                        <a:t>開始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2" name="圖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051" y="1476849"/>
            <a:ext cx="2162603" cy="28834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920" y="3804360"/>
            <a:ext cx="2400000" cy="18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655" y="4704360"/>
            <a:ext cx="2400000" cy="18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94F25B07-C991-4E93-B326-F1A12B6116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7" b="76010"/>
          <a:stretch/>
        </p:blipFill>
        <p:spPr>
          <a:xfrm>
            <a:off x="8391655" y="420210"/>
            <a:ext cx="4077928" cy="14819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275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TuWHP#"/>
  <p:tag name="MH_LAYOUT" val="SubTitleTextDesc"/>
  <p:tag name="MH" val="20170910175040"/>
  <p:tag name="MH_LIBRARY" val="GRAPHI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TuWHP#"/>
  <p:tag name="MH_LAYOUT" val="SubTitleTextDesc"/>
  <p:tag name="MH" val="20170910175040"/>
  <p:tag name="MH_LIBRARY" val="GRAPHIC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TuWHP#"/>
  <p:tag name="MH_LAYOUT" val="SubTitleTextDesc"/>
  <p:tag name="MH" val="20170910175040"/>
  <p:tag name="MH_LIBRARY" val="GRAPHI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TuWHP#"/>
  <p:tag name="MH_LAYOUT" val="SubTitleTextDesc"/>
  <p:tag name="MH" val="20170910175040"/>
  <p:tag name="MH_LIBRARY" val="GRAPHIC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TuWHP#"/>
  <p:tag name="MH_LAYOUT" val="SubTitleTextDesc"/>
  <p:tag name="MH" val="20170910175040"/>
  <p:tag name="MH_LIBRARY" val="GRAPHIC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TuWHP#"/>
  <p:tag name="MH_LAYOUT" val="SubTitleTextDesc"/>
  <p:tag name="MH" val="20170910175040"/>
  <p:tag name="MH_LIBRARY" val="GRAPHIC"/>
</p:tagLst>
</file>

<file path=ppt/theme/theme1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2101</TotalTime>
  <Words>1892</Words>
  <Application>Microsoft Office PowerPoint</Application>
  <PresentationFormat>自訂</PresentationFormat>
  <Paragraphs>408</Paragraphs>
  <Slides>34</Slides>
  <Notes>33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35" baseType="lpstr">
      <vt:lpstr>包图主题2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http://www.ypppt.com/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dc:description>http://www.ypppt.com/</dc:description>
  <cp:lastModifiedBy>User</cp:lastModifiedBy>
  <cp:revision>193</cp:revision>
  <dcterms:created xsi:type="dcterms:W3CDTF">2017-09-10T07:00:02Z</dcterms:created>
  <dcterms:modified xsi:type="dcterms:W3CDTF">2018-03-12T00:56:58Z</dcterms:modified>
</cp:coreProperties>
</file>