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  <Override ContentType="application/vnd.openxmlformats-officedocument.presentationml.tags+xml" PartName="/ppt/tags/tag2.xml"/>
  <Override ContentType="application/vnd.openxmlformats-officedocument.presentationml.tags+xml" PartName="/ppt/tags/tag13.xml"/>
  <Override ContentType="application/vnd.openxmlformats-officedocument.presentationml.tags+xml" PartName="/ppt/tags/tag9.xml"/>
  <Override ContentType="application/vnd.openxmlformats-officedocument.presentationml.tags+xml" PartName="/ppt/tags/tag7.xml"/>
  <Override ContentType="application/vnd.openxmlformats-officedocument.presentationml.tags+xml" PartName="/ppt/tags/tag10.xml"/>
  <Override ContentType="application/vnd.openxmlformats-officedocument.presentationml.tags+xml" PartName="/ppt/tags/tag21.xml"/>
  <Override ContentType="application/vnd.openxmlformats-officedocument.presentationml.tags+xml" PartName="/ppt/tags/tag4.xml"/>
  <Override ContentType="application/vnd.openxmlformats-officedocument.presentationml.tags+xml" PartName="/ppt/tags/tag11.xml"/>
  <Override ContentType="application/vnd.openxmlformats-officedocument.presentationml.tags+xml" PartName="/ppt/tags/tag15.xml"/>
  <Override ContentType="application/vnd.openxmlformats-officedocument.presentationml.tags+xml" PartName="/ppt/tags/tag17.xml"/>
  <Override ContentType="application/vnd.openxmlformats-officedocument.presentationml.tags+xml" PartName="/ppt/tags/tag8.xml"/>
  <Override ContentType="application/vnd.openxmlformats-officedocument.presentationml.tags+xml" PartName="/ppt/tags/tag14.xml"/>
  <Override ContentType="application/vnd.openxmlformats-officedocument.presentationml.tags+xml" PartName="/ppt/tags/tag20.xml"/>
  <Override ContentType="application/vnd.openxmlformats-officedocument.presentationml.tags+xml" PartName="/ppt/tags/tag19.xml"/>
  <Override ContentType="application/vnd.openxmlformats-officedocument.presentationml.tags+xml" PartName="/ppt/tags/tag1.xml"/>
  <Override ContentType="application/vnd.openxmlformats-officedocument.presentationml.tags+xml" PartName="/ppt/tags/tag22.xml"/>
  <Override ContentType="application/vnd.openxmlformats-officedocument.presentationml.tags+xml" PartName="/ppt/tags/tag6.xml"/>
  <Override ContentType="application/vnd.openxmlformats-officedocument.presentationml.tags+xml" PartName="/ppt/tags/tag3.xml"/>
  <Override ContentType="application/vnd.openxmlformats-officedocument.presentationml.tags+xml" PartName="/ppt/tags/tag5.xml"/>
  <Override ContentType="application/vnd.openxmlformats-officedocument.presentationml.tags+xml" PartName="/ppt/tags/tag12.xml"/>
  <Override ContentType="application/vnd.openxmlformats-officedocument.presentationml.tags+xml" PartName="/ppt/tags/tag18.xml"/>
  <Override ContentType="application/vnd.openxmlformats-officedocument.presentationml.tags+xml" PartName="/ppt/tags/tag16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7099300" cy="10234600"/>
  <p:defaultTextStyle>
    <a:defPPr lvl="0">
      <a:defRPr lang="zh-TW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6DC9B-DA77-4FFD-A27A-54673CB0037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78D2E86-0FEB-41B1-A6D6-12E9A47CF9E0}">
      <dgm:prSet phldrT="[文字]" custT="1"/>
      <dgm:spPr>
        <a:solidFill>
          <a:srgbClr val="00B05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教育部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2D4698-EAEA-4BE0-BD70-4D98D85E225F}" type="parTrans" cxnId="{8BB343DD-A6B8-4C64-8521-63147145A11A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7B1E96-EF5D-4005-BE79-014816B04AB2}" type="sibTrans" cxnId="{8BB343DD-A6B8-4C64-8521-63147145A11A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94355C-2E84-4F76-8CB7-74A457E630D8}">
      <dgm:prSet phldrT="[文字]" custT="1"/>
      <dgm:spPr>
        <a:solidFill>
          <a:schemeClr val="tx2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民間資源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C876EA-61AF-42EF-85A3-BC382786E938}" type="parTrans" cxnId="{58AAB1A9-EEB0-42D0-9D2D-1AD890E8B636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50A8BE-08D9-4F2D-B9A7-594D9AB20579}" type="sibTrans" cxnId="{58AAB1A9-EEB0-42D0-9D2D-1AD890E8B636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55324E-9CC0-4E3F-91BD-00FF90C824CD}">
      <dgm:prSet phldrT="[文字]" custT="1"/>
      <dgm:spPr>
        <a:solidFill>
          <a:srgbClr val="FEACC5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縣市政府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9ACF58-FFB4-492F-9837-1C10975F8325}" type="parTrans" cxnId="{EB1FDFAE-0AF0-4538-81E7-BAF645A24079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47BF49-D821-47A2-8F1B-D0C96DF20FF4}" type="sibTrans" cxnId="{EB1FDFAE-0AF0-4538-81E7-BAF645A24079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B2E9AB-4054-4E51-940B-5A6F23788BF1}">
      <dgm:prSet phldrT="[文字]" custT="1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428D50-FBD6-4CE8-9D43-97C30854593F}" type="parTrans" cxnId="{2E2ABCD3-B91E-43C9-8D52-CD83C6E8DCAC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135327-960F-45EE-B91E-C4D8FE672AB4}" type="sibTrans" cxnId="{2E2ABCD3-B91E-43C9-8D52-CD83C6E8DCAC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436332-2F48-42B6-8C7A-7E06CACB2070}">
      <dgm:prSet custT="1"/>
      <dgm:spPr/>
      <dgm:t>
        <a:bodyPr/>
        <a:lstStyle/>
        <a:p>
          <a:pPr algn="r"/>
          <a:r>
            <a:rPr lang="zh-TW" alt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教育雲</a:t>
          </a:r>
          <a:r>
            <a:rPr lang="zh-TW" altLang="en-US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因材網 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學習拍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6C30B7-1A77-48E5-99F6-936714C48022}" type="parTrans" cxnId="{80E1171E-D20C-49E6-8FFE-3852AA2E67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3C83D1-2E33-44C9-940C-E567929DE5D0}" type="sibTrans" cxnId="{80E1171E-D20C-49E6-8FFE-3852AA2E67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A3A9FE-A36B-467E-B747-58933DE74A56}">
      <dgm:prSet custT="1"/>
      <dgm:spPr/>
      <dgm:t>
        <a:bodyPr/>
        <a:lstStyle/>
        <a:p>
          <a:pPr algn="r"/>
          <a:r>
            <a:rPr lang="en-US" altLang="zh-TW" sz="26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PaGamO</a:t>
          </a:r>
          <a:r>
            <a:rPr lang="en-US" altLang="zh-TW" sz="2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均一教育平台  </a:t>
          </a:r>
          <a:r>
            <a:rPr lang="en-US" altLang="zh-TW" sz="2600" b="1" dirty="0" err="1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LearnMode</a:t>
          </a:r>
          <a:r>
            <a:rPr lang="zh-TW" altLang="en-US" sz="2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學習吧</a:t>
          </a:r>
          <a:endParaRPr lang="zh-TW" alt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213FD4-C154-4F00-82F1-60EEEE81A251}" type="parTrans" cxnId="{B2A20AC3-2890-46DD-A9B9-A5EC98114F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19921-028A-4487-A6C7-B9A00CB6682D}" type="sibTrans" cxnId="{B2A20AC3-2890-46DD-A9B9-A5EC98114F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0BB8A8-9F06-4E16-9BD8-F77B16C87672}">
      <dgm:prSet custT="1"/>
      <dgm:spPr/>
      <dgm:t>
        <a:bodyPr/>
        <a:lstStyle/>
        <a:p>
          <a:pPr algn="r"/>
          <a:r>
            <a:rPr lang="zh-TW" alt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臺北酷客雲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高雄達學堂、</a:t>
          </a:r>
          <a:r>
            <a: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E-game </a:t>
          </a:r>
          <a:r>
            <a:rPr lang="zh-TW" altLang="en-US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臺南飛番教學雲</a:t>
          </a:r>
          <a:endParaRPr lang="zh-TW" altLang="en-US" sz="2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9CB740-3F84-4DD9-87B0-B6E7806FDB77}" type="parTrans" cxnId="{3D5CDBD7-D4F5-4B9E-A52C-7DA9146053B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B84A7F-4C48-403A-90AA-C9AEC8B2EC66}" type="sibTrans" cxnId="{3D5CDBD7-D4F5-4B9E-A52C-7DA9146053B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D111F6-6D95-4D1F-B894-DC700356EA06}">
      <dgm:prSet custT="1"/>
      <dgm:spPr/>
      <dgm:t>
        <a:bodyPr/>
        <a:lstStyle/>
        <a:p>
          <a:pPr algn="r"/>
          <a:r>
            <a:rPr lang="zh-HK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臺灣通識網</a:t>
          </a:r>
          <a:r>
            <a:rPr lang="en-US" altLang="zh-H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HK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學聯網</a:t>
          </a:r>
          <a:r>
            <a:rPr lang="en-US" altLang="zh-H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 err="1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TaiwanMooc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HK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TaiwanLIFE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OpenEdu</a:t>
          </a:r>
          <a:r>
            <a: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 err="1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eWant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TOCEC</a:t>
          </a:r>
          <a:endParaRPr lang="zh-TW" altLang="en-US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22DE87-4DDD-4381-B778-CBB5E9D5F31B}" type="parTrans" cxnId="{26080C73-5BC6-4C3D-B66D-FD883C22F186}">
      <dgm:prSet/>
      <dgm:spPr/>
      <dgm:t>
        <a:bodyPr/>
        <a:lstStyle/>
        <a:p>
          <a:endParaRPr lang="zh-TW" altLang="en-US"/>
        </a:p>
      </dgm:t>
    </dgm:pt>
    <dgm:pt modelId="{8EBAE28A-1890-4D63-950D-65CE877B5761}" type="sibTrans" cxnId="{26080C73-5BC6-4C3D-B66D-FD883C22F186}">
      <dgm:prSet/>
      <dgm:spPr/>
      <dgm:t>
        <a:bodyPr/>
        <a:lstStyle/>
        <a:p>
          <a:endParaRPr lang="zh-TW" altLang="en-US"/>
        </a:p>
      </dgm:t>
    </dgm:pt>
    <dgm:pt modelId="{11AD9C31-77FB-4F89-9CAF-B2DFC90C269D}" type="pres">
      <dgm:prSet presAssocID="{0EC6DC9B-DA77-4FFD-A27A-54673CB003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15F4FD-CDF2-46EF-8B8B-BF67A803A426}" type="pres">
      <dgm:prSet presAssocID="{678D2E86-0FEB-41B1-A6D6-12E9A47CF9E0}" presName="parentLin" presStyleCnt="0"/>
      <dgm:spPr/>
    </dgm:pt>
    <dgm:pt modelId="{04491910-D7DB-45E8-93F6-198BDDF4D18D}" type="pres">
      <dgm:prSet presAssocID="{678D2E86-0FEB-41B1-A6D6-12E9A47CF9E0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549147B4-3207-4151-A66F-48DCF6D6DBE7}" type="pres">
      <dgm:prSet presAssocID="{678D2E86-0FEB-41B1-A6D6-12E9A47CF9E0}" presName="parentText" presStyleLbl="node1" presStyleIdx="0" presStyleCnt="4" custScaleX="4719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A297A-1863-4203-BD2C-9EEA694AC51F}" type="pres">
      <dgm:prSet presAssocID="{678D2E86-0FEB-41B1-A6D6-12E9A47CF9E0}" presName="negativeSpace" presStyleCnt="0"/>
      <dgm:spPr/>
    </dgm:pt>
    <dgm:pt modelId="{A0FD7259-9750-4E93-AE73-EDA1F74860C0}" type="pres">
      <dgm:prSet presAssocID="{678D2E86-0FEB-41B1-A6D6-12E9A47CF9E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7997B-FAEF-45C2-A690-9500377C80A4}" type="pres">
      <dgm:prSet presAssocID="{E67B1E96-EF5D-4005-BE79-014816B04AB2}" presName="spaceBetweenRectangles" presStyleCnt="0"/>
      <dgm:spPr/>
    </dgm:pt>
    <dgm:pt modelId="{E7459FFB-2C56-4413-8AFF-5C1BBEAB93D8}" type="pres">
      <dgm:prSet presAssocID="{C394355C-2E84-4F76-8CB7-74A457E630D8}" presName="parentLin" presStyleCnt="0"/>
      <dgm:spPr/>
    </dgm:pt>
    <dgm:pt modelId="{52CDFFE1-9444-47F4-82C8-3B2AA1E9A490}" type="pres">
      <dgm:prSet presAssocID="{C394355C-2E84-4F76-8CB7-74A457E630D8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5BA326BC-B3F2-4994-AC55-552730AD80B5}" type="pres">
      <dgm:prSet presAssocID="{C394355C-2E84-4F76-8CB7-74A457E630D8}" presName="parentText" presStyleLbl="node1" presStyleIdx="1" presStyleCnt="4" custScaleX="4765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703A92-50B7-42E4-BAF9-3675AEC746D2}" type="pres">
      <dgm:prSet presAssocID="{C394355C-2E84-4F76-8CB7-74A457E630D8}" presName="negativeSpace" presStyleCnt="0"/>
      <dgm:spPr/>
    </dgm:pt>
    <dgm:pt modelId="{3849A808-E5D4-4A0D-935E-56B193E96C5E}" type="pres">
      <dgm:prSet presAssocID="{C394355C-2E84-4F76-8CB7-74A457E630D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3B0129-E7B4-4A75-8A18-CDFF183C8AC7}" type="pres">
      <dgm:prSet presAssocID="{EA50A8BE-08D9-4F2D-B9A7-594D9AB20579}" presName="spaceBetweenRectangles" presStyleCnt="0"/>
      <dgm:spPr/>
    </dgm:pt>
    <dgm:pt modelId="{691D0F77-B5D6-4B86-91B1-7259E21A69ED}" type="pres">
      <dgm:prSet presAssocID="{2655324E-9CC0-4E3F-91BD-00FF90C824CD}" presName="parentLin" presStyleCnt="0"/>
      <dgm:spPr/>
    </dgm:pt>
    <dgm:pt modelId="{BC2161AD-E2E5-438C-8F07-A118D689559B}" type="pres">
      <dgm:prSet presAssocID="{2655324E-9CC0-4E3F-91BD-00FF90C824CD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A3E91361-3772-4B4D-A301-90DE2A7FE0C3}" type="pres">
      <dgm:prSet presAssocID="{2655324E-9CC0-4E3F-91BD-00FF90C824CD}" presName="parentText" presStyleLbl="node1" presStyleIdx="2" presStyleCnt="4" custScaleX="470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207AC8-3431-4F68-A2C7-FEF02ABD17BA}" type="pres">
      <dgm:prSet presAssocID="{2655324E-9CC0-4E3F-91BD-00FF90C824CD}" presName="negativeSpace" presStyleCnt="0"/>
      <dgm:spPr/>
    </dgm:pt>
    <dgm:pt modelId="{88978DBF-D5DE-41B6-B835-201E4706B2EA}" type="pres">
      <dgm:prSet presAssocID="{2655324E-9CC0-4E3F-91BD-00FF90C824C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C986F-71C8-4746-B971-4D501F3DCD0D}" type="pres">
      <dgm:prSet presAssocID="{CE47BF49-D821-47A2-8F1B-D0C96DF20FF4}" presName="spaceBetweenRectangles" presStyleCnt="0"/>
      <dgm:spPr/>
    </dgm:pt>
    <dgm:pt modelId="{103D2225-A2D6-4CDB-84F1-8AA01A5FEA56}" type="pres">
      <dgm:prSet presAssocID="{07B2E9AB-4054-4E51-940B-5A6F23788BF1}" presName="parentLin" presStyleCnt="0"/>
      <dgm:spPr/>
    </dgm:pt>
    <dgm:pt modelId="{A708344A-BB51-47DD-BA2C-4918F9E446FA}" type="pres">
      <dgm:prSet presAssocID="{07B2E9AB-4054-4E51-940B-5A6F23788BF1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31F5FA4F-40A6-4D98-84BE-D940E64391F8}" type="pres">
      <dgm:prSet presAssocID="{07B2E9AB-4054-4E51-940B-5A6F23788BF1}" presName="parentText" presStyleLbl="node1" presStyleIdx="3" presStyleCnt="4" custScaleX="470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DF820B-2911-4996-A295-45C5CE70B97B}" type="pres">
      <dgm:prSet presAssocID="{07B2E9AB-4054-4E51-940B-5A6F23788BF1}" presName="negativeSpace" presStyleCnt="0"/>
      <dgm:spPr/>
    </dgm:pt>
    <dgm:pt modelId="{67A22419-46BA-4DA5-8E1F-C573B0FB5A33}" type="pres">
      <dgm:prSet presAssocID="{07B2E9AB-4054-4E51-940B-5A6F23788BF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BB9A54-54A9-4895-8B45-AAFB27CA4ACB}" type="presOf" srcId="{D3436332-2F48-42B6-8C7A-7E06CACB2070}" destId="{A0FD7259-9750-4E93-AE73-EDA1F74860C0}" srcOrd="0" destOrd="0" presId="urn:microsoft.com/office/officeart/2005/8/layout/list1"/>
    <dgm:cxn modelId="{3D5CDBD7-D4F5-4B9E-A52C-7DA9146053B4}" srcId="{2655324E-9CC0-4E3F-91BD-00FF90C824CD}" destId="{CB0BB8A8-9F06-4E16-9BD8-F77B16C87672}" srcOrd="0" destOrd="0" parTransId="{889CB740-3F84-4DD9-87B0-B6E7806FDB77}" sibTransId="{62B84A7F-4C48-403A-90AA-C9AEC8B2EC66}"/>
    <dgm:cxn modelId="{B2A20AC3-2890-46DD-A9B9-A5EC98114F95}" srcId="{C394355C-2E84-4F76-8CB7-74A457E630D8}" destId="{4BA3A9FE-A36B-467E-B747-58933DE74A56}" srcOrd="0" destOrd="0" parTransId="{9C213FD4-C154-4F00-82F1-60EEEE81A251}" sibTransId="{91119921-028A-4487-A6C7-B9A00CB6682D}"/>
    <dgm:cxn modelId="{36A3F10A-9F80-4239-AEB9-F1788373E669}" type="presOf" srcId="{10D111F6-6D95-4D1F-B894-DC700356EA06}" destId="{67A22419-46BA-4DA5-8E1F-C573B0FB5A33}" srcOrd="0" destOrd="0" presId="urn:microsoft.com/office/officeart/2005/8/layout/list1"/>
    <dgm:cxn modelId="{58AAB1A9-EEB0-42D0-9D2D-1AD890E8B636}" srcId="{0EC6DC9B-DA77-4FFD-A27A-54673CB0037B}" destId="{C394355C-2E84-4F76-8CB7-74A457E630D8}" srcOrd="1" destOrd="0" parTransId="{DDC876EA-61AF-42EF-85A3-BC382786E938}" sibTransId="{EA50A8BE-08D9-4F2D-B9A7-594D9AB20579}"/>
    <dgm:cxn modelId="{77154C2D-2EE1-4299-93C8-C44AC8E83790}" type="presOf" srcId="{07B2E9AB-4054-4E51-940B-5A6F23788BF1}" destId="{31F5FA4F-40A6-4D98-84BE-D940E64391F8}" srcOrd="1" destOrd="0" presId="urn:microsoft.com/office/officeart/2005/8/layout/list1"/>
    <dgm:cxn modelId="{172FD7E3-225D-49E4-8D68-8CFD41F1C123}" type="presOf" srcId="{C394355C-2E84-4F76-8CB7-74A457E630D8}" destId="{52CDFFE1-9444-47F4-82C8-3B2AA1E9A490}" srcOrd="0" destOrd="0" presId="urn:microsoft.com/office/officeart/2005/8/layout/list1"/>
    <dgm:cxn modelId="{57E5377A-90F4-4E90-B540-C569FCF74F7E}" type="presOf" srcId="{0EC6DC9B-DA77-4FFD-A27A-54673CB0037B}" destId="{11AD9C31-77FB-4F89-9CAF-B2DFC90C269D}" srcOrd="0" destOrd="0" presId="urn:microsoft.com/office/officeart/2005/8/layout/list1"/>
    <dgm:cxn modelId="{3406C49D-7083-44E5-A5F4-BEC87181BF14}" type="presOf" srcId="{678D2E86-0FEB-41B1-A6D6-12E9A47CF9E0}" destId="{549147B4-3207-4151-A66F-48DCF6D6DBE7}" srcOrd="1" destOrd="0" presId="urn:microsoft.com/office/officeart/2005/8/layout/list1"/>
    <dgm:cxn modelId="{91C7CCBD-6491-4482-9736-67C71D5FDBAB}" type="presOf" srcId="{2655324E-9CC0-4E3F-91BD-00FF90C824CD}" destId="{BC2161AD-E2E5-438C-8F07-A118D689559B}" srcOrd="0" destOrd="0" presId="urn:microsoft.com/office/officeart/2005/8/layout/list1"/>
    <dgm:cxn modelId="{2E2ABCD3-B91E-43C9-8D52-CD83C6E8DCAC}" srcId="{0EC6DC9B-DA77-4FFD-A27A-54673CB0037B}" destId="{07B2E9AB-4054-4E51-940B-5A6F23788BF1}" srcOrd="3" destOrd="0" parTransId="{F4428D50-FBD6-4CE8-9D43-97C30854593F}" sibTransId="{BC135327-960F-45EE-B91E-C4D8FE672AB4}"/>
    <dgm:cxn modelId="{DE7A0C58-2555-4F13-85DA-3CF8C53835AB}" type="presOf" srcId="{C394355C-2E84-4F76-8CB7-74A457E630D8}" destId="{5BA326BC-B3F2-4994-AC55-552730AD80B5}" srcOrd="1" destOrd="0" presId="urn:microsoft.com/office/officeart/2005/8/layout/list1"/>
    <dgm:cxn modelId="{656B58ED-861C-4C57-B188-6D9AD8357597}" type="presOf" srcId="{2655324E-9CC0-4E3F-91BD-00FF90C824CD}" destId="{A3E91361-3772-4B4D-A301-90DE2A7FE0C3}" srcOrd="1" destOrd="0" presId="urn:microsoft.com/office/officeart/2005/8/layout/list1"/>
    <dgm:cxn modelId="{D4780865-78D5-424E-A4E1-26697C4B31F0}" type="presOf" srcId="{4BA3A9FE-A36B-467E-B747-58933DE74A56}" destId="{3849A808-E5D4-4A0D-935E-56B193E96C5E}" srcOrd="0" destOrd="0" presId="urn:microsoft.com/office/officeart/2005/8/layout/list1"/>
    <dgm:cxn modelId="{183A3993-F643-4F0C-86E3-EFC62B44C4A4}" type="presOf" srcId="{CB0BB8A8-9F06-4E16-9BD8-F77B16C87672}" destId="{88978DBF-D5DE-41B6-B835-201E4706B2EA}" srcOrd="0" destOrd="0" presId="urn:microsoft.com/office/officeart/2005/8/layout/list1"/>
    <dgm:cxn modelId="{80E1171E-D20C-49E6-8FFE-3852AA2E678D}" srcId="{678D2E86-0FEB-41B1-A6D6-12E9A47CF9E0}" destId="{D3436332-2F48-42B6-8C7A-7E06CACB2070}" srcOrd="0" destOrd="0" parTransId="{FE6C30B7-1A77-48E5-99F6-936714C48022}" sibTransId="{0E3C83D1-2E33-44C9-940C-E567929DE5D0}"/>
    <dgm:cxn modelId="{26080C73-5BC6-4C3D-B66D-FD883C22F186}" srcId="{07B2E9AB-4054-4E51-940B-5A6F23788BF1}" destId="{10D111F6-6D95-4D1F-B894-DC700356EA06}" srcOrd="0" destOrd="0" parTransId="{B122DE87-4DDD-4381-B778-CBB5E9D5F31B}" sibTransId="{8EBAE28A-1890-4D63-950D-65CE877B5761}"/>
    <dgm:cxn modelId="{8BB343DD-A6B8-4C64-8521-63147145A11A}" srcId="{0EC6DC9B-DA77-4FFD-A27A-54673CB0037B}" destId="{678D2E86-0FEB-41B1-A6D6-12E9A47CF9E0}" srcOrd="0" destOrd="0" parTransId="{C42D4698-EAEA-4BE0-BD70-4D98D85E225F}" sibTransId="{E67B1E96-EF5D-4005-BE79-014816B04AB2}"/>
    <dgm:cxn modelId="{EB1FDFAE-0AF0-4538-81E7-BAF645A24079}" srcId="{0EC6DC9B-DA77-4FFD-A27A-54673CB0037B}" destId="{2655324E-9CC0-4E3F-91BD-00FF90C824CD}" srcOrd="2" destOrd="0" parTransId="{269ACF58-FFB4-492F-9837-1C10975F8325}" sibTransId="{CE47BF49-D821-47A2-8F1B-D0C96DF20FF4}"/>
    <dgm:cxn modelId="{BE428434-E690-489B-89D8-F08877A1F97C}" type="presOf" srcId="{07B2E9AB-4054-4E51-940B-5A6F23788BF1}" destId="{A708344A-BB51-47DD-BA2C-4918F9E446FA}" srcOrd="0" destOrd="0" presId="urn:microsoft.com/office/officeart/2005/8/layout/list1"/>
    <dgm:cxn modelId="{945113FA-6BF1-4C85-97D7-E930DF8CB59E}" type="presOf" srcId="{678D2E86-0FEB-41B1-A6D6-12E9A47CF9E0}" destId="{04491910-D7DB-45E8-93F6-198BDDF4D18D}" srcOrd="0" destOrd="0" presId="urn:microsoft.com/office/officeart/2005/8/layout/list1"/>
    <dgm:cxn modelId="{31FBDC9F-D939-4946-8AAC-F9A4358F4F78}" type="presParOf" srcId="{11AD9C31-77FB-4F89-9CAF-B2DFC90C269D}" destId="{FB15F4FD-CDF2-46EF-8B8B-BF67A803A426}" srcOrd="0" destOrd="0" presId="urn:microsoft.com/office/officeart/2005/8/layout/list1"/>
    <dgm:cxn modelId="{331FEC5C-A2A6-4EC9-B886-221761CB0864}" type="presParOf" srcId="{FB15F4FD-CDF2-46EF-8B8B-BF67A803A426}" destId="{04491910-D7DB-45E8-93F6-198BDDF4D18D}" srcOrd="0" destOrd="0" presId="urn:microsoft.com/office/officeart/2005/8/layout/list1"/>
    <dgm:cxn modelId="{ADC60E12-3041-4948-858A-F8D9D78F236B}" type="presParOf" srcId="{FB15F4FD-CDF2-46EF-8B8B-BF67A803A426}" destId="{549147B4-3207-4151-A66F-48DCF6D6DBE7}" srcOrd="1" destOrd="0" presId="urn:microsoft.com/office/officeart/2005/8/layout/list1"/>
    <dgm:cxn modelId="{9078C47F-79B1-4EC8-9E0A-8F19B5B2B580}" type="presParOf" srcId="{11AD9C31-77FB-4F89-9CAF-B2DFC90C269D}" destId="{335A297A-1863-4203-BD2C-9EEA694AC51F}" srcOrd="1" destOrd="0" presId="urn:microsoft.com/office/officeart/2005/8/layout/list1"/>
    <dgm:cxn modelId="{F5413568-B01C-4CD9-9384-F27485D8D42C}" type="presParOf" srcId="{11AD9C31-77FB-4F89-9CAF-B2DFC90C269D}" destId="{A0FD7259-9750-4E93-AE73-EDA1F74860C0}" srcOrd="2" destOrd="0" presId="urn:microsoft.com/office/officeart/2005/8/layout/list1"/>
    <dgm:cxn modelId="{80BD42F2-DDAF-4815-9AE6-A939572A5F8E}" type="presParOf" srcId="{11AD9C31-77FB-4F89-9CAF-B2DFC90C269D}" destId="{E5D7997B-FAEF-45C2-A690-9500377C80A4}" srcOrd="3" destOrd="0" presId="urn:microsoft.com/office/officeart/2005/8/layout/list1"/>
    <dgm:cxn modelId="{901CD75A-93A9-44AE-98A9-C1767746D816}" type="presParOf" srcId="{11AD9C31-77FB-4F89-9CAF-B2DFC90C269D}" destId="{E7459FFB-2C56-4413-8AFF-5C1BBEAB93D8}" srcOrd="4" destOrd="0" presId="urn:microsoft.com/office/officeart/2005/8/layout/list1"/>
    <dgm:cxn modelId="{C56DA9A9-C45F-4FE8-8452-BF71637FA9D3}" type="presParOf" srcId="{E7459FFB-2C56-4413-8AFF-5C1BBEAB93D8}" destId="{52CDFFE1-9444-47F4-82C8-3B2AA1E9A490}" srcOrd="0" destOrd="0" presId="urn:microsoft.com/office/officeart/2005/8/layout/list1"/>
    <dgm:cxn modelId="{241568E0-AC69-4C56-AFFF-DEA9EA1903DD}" type="presParOf" srcId="{E7459FFB-2C56-4413-8AFF-5C1BBEAB93D8}" destId="{5BA326BC-B3F2-4994-AC55-552730AD80B5}" srcOrd="1" destOrd="0" presId="urn:microsoft.com/office/officeart/2005/8/layout/list1"/>
    <dgm:cxn modelId="{A9CA8197-3912-4A38-A247-88988C291621}" type="presParOf" srcId="{11AD9C31-77FB-4F89-9CAF-B2DFC90C269D}" destId="{E7703A92-50B7-42E4-BAF9-3675AEC746D2}" srcOrd="5" destOrd="0" presId="urn:microsoft.com/office/officeart/2005/8/layout/list1"/>
    <dgm:cxn modelId="{893D0BB7-48EB-4F0F-86ED-82CE154EF4FB}" type="presParOf" srcId="{11AD9C31-77FB-4F89-9CAF-B2DFC90C269D}" destId="{3849A808-E5D4-4A0D-935E-56B193E96C5E}" srcOrd="6" destOrd="0" presId="urn:microsoft.com/office/officeart/2005/8/layout/list1"/>
    <dgm:cxn modelId="{15511281-9F81-4C30-8A67-B4ADAF1BF90D}" type="presParOf" srcId="{11AD9C31-77FB-4F89-9CAF-B2DFC90C269D}" destId="{A63B0129-E7B4-4A75-8A18-CDFF183C8AC7}" srcOrd="7" destOrd="0" presId="urn:microsoft.com/office/officeart/2005/8/layout/list1"/>
    <dgm:cxn modelId="{F42A1D37-1820-433C-BC19-CAF5B7F00F7C}" type="presParOf" srcId="{11AD9C31-77FB-4F89-9CAF-B2DFC90C269D}" destId="{691D0F77-B5D6-4B86-91B1-7259E21A69ED}" srcOrd="8" destOrd="0" presId="urn:microsoft.com/office/officeart/2005/8/layout/list1"/>
    <dgm:cxn modelId="{F70A7B6C-AEC1-4C5C-B6E9-AC02C3A7FD2B}" type="presParOf" srcId="{691D0F77-B5D6-4B86-91B1-7259E21A69ED}" destId="{BC2161AD-E2E5-438C-8F07-A118D689559B}" srcOrd="0" destOrd="0" presId="urn:microsoft.com/office/officeart/2005/8/layout/list1"/>
    <dgm:cxn modelId="{F3D5F59B-BCBD-432E-B102-3A69D34F572C}" type="presParOf" srcId="{691D0F77-B5D6-4B86-91B1-7259E21A69ED}" destId="{A3E91361-3772-4B4D-A301-90DE2A7FE0C3}" srcOrd="1" destOrd="0" presId="urn:microsoft.com/office/officeart/2005/8/layout/list1"/>
    <dgm:cxn modelId="{B18713B9-8464-4103-82B3-2661E29590D4}" type="presParOf" srcId="{11AD9C31-77FB-4F89-9CAF-B2DFC90C269D}" destId="{9C207AC8-3431-4F68-A2C7-FEF02ABD17BA}" srcOrd="9" destOrd="0" presId="urn:microsoft.com/office/officeart/2005/8/layout/list1"/>
    <dgm:cxn modelId="{95CA640B-1B8E-4A3F-8BEF-47C63689416C}" type="presParOf" srcId="{11AD9C31-77FB-4F89-9CAF-B2DFC90C269D}" destId="{88978DBF-D5DE-41B6-B835-201E4706B2EA}" srcOrd="10" destOrd="0" presId="urn:microsoft.com/office/officeart/2005/8/layout/list1"/>
    <dgm:cxn modelId="{547AF323-9F73-442E-A401-4A38281D6FCB}" type="presParOf" srcId="{11AD9C31-77FB-4F89-9CAF-B2DFC90C269D}" destId="{AEFC986F-71C8-4746-B971-4D501F3DCD0D}" srcOrd="11" destOrd="0" presId="urn:microsoft.com/office/officeart/2005/8/layout/list1"/>
    <dgm:cxn modelId="{8CCFF5DA-9736-42F3-98CD-D15440B2127E}" type="presParOf" srcId="{11AD9C31-77FB-4F89-9CAF-B2DFC90C269D}" destId="{103D2225-A2D6-4CDB-84F1-8AA01A5FEA56}" srcOrd="12" destOrd="0" presId="urn:microsoft.com/office/officeart/2005/8/layout/list1"/>
    <dgm:cxn modelId="{9D2B45F2-FA3C-4819-B872-9360B494A199}" type="presParOf" srcId="{103D2225-A2D6-4CDB-84F1-8AA01A5FEA56}" destId="{A708344A-BB51-47DD-BA2C-4918F9E446FA}" srcOrd="0" destOrd="0" presId="urn:microsoft.com/office/officeart/2005/8/layout/list1"/>
    <dgm:cxn modelId="{69FD6362-1DC6-46E4-9753-7F9F0E98676B}" type="presParOf" srcId="{103D2225-A2D6-4CDB-84F1-8AA01A5FEA56}" destId="{31F5FA4F-40A6-4D98-84BE-D940E64391F8}" srcOrd="1" destOrd="0" presId="urn:microsoft.com/office/officeart/2005/8/layout/list1"/>
    <dgm:cxn modelId="{94CA45E4-A503-46BF-901C-BBFCAF773FD7}" type="presParOf" srcId="{11AD9C31-77FB-4F89-9CAF-B2DFC90C269D}" destId="{0EDF820B-2911-4996-A295-45C5CE70B97B}" srcOrd="13" destOrd="0" presId="urn:microsoft.com/office/officeart/2005/8/layout/list1"/>
    <dgm:cxn modelId="{4AA0445C-6AD7-49F8-8E36-0430FF3DC4C1}" type="presParOf" srcId="{11AD9C31-77FB-4F89-9CAF-B2DFC90C269D}" destId="{67A22419-46BA-4DA5-8E1F-C573B0FB5A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D7259-9750-4E93-AE73-EDA1F74860C0}">
      <dsp:nvSpPr>
        <dsp:cNvPr id="0" name=""/>
        <dsp:cNvSpPr/>
      </dsp:nvSpPr>
      <dsp:spPr>
        <a:xfrm>
          <a:off x="0" y="263808"/>
          <a:ext cx="8128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99136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教育雲</a:t>
          </a:r>
          <a:r>
            <a:rPr lang="zh-TW" altLang="en-US" sz="2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因材網 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學習拍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63808"/>
        <a:ext cx="8128000" cy="1086750"/>
      </dsp:txXfrm>
    </dsp:sp>
    <dsp:sp modelId="{549147B4-3207-4151-A66F-48DCF6D6DBE7}">
      <dsp:nvSpPr>
        <dsp:cNvPr id="0" name=""/>
        <dsp:cNvSpPr/>
      </dsp:nvSpPr>
      <dsp:spPr>
        <a:xfrm>
          <a:off x="406400" y="42408"/>
          <a:ext cx="2685092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教育部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64024"/>
        <a:ext cx="2641860" cy="399568"/>
      </dsp:txXfrm>
    </dsp:sp>
    <dsp:sp modelId="{3849A808-E5D4-4A0D-935E-56B193E96C5E}">
      <dsp:nvSpPr>
        <dsp:cNvPr id="0" name=""/>
        <dsp:cNvSpPr/>
      </dsp:nvSpPr>
      <dsp:spPr>
        <a:xfrm>
          <a:off x="0" y="1652958"/>
          <a:ext cx="8128000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84912" numCol="1" spcCol="1270" anchor="t" anchorCtr="0">
          <a:noAutofit/>
        </a:bodyPr>
        <a:lstStyle/>
        <a:p>
          <a:pPr marL="228600" lvl="1" indent="-228600" algn="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PaGamO</a:t>
          </a:r>
          <a:r>
            <a:rPr lang="en-US" altLang="zh-TW" sz="2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均一教育平台  </a:t>
          </a:r>
          <a:r>
            <a:rPr lang="en-US" altLang="zh-TW" sz="2600" b="1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LearnMode</a:t>
          </a:r>
          <a:r>
            <a:rPr lang="zh-TW" altLang="en-US" sz="2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學習吧</a:t>
          </a:r>
          <a:endParaRPr lang="zh-TW" alt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52958"/>
        <a:ext cx="8128000" cy="1015875"/>
      </dsp:txXfrm>
    </dsp:sp>
    <dsp:sp modelId="{5BA326BC-B3F2-4994-AC55-552730AD80B5}">
      <dsp:nvSpPr>
        <dsp:cNvPr id="0" name=""/>
        <dsp:cNvSpPr/>
      </dsp:nvSpPr>
      <dsp:spPr>
        <a:xfrm>
          <a:off x="406400" y="1431558"/>
          <a:ext cx="2711265" cy="4428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民間資源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1453174"/>
        <a:ext cx="2668033" cy="399568"/>
      </dsp:txXfrm>
    </dsp:sp>
    <dsp:sp modelId="{88978DBF-D5DE-41B6-B835-201E4706B2EA}">
      <dsp:nvSpPr>
        <dsp:cNvPr id="0" name=""/>
        <dsp:cNvSpPr/>
      </dsp:nvSpPr>
      <dsp:spPr>
        <a:xfrm>
          <a:off x="0" y="2971233"/>
          <a:ext cx="81280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4224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臺北酷客雲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高雄達學堂、</a:t>
          </a:r>
          <a:r>
            <a:rPr lang="en-US" altLang="zh-TW" sz="2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E-game </a:t>
          </a:r>
          <a:r>
            <a:rPr lang="zh-TW" altLang="en-US" sz="2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臺南飛番教學雲</a:t>
          </a:r>
          <a:endParaRPr lang="zh-TW" altLang="en-US" sz="20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71233"/>
        <a:ext cx="8128000" cy="850500"/>
      </dsp:txXfrm>
    </dsp:sp>
    <dsp:sp modelId="{A3E91361-3772-4B4D-A301-90DE2A7FE0C3}">
      <dsp:nvSpPr>
        <dsp:cNvPr id="0" name=""/>
        <dsp:cNvSpPr/>
      </dsp:nvSpPr>
      <dsp:spPr>
        <a:xfrm>
          <a:off x="406400" y="2749833"/>
          <a:ext cx="2679346" cy="442800"/>
        </a:xfrm>
        <a:prstGeom prst="roundRect">
          <a:avLst/>
        </a:prstGeom>
        <a:solidFill>
          <a:srgbClr val="FEAC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縣市政府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2771449"/>
        <a:ext cx="2636114" cy="399568"/>
      </dsp:txXfrm>
    </dsp:sp>
    <dsp:sp modelId="{67A22419-46BA-4DA5-8E1F-C573B0FB5A33}">
      <dsp:nvSpPr>
        <dsp:cNvPr id="0" name=""/>
        <dsp:cNvSpPr/>
      </dsp:nvSpPr>
      <dsp:spPr>
        <a:xfrm>
          <a:off x="0" y="4124133"/>
          <a:ext cx="8128000" cy="125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4224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HK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臺灣通識網</a:t>
          </a:r>
          <a:r>
            <a:rPr lang="en-US" altLang="zh-HK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HK" sz="2000" b="1" kern="12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學聯網</a:t>
          </a:r>
          <a:r>
            <a:rPr lang="en-US" altLang="zh-HK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 err="1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TaiwanMooc</a:t>
          </a:r>
          <a:r>
            <a:rPr lang="en-US" sz="20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HK" sz="20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TaiwanLIFE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OpenEdu</a:t>
          </a:r>
          <a:r>
            <a:rPr lang="en-US" sz="20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eWant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TOCEC</a:t>
          </a:r>
          <a:endParaRPr lang="zh-TW" altLang="en-US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124133"/>
        <a:ext cx="8128000" cy="1252125"/>
      </dsp:txXfrm>
    </dsp:sp>
    <dsp:sp modelId="{31F5FA4F-40A6-4D98-84BE-D940E64391F8}">
      <dsp:nvSpPr>
        <dsp:cNvPr id="0" name=""/>
        <dsp:cNvSpPr/>
      </dsp:nvSpPr>
      <dsp:spPr>
        <a:xfrm>
          <a:off x="406400" y="3902733"/>
          <a:ext cx="2679346" cy="4428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3924349"/>
        <a:ext cx="263611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503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5B254344-6444-4549-8632-4F269B77F619}" type="datetimeFigureOut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62" y="4925235"/>
            <a:ext cx="5678778" cy="402943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503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2F08FFBB-9A13-4F0B-B3DC-7B89BD8B83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45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78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9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12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B3A-B0D2-4640-B3F8-22EB39F5F329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61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8CF-5291-4C2E-9B7E-047522855765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2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8E79-22F2-43AD-B7D4-9595025E0B20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1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282-6BE3-4454-8904-976E949DC1A0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80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122B-44D9-4328-8A96-68283C61632D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1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7C58-3C04-4655-B0A8-9B11D17071E9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32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20E3-2395-4AAF-B667-91B3EA6D34EE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8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9C-EB10-4E94-9D93-87DFEC09A520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3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16D6-B1F1-499F-87AF-952BD2910568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16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F1D2-2903-4B79-ADA3-80DB267CD5AB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70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A5E-3F5D-47C5-9931-434BAF87672C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4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8C803-EE4F-4EB3-9F0F-E9087032B693}" type="datetime1">
              <a:rPr lang="zh-TW" altLang="en-US" smtClean="0"/>
              <a:t>2020/2/9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19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11" Type="http://schemas.openxmlformats.org/officeDocument/2006/relationships/image" Target="../media/image34.emf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idc.tanet.edu.tw/hom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idc.tanet.edu.tw/home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臺北酷課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8" descr="L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8389" y="-14559"/>
            <a:ext cx="12192001" cy="6868448"/>
            <a:chOff x="-1" y="-14559"/>
            <a:chExt cx="12192001" cy="6868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708144"/>
              <a:ext cx="12192000" cy="4971430"/>
            </a:xfrm>
            <a:prstGeom prst="rect">
              <a:avLst/>
            </a:prstGeom>
          </p:spPr>
        </p:pic>
        <p:grpSp>
          <p:nvGrpSpPr>
            <p:cNvPr id="10" name="群組 9"/>
            <p:cNvGrpSpPr/>
            <p:nvPr/>
          </p:nvGrpSpPr>
          <p:grpSpPr>
            <a:xfrm>
              <a:off x="0" y="-14559"/>
              <a:ext cx="12192000" cy="903559"/>
              <a:chOff x="0" y="5222374"/>
              <a:chExt cx="12192000" cy="1502714"/>
            </a:xfrm>
          </p:grpSpPr>
          <p:pic>
            <p:nvPicPr>
              <p:cNvPr id="39" name="圖片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0"/>
              </a:xfrm>
              <a:prstGeom prst="rect">
                <a:avLst/>
              </a:prstGeom>
            </p:spPr>
          </p:pic>
          <p:pic>
            <p:nvPicPr>
              <p:cNvPr id="40" name="圖片 3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15016" y="5300047"/>
                <a:ext cx="2561967" cy="1425041"/>
              </a:xfrm>
              <a:prstGeom prst="rect">
                <a:avLst/>
              </a:prstGeom>
            </p:spPr>
          </p:pic>
        </p:grpSp>
        <p:grpSp>
          <p:nvGrpSpPr>
            <p:cNvPr id="44" name="群組 43"/>
            <p:cNvGrpSpPr/>
            <p:nvPr/>
          </p:nvGrpSpPr>
          <p:grpSpPr>
            <a:xfrm>
              <a:off x="0" y="5587999"/>
              <a:ext cx="12192000" cy="1265890"/>
              <a:chOff x="0" y="5222374"/>
              <a:chExt cx="12192000" cy="1430027"/>
            </a:xfrm>
          </p:grpSpPr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1"/>
              </a:xfrm>
              <a:prstGeom prst="rect">
                <a:avLst/>
              </a:prstGeom>
            </p:spPr>
          </p:pic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87052" y="5227360"/>
                <a:ext cx="2561967" cy="1425041"/>
              </a:xfrm>
              <a:prstGeom prst="rect">
                <a:avLst/>
              </a:prstGeom>
            </p:spPr>
          </p:pic>
        </p:grp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359" y="4496629"/>
              <a:ext cx="598101" cy="348075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14" y="4396298"/>
              <a:ext cx="1066802" cy="146304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41" y="4920578"/>
              <a:ext cx="694689" cy="168317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60" y="5138442"/>
              <a:ext cx="762000" cy="216081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4595393"/>
              <a:ext cx="654915" cy="310763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188" y="4848755"/>
              <a:ext cx="1036320" cy="24014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47" y="4327322"/>
              <a:ext cx="889076" cy="175748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5164590"/>
              <a:ext cx="1374718" cy="13379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5260286" y="5725497"/>
            <a:ext cx="1671426" cy="986479"/>
            <a:chOff x="7456249" y="912439"/>
            <a:chExt cx="2509737" cy="1895535"/>
          </a:xfrm>
          <a:noFill/>
        </p:grpSpPr>
        <p:sp>
          <p:nvSpPr>
            <p:cNvPr id="21" name="圓角矩形 20"/>
            <p:cNvSpPr/>
            <p:nvPr/>
          </p:nvSpPr>
          <p:spPr>
            <a:xfrm>
              <a:off x="7616756" y="912439"/>
              <a:ext cx="2188725" cy="1399423"/>
            </a:xfrm>
            <a:prstGeom prst="roundRect">
              <a:avLst>
                <a:gd name="adj" fmla="val 1923"/>
              </a:avLst>
            </a:prstGeom>
            <a:grpFill/>
            <a:ln w="7620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梯形 21"/>
            <p:cNvSpPr/>
            <p:nvPr/>
          </p:nvSpPr>
          <p:spPr>
            <a:xfrm>
              <a:off x="7456249" y="2393004"/>
              <a:ext cx="2509737" cy="414970"/>
            </a:xfrm>
            <a:prstGeom prst="trapezoid">
              <a:avLst>
                <a:gd name="adj" fmla="val 50786"/>
              </a:avLst>
            </a:prstGeom>
            <a:grpFill/>
            <a:ln w="76200">
              <a:solidFill>
                <a:srgbClr val="41719C">
                  <a:alpha val="18039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梯形 22"/>
            <p:cNvSpPr/>
            <p:nvPr/>
          </p:nvSpPr>
          <p:spPr>
            <a:xfrm>
              <a:off x="7608649" y="2470008"/>
              <a:ext cx="2196832" cy="185643"/>
            </a:xfrm>
            <a:prstGeom prst="trapezoid">
              <a:avLst>
                <a:gd name="adj" fmla="val 50786"/>
              </a:avLst>
            </a:prstGeom>
            <a:grpFill/>
            <a:ln w="1905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梯形 25"/>
            <p:cNvSpPr/>
            <p:nvPr/>
          </p:nvSpPr>
          <p:spPr>
            <a:xfrm>
              <a:off x="8453334" y="2660898"/>
              <a:ext cx="507462" cy="71757"/>
            </a:xfrm>
            <a:prstGeom prst="trapezoid">
              <a:avLst>
                <a:gd name="adj" fmla="val 50786"/>
              </a:avLst>
            </a:prstGeom>
            <a:grpFill/>
            <a:ln w="1905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5584588" y="5953973"/>
            <a:ext cx="1160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109.2.5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860898" y="392564"/>
            <a:ext cx="10470203" cy="5563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教育部鼓勵親師生善用數位平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資源讓學習不中斷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10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單箭頭接點 11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教育部線上學習資源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888088" y="244265"/>
            <a:ext cx="23687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cloud.edu.tw</a:t>
            </a:r>
            <a:endParaRPr lang="zh-TW" altLang="en-US" sz="32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650714" y="1121343"/>
            <a:ext cx="6741487" cy="5149516"/>
            <a:chOff x="575735" y="886393"/>
            <a:chExt cx="8103140" cy="5661498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735" y="886393"/>
              <a:ext cx="8103140" cy="5661498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960" y="2227635"/>
              <a:ext cx="2712824" cy="1033070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3" y="1376548"/>
            <a:ext cx="2120022" cy="143938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4" y="4658858"/>
            <a:ext cx="2245084" cy="15312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3" y="3050802"/>
            <a:ext cx="2177707" cy="142601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3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因材網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595" y="1491443"/>
            <a:ext cx="5897609" cy="52037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9074" y="108741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943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提供</a:t>
            </a:r>
            <a:r>
              <a:rPr lang="zh-TW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系統性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51943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</a:t>
            </a:r>
            <a:r>
              <a:rPr lang="zh-TW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內容完整</a:t>
            </a:r>
            <a:endParaRPr lang="en-US" altLang="zh-TW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國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語文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9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7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zh-TW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S Mincho" panose="02020609040205080304" pitchFamily="49" charset="-128"/>
            </a:endParaRP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數學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9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7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自然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(3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年級、理化、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生物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英語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-3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171" y="3075270"/>
            <a:ext cx="4795090" cy="3509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6042734" y="886393"/>
            <a:ext cx="5998470" cy="720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800" b="1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診斷學生弱點、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人化學習路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徑</a:t>
            </a:r>
          </a:p>
        </p:txBody>
      </p:sp>
      <p:sp>
        <p:nvSpPr>
          <p:cNvPr id="14" name="矩形 13"/>
          <p:cNvSpPr/>
          <p:nvPr/>
        </p:nvSpPr>
        <p:spPr>
          <a:xfrm>
            <a:off x="6888088" y="250413"/>
            <a:ext cx="19599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/>
              <a:t>adl.edu.tw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6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單箭頭接點 10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因材網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標題 1"/>
          <p:cNvSpPr txBox="1">
            <a:spLocks/>
          </p:cNvSpPr>
          <p:nvPr/>
        </p:nvSpPr>
        <p:spPr>
          <a:xfrm>
            <a:off x="3417835" y="1299945"/>
            <a:ext cx="5165414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核心素養評量與教材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88088" y="250413"/>
            <a:ext cx="19599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adl.edu.tw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2472"/>
            <a:ext cx="5764013" cy="4098811"/>
          </a:xfrm>
          <a:prstGeom prst="rect">
            <a:avLst/>
          </a:prstGeom>
          <a:ln w="28575">
            <a:noFill/>
          </a:ln>
        </p:spPr>
      </p:pic>
      <p:grpSp>
        <p:nvGrpSpPr>
          <p:cNvPr id="4" name="群組 3"/>
          <p:cNvGrpSpPr/>
          <p:nvPr/>
        </p:nvGrpSpPr>
        <p:grpSpPr>
          <a:xfrm>
            <a:off x="5885234" y="2402472"/>
            <a:ext cx="6034392" cy="4098811"/>
            <a:chOff x="6036623" y="1806948"/>
            <a:chExt cx="5849566" cy="432147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6623" y="2018082"/>
              <a:ext cx="5849566" cy="4110344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標題 1"/>
            <p:cNvSpPr txBox="1">
              <a:spLocks/>
            </p:cNvSpPr>
            <p:nvPr/>
          </p:nvSpPr>
          <p:spPr>
            <a:xfrm>
              <a:off x="6105617" y="1806948"/>
              <a:ext cx="5344267" cy="125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因材網類</a:t>
              </a:r>
              <a:r>
                <a:rPr lang="en-US" altLang="zh-TW" sz="2400" b="1" dirty="0" smtClean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PISA</a:t>
              </a:r>
              <a:r>
                <a:rPr lang="zh-TW" altLang="en-US" sz="2400" b="1" dirty="0" smtClean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全球素養單元</a:t>
              </a:r>
              <a:endParaRPr lang="en-US" altLang="zh-TW" sz="2400" b="1" dirty="0" smtClean="0">
                <a:solidFill>
                  <a:srgbClr val="8F4B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altLang="zh-TW" sz="2400" b="1" dirty="0" smtClean="0">
                <a:solidFill>
                  <a:srgbClr val="8F4B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2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線單箭頭接點 31"/>
          <p:cNvCxnSpPr>
            <a:endCxn id="25" idx="1"/>
          </p:cNvCxnSpPr>
          <p:nvPr/>
        </p:nvCxnSpPr>
        <p:spPr>
          <a:xfrm>
            <a:off x="5885234" y="536653"/>
            <a:ext cx="570806" cy="2105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學習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拍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456040" y="307925"/>
            <a:ext cx="294497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learning.cloud.edu.tw</a:t>
            </a:r>
            <a:endParaRPr lang="zh-TW" altLang="en-US" sz="2400" dirty="0"/>
          </a:p>
        </p:txBody>
      </p:sp>
      <p:grpSp>
        <p:nvGrpSpPr>
          <p:cNvPr id="6" name="群組 5"/>
          <p:cNvGrpSpPr/>
          <p:nvPr/>
        </p:nvGrpSpPr>
        <p:grpSpPr>
          <a:xfrm>
            <a:off x="7198458" y="769590"/>
            <a:ext cx="5329806" cy="3761169"/>
            <a:chOff x="6655996" y="97277"/>
            <a:chExt cx="5536004" cy="3492229"/>
          </a:xfrm>
        </p:grpSpPr>
        <p:sp>
          <p:nvSpPr>
            <p:cNvPr id="4" name="雲朵形圖說文字 3"/>
            <p:cNvSpPr/>
            <p:nvPr/>
          </p:nvSpPr>
          <p:spPr>
            <a:xfrm>
              <a:off x="6655996" y="97277"/>
              <a:ext cx="5536004" cy="2935029"/>
            </a:xfrm>
            <a:prstGeom prst="cloudCallout">
              <a:avLst>
                <a:gd name="adj1" fmla="val -30742"/>
                <a:gd name="adj2" fmla="val 74305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9" name="Picture 14" descr="https://adl.edu.tw/images/logo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057" y="665434"/>
              <a:ext cx="1293708" cy="90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00404" y="1566829"/>
              <a:ext cx="1752493" cy="790403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30199" y="783388"/>
              <a:ext cx="1244461" cy="1124828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95420" y="2380605"/>
              <a:ext cx="1167839" cy="350340"/>
            </a:xfrm>
            <a:prstGeom prst="rect">
              <a:avLst/>
            </a:prstGeom>
            <a:effectLst/>
          </p:spPr>
        </p:pic>
        <p:pic>
          <p:nvPicPr>
            <p:cNvPr id="42" name="圖片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56583" y="2359767"/>
              <a:ext cx="626436" cy="367567"/>
            </a:xfrm>
            <a:prstGeom prst="rect">
              <a:avLst/>
            </a:prstGeom>
            <a:effectLst/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32486" y="980594"/>
              <a:ext cx="607200" cy="385806"/>
            </a:xfrm>
            <a:prstGeom prst="rect">
              <a:avLst/>
            </a:prstGeom>
            <a:effectLst/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5667" y="1360878"/>
              <a:ext cx="723398" cy="518085"/>
            </a:xfrm>
            <a:prstGeom prst="rect">
              <a:avLst/>
            </a:prstGeom>
            <a:effectLst/>
          </p:spPr>
        </p:pic>
        <p:grpSp>
          <p:nvGrpSpPr>
            <p:cNvPr id="66" name="群組 65"/>
            <p:cNvGrpSpPr/>
            <p:nvPr/>
          </p:nvGrpSpPr>
          <p:grpSpPr>
            <a:xfrm>
              <a:off x="8345281" y="3071184"/>
              <a:ext cx="1262738" cy="518322"/>
              <a:chOff x="3099312" y="2812660"/>
              <a:chExt cx="2832599" cy="1075855"/>
            </a:xfrm>
          </p:grpSpPr>
          <p:sp>
            <p:nvSpPr>
              <p:cNvPr id="67" name="圓角矩形 66"/>
              <p:cNvSpPr/>
              <p:nvPr/>
            </p:nvSpPr>
            <p:spPr>
              <a:xfrm>
                <a:off x="3099312" y="2812660"/>
                <a:ext cx="2832599" cy="107585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266700">
                  <a:schemeClr val="bg1">
                    <a:alpha val="4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68" name="圖片 6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4547" y="2921658"/>
                <a:ext cx="2502128" cy="768008"/>
              </a:xfrm>
              <a:prstGeom prst="rect">
                <a:avLst/>
              </a:prstGeom>
            </p:spPr>
          </p:pic>
        </p:grpSp>
      </p:grpSp>
      <p:sp>
        <p:nvSpPr>
          <p:cNvPr id="73" name="標題 1"/>
          <p:cNvSpPr txBox="1">
            <a:spLocks/>
          </p:cNvSpPr>
          <p:nvPr/>
        </p:nvSpPr>
        <p:spPr>
          <a:xfrm>
            <a:off x="-71258" y="1172550"/>
            <a:ext cx="7585346" cy="1179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多元方式與多元教材</a:t>
            </a:r>
            <a:r>
              <a:rPr lang="en-US" altLang="zh-TW" sz="2800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老師使用不同來源素材組裝製作個人化課程包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4" name="圖片 7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740" y="4939559"/>
            <a:ext cx="4823807" cy="111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群組 9"/>
          <p:cNvGrpSpPr/>
          <p:nvPr/>
        </p:nvGrpSpPr>
        <p:grpSpPr>
          <a:xfrm>
            <a:off x="-2341" y="2435204"/>
            <a:ext cx="7262081" cy="4853446"/>
            <a:chOff x="-49778" y="2461755"/>
            <a:chExt cx="7104550" cy="4619690"/>
          </a:xfrm>
        </p:grpSpPr>
        <p:pic>
          <p:nvPicPr>
            <p:cNvPr id="52" name="圖片 51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778" y="2475003"/>
              <a:ext cx="7039661" cy="460644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圖片 6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9778" y="2461755"/>
              <a:ext cx="7044597" cy="141218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9" name="圓角矩形 8"/>
            <p:cNvSpPr/>
            <p:nvPr/>
          </p:nvSpPr>
          <p:spPr>
            <a:xfrm>
              <a:off x="6359807" y="2461755"/>
              <a:ext cx="694965" cy="7060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762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2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臺北酷課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8" descr="L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8389" y="-14559"/>
            <a:ext cx="12192001" cy="6868448"/>
            <a:chOff x="-1" y="-14559"/>
            <a:chExt cx="12192001" cy="6868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708144"/>
              <a:ext cx="12192000" cy="4971430"/>
            </a:xfrm>
            <a:prstGeom prst="rect">
              <a:avLst/>
            </a:prstGeom>
          </p:spPr>
        </p:pic>
        <p:grpSp>
          <p:nvGrpSpPr>
            <p:cNvPr id="10" name="群組 9"/>
            <p:cNvGrpSpPr/>
            <p:nvPr/>
          </p:nvGrpSpPr>
          <p:grpSpPr>
            <a:xfrm>
              <a:off x="0" y="-14559"/>
              <a:ext cx="12192000" cy="903559"/>
              <a:chOff x="0" y="5222374"/>
              <a:chExt cx="12192000" cy="1502714"/>
            </a:xfrm>
          </p:grpSpPr>
          <p:pic>
            <p:nvPicPr>
              <p:cNvPr id="39" name="圖片 3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0"/>
              </a:xfrm>
              <a:prstGeom prst="rect">
                <a:avLst/>
              </a:prstGeom>
            </p:spPr>
          </p:pic>
          <p:pic>
            <p:nvPicPr>
              <p:cNvPr id="40" name="圖片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15016" y="5300047"/>
                <a:ext cx="2561967" cy="1425041"/>
              </a:xfrm>
              <a:prstGeom prst="rect">
                <a:avLst/>
              </a:prstGeom>
            </p:spPr>
          </p:pic>
        </p:grpSp>
        <p:grpSp>
          <p:nvGrpSpPr>
            <p:cNvPr id="44" name="群組 43"/>
            <p:cNvGrpSpPr/>
            <p:nvPr/>
          </p:nvGrpSpPr>
          <p:grpSpPr>
            <a:xfrm>
              <a:off x="0" y="5587999"/>
              <a:ext cx="12192000" cy="1265890"/>
              <a:chOff x="0" y="5222374"/>
              <a:chExt cx="12192000" cy="1430027"/>
            </a:xfrm>
          </p:grpSpPr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1"/>
              </a:xfrm>
              <a:prstGeom prst="rect">
                <a:avLst/>
              </a:prstGeom>
            </p:spPr>
          </p:pic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87052" y="5227360"/>
                <a:ext cx="2561967" cy="1425041"/>
              </a:xfrm>
              <a:prstGeom prst="rect">
                <a:avLst/>
              </a:prstGeom>
            </p:spPr>
          </p:pic>
        </p:grp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359" y="4496629"/>
              <a:ext cx="598101" cy="348075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14" y="4396298"/>
              <a:ext cx="1066802" cy="146304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41" y="4920578"/>
              <a:ext cx="694689" cy="168317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60" y="5138442"/>
              <a:ext cx="762000" cy="216081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4595393"/>
              <a:ext cx="654915" cy="310763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188" y="4848755"/>
              <a:ext cx="1036320" cy="24014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47" y="4327322"/>
              <a:ext cx="889076" cy="175748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5164590"/>
              <a:ext cx="1374718" cy="133792"/>
            </a:xfrm>
            <a:prstGeom prst="rect">
              <a:avLst/>
            </a:prstGeom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5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536338" y="1245181"/>
            <a:ext cx="10182471" cy="5588518"/>
            <a:chOff x="922387" y="1028182"/>
            <a:chExt cx="10182471" cy="5588518"/>
          </a:xfrm>
        </p:grpSpPr>
        <p:grpSp>
          <p:nvGrpSpPr>
            <p:cNvPr id="4" name="群組 3"/>
            <p:cNvGrpSpPr/>
            <p:nvPr/>
          </p:nvGrpSpPr>
          <p:grpSpPr>
            <a:xfrm>
              <a:off x="922387" y="1028182"/>
              <a:ext cx="7833168" cy="4965585"/>
              <a:chOff x="922387" y="1028182"/>
              <a:chExt cx="7833168" cy="4965585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947958" y="5093767"/>
                <a:ext cx="7807596" cy="900000"/>
              </a:xfrm>
              <a:prstGeom prst="roundRect">
                <a:avLst/>
              </a:prstGeom>
              <a:solidFill>
                <a:srgbClr val="D32D3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線上資源與服務簡介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43" name="圓角矩形 42"/>
              <p:cNvSpPr/>
              <p:nvPr/>
            </p:nvSpPr>
            <p:spPr>
              <a:xfrm>
                <a:off x="922387" y="1028182"/>
                <a:ext cx="7807596" cy="900000"/>
              </a:xfrm>
              <a:prstGeom prst="roundRect">
                <a:avLst/>
              </a:prstGeom>
              <a:solidFill>
                <a:srgbClr val="7030A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防疫期間居家</a:t>
                </a:r>
                <a:r>
                  <a:rPr lang="zh-TW" altLang="zh-TW" sz="3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學習建議</a:t>
                </a:r>
                <a:endPara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圓角矩形 43"/>
              <p:cNvSpPr/>
              <p:nvPr/>
            </p:nvSpPr>
            <p:spPr>
              <a:xfrm>
                <a:off x="947958" y="2044193"/>
                <a:ext cx="7807596" cy="9000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中</a:t>
                </a:r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小學線上學習平臺與資源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947957" y="3032805"/>
                <a:ext cx="7807597" cy="900000"/>
              </a:xfrm>
              <a:prstGeom prst="roundRect">
                <a:avLst/>
              </a:prstGeom>
              <a:solidFill>
                <a:srgbClr val="41C7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大專校院線上學習平臺與資源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922387" y="4064021"/>
                <a:ext cx="7833168" cy="9000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教育雲連結線上學習</a:t>
                </a:r>
                <a:r>
                  <a:rPr lang="zh-TW" altLang="en-US" sz="3200" b="1" dirty="0" smtClean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資源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grpSp>
            <p:nvGrpSpPr>
              <p:cNvPr id="48" name="群組 47"/>
              <p:cNvGrpSpPr/>
              <p:nvPr/>
            </p:nvGrpSpPr>
            <p:grpSpPr>
              <a:xfrm>
                <a:off x="1067725" y="1129287"/>
                <a:ext cx="756202" cy="659024"/>
                <a:chOff x="8851900" y="1130300"/>
                <a:chExt cx="1016000" cy="1295400"/>
              </a:xfrm>
              <a:solidFill>
                <a:srgbClr val="D6ABE7"/>
              </a:solidFill>
            </p:grpSpPr>
            <p:sp>
              <p:nvSpPr>
                <p:cNvPr id="49" name="等腰三角形 48"/>
                <p:cNvSpPr/>
                <p:nvPr/>
              </p:nvSpPr>
              <p:spPr>
                <a:xfrm>
                  <a:off x="8851900" y="1130300"/>
                  <a:ext cx="1016000" cy="685800"/>
                </a:xfrm>
                <a:prstGeom prst="triangle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8947150" y="1816100"/>
                  <a:ext cx="825500" cy="609600"/>
                </a:xfrm>
                <a:prstGeom prst="rect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2" name="群組 51"/>
              <p:cNvGrpSpPr/>
              <p:nvPr/>
            </p:nvGrpSpPr>
            <p:grpSpPr>
              <a:xfrm>
                <a:off x="1061508" y="5247763"/>
                <a:ext cx="817733" cy="733304"/>
                <a:chOff x="8534139" y="1579846"/>
                <a:chExt cx="1552761" cy="1336074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grpSp>
              <p:nvGrpSpPr>
                <p:cNvPr id="53" name="群組 52"/>
                <p:cNvGrpSpPr/>
                <p:nvPr/>
              </p:nvGrpSpPr>
              <p:grpSpPr>
                <a:xfrm>
                  <a:off x="8534139" y="1579846"/>
                  <a:ext cx="840441" cy="1336074"/>
                  <a:chOff x="8534140" y="1592351"/>
                  <a:chExt cx="840441" cy="1336074"/>
                </a:xfrm>
                <a:grpFill/>
              </p:grpSpPr>
              <p:sp>
                <p:nvSpPr>
                  <p:cNvPr id="60" name="橢圓 59"/>
                  <p:cNvSpPr/>
                  <p:nvPr/>
                </p:nvSpPr>
                <p:spPr>
                  <a:xfrm>
                    <a:off x="8673481" y="1592351"/>
                    <a:ext cx="509846" cy="453057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1" name="套索 60"/>
                  <p:cNvSpPr/>
                  <p:nvPr/>
                </p:nvSpPr>
                <p:spPr>
                  <a:xfrm rot="6808027">
                    <a:off x="8510282" y="2064126"/>
                    <a:ext cx="888157" cy="840441"/>
                  </a:xfrm>
                  <a:prstGeom prst="chord">
                    <a:avLst>
                      <a:gd name="adj1" fmla="val 3297367"/>
                      <a:gd name="adj2" fmla="val 15477469"/>
                    </a:avLst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54" name="群組 53"/>
                <p:cNvGrpSpPr/>
                <p:nvPr/>
              </p:nvGrpSpPr>
              <p:grpSpPr>
                <a:xfrm>
                  <a:off x="9246459" y="1579846"/>
                  <a:ext cx="840441" cy="1336074"/>
                  <a:chOff x="8534140" y="1592351"/>
                  <a:chExt cx="840441" cy="1336074"/>
                </a:xfrm>
                <a:grpFill/>
              </p:grpSpPr>
              <p:sp>
                <p:nvSpPr>
                  <p:cNvPr id="58" name="橢圓 57"/>
                  <p:cNvSpPr/>
                  <p:nvPr/>
                </p:nvSpPr>
                <p:spPr>
                  <a:xfrm>
                    <a:off x="8673481" y="1592351"/>
                    <a:ext cx="509846" cy="453057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9" name="套索 58"/>
                  <p:cNvSpPr/>
                  <p:nvPr/>
                </p:nvSpPr>
                <p:spPr>
                  <a:xfrm rot="6808027">
                    <a:off x="8510282" y="2064126"/>
                    <a:ext cx="888157" cy="840441"/>
                  </a:xfrm>
                  <a:prstGeom prst="chord">
                    <a:avLst>
                      <a:gd name="adj1" fmla="val 3297367"/>
                      <a:gd name="adj2" fmla="val 15477469"/>
                    </a:avLst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55" name="群組 54"/>
                <p:cNvGrpSpPr/>
                <p:nvPr/>
              </p:nvGrpSpPr>
              <p:grpSpPr>
                <a:xfrm>
                  <a:off x="8928403" y="1579846"/>
                  <a:ext cx="840441" cy="1336074"/>
                  <a:chOff x="8534140" y="1592351"/>
                  <a:chExt cx="840441" cy="1336074"/>
                </a:xfrm>
                <a:grpFill/>
              </p:grpSpPr>
              <p:sp>
                <p:nvSpPr>
                  <p:cNvPr id="56" name="橢圓 55"/>
                  <p:cNvSpPr/>
                  <p:nvPr/>
                </p:nvSpPr>
                <p:spPr>
                  <a:xfrm>
                    <a:off x="8673481" y="1592351"/>
                    <a:ext cx="509846" cy="453057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7" name="套索 56"/>
                  <p:cNvSpPr/>
                  <p:nvPr/>
                </p:nvSpPr>
                <p:spPr>
                  <a:xfrm rot="6808027">
                    <a:off x="8510282" y="2064126"/>
                    <a:ext cx="888157" cy="840441"/>
                  </a:xfrm>
                  <a:prstGeom prst="chord">
                    <a:avLst>
                      <a:gd name="adj1" fmla="val 3297367"/>
                      <a:gd name="adj2" fmla="val 15477469"/>
                    </a:avLst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pic>
            <p:nvPicPr>
              <p:cNvPr id="63" name="Picture 2" descr="教育體系單一簽入服務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6059" y="4130723"/>
                <a:ext cx="796244" cy="796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4" name="群組 63"/>
              <p:cNvGrpSpPr/>
              <p:nvPr/>
            </p:nvGrpSpPr>
            <p:grpSpPr>
              <a:xfrm>
                <a:off x="1127134" y="3105768"/>
                <a:ext cx="654034" cy="754073"/>
                <a:chOff x="3939702" y="4834647"/>
                <a:chExt cx="1556426" cy="1876596"/>
              </a:xfrm>
              <a:solidFill>
                <a:srgbClr val="B2E8E4"/>
              </a:solidFill>
            </p:grpSpPr>
            <p:sp>
              <p:nvSpPr>
                <p:cNvPr id="65" name="圓角矩形 64"/>
                <p:cNvSpPr/>
                <p:nvPr/>
              </p:nvSpPr>
              <p:spPr>
                <a:xfrm>
                  <a:off x="3939702" y="4834647"/>
                  <a:ext cx="1556426" cy="1876596"/>
                </a:xfrm>
                <a:prstGeom prst="roundRect">
                  <a:avLst/>
                </a:prstGeom>
                <a:grpFill/>
                <a:ln w="76200">
                  <a:solidFill>
                    <a:schemeClr val="bg1">
                      <a:lumMod val="50000"/>
                      <a:alpha val="32157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6" name="圓角矩形 65"/>
                <p:cNvSpPr/>
                <p:nvPr/>
              </p:nvSpPr>
              <p:spPr>
                <a:xfrm>
                  <a:off x="4093723" y="4957864"/>
                  <a:ext cx="1248383" cy="1481847"/>
                </a:xfrm>
                <a:prstGeom prst="roundRect">
                  <a:avLst/>
                </a:prstGeom>
                <a:grpFill/>
                <a:ln w="19050">
                  <a:solidFill>
                    <a:schemeClr val="bg1">
                      <a:lumMod val="50000"/>
                      <a:alpha val="32157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7" name="橢圓 66"/>
                <p:cNvSpPr/>
                <p:nvPr/>
              </p:nvSpPr>
              <p:spPr>
                <a:xfrm>
                  <a:off x="4615773" y="6499339"/>
                  <a:ext cx="204281" cy="145073"/>
                </a:xfrm>
                <a:prstGeom prst="ellipse">
                  <a:avLst/>
                </a:prstGeom>
                <a:grpFill/>
                <a:ln w="28575">
                  <a:solidFill>
                    <a:schemeClr val="bg1">
                      <a:lumMod val="50000"/>
                      <a:alpha val="32157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68" name="群組 67"/>
              <p:cNvGrpSpPr/>
              <p:nvPr/>
            </p:nvGrpSpPr>
            <p:grpSpPr>
              <a:xfrm>
                <a:off x="1102614" y="2246492"/>
                <a:ext cx="721314" cy="495402"/>
                <a:chOff x="7456249" y="912439"/>
                <a:chExt cx="2509737" cy="189553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9" name="圓角矩形 68"/>
                <p:cNvSpPr/>
                <p:nvPr/>
              </p:nvSpPr>
              <p:spPr>
                <a:xfrm>
                  <a:off x="7616756" y="912439"/>
                  <a:ext cx="2188725" cy="1399423"/>
                </a:xfrm>
                <a:prstGeom prst="roundRect">
                  <a:avLst>
                    <a:gd name="adj" fmla="val 1923"/>
                  </a:avLst>
                </a:prstGeom>
                <a:grpFill/>
                <a:ln w="76200">
                  <a:solidFill>
                    <a:schemeClr val="bg1">
                      <a:lumMod val="65000"/>
                      <a:alpha val="18039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0" name="梯形 69"/>
                <p:cNvSpPr/>
                <p:nvPr/>
              </p:nvSpPr>
              <p:spPr>
                <a:xfrm>
                  <a:off x="7456249" y="2393004"/>
                  <a:ext cx="2509737" cy="414970"/>
                </a:xfrm>
                <a:prstGeom prst="trapezoid">
                  <a:avLst>
                    <a:gd name="adj" fmla="val 50786"/>
                  </a:avLst>
                </a:prstGeom>
                <a:grpFill/>
                <a:ln w="76200">
                  <a:solidFill>
                    <a:schemeClr val="bg1">
                      <a:lumMod val="65000"/>
                      <a:alpha val="18039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1" name="梯形 70"/>
                <p:cNvSpPr/>
                <p:nvPr/>
              </p:nvSpPr>
              <p:spPr>
                <a:xfrm>
                  <a:off x="7608649" y="2470008"/>
                  <a:ext cx="2196832" cy="185643"/>
                </a:xfrm>
                <a:prstGeom prst="trapezoid">
                  <a:avLst>
                    <a:gd name="adj" fmla="val 50786"/>
                  </a:avLst>
                </a:prstGeom>
                <a:grpFill/>
                <a:ln w="19050">
                  <a:solidFill>
                    <a:schemeClr val="bg1">
                      <a:lumMod val="65000"/>
                      <a:alpha val="18039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2" name="梯形 71"/>
                <p:cNvSpPr/>
                <p:nvPr/>
              </p:nvSpPr>
              <p:spPr>
                <a:xfrm>
                  <a:off x="8453334" y="2660898"/>
                  <a:ext cx="507462" cy="71757"/>
                </a:xfrm>
                <a:prstGeom prst="trapezoid">
                  <a:avLst>
                    <a:gd name="adj" fmla="val 50786"/>
                  </a:avLst>
                </a:prstGeom>
                <a:grpFill/>
                <a:ln w="19050">
                  <a:solidFill>
                    <a:schemeClr val="bg1">
                      <a:lumMod val="65000"/>
                      <a:alpha val="18039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3" name="群組 12"/>
            <p:cNvGrpSpPr/>
            <p:nvPr/>
          </p:nvGrpSpPr>
          <p:grpSpPr>
            <a:xfrm>
              <a:off x="8755554" y="4509119"/>
              <a:ext cx="2349304" cy="2107581"/>
              <a:chOff x="8755554" y="4509119"/>
              <a:chExt cx="2349304" cy="2107581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9293821" y="4568823"/>
                <a:ext cx="1802023" cy="1949887"/>
                <a:chOff x="9025098" y="4698331"/>
                <a:chExt cx="1802023" cy="1949887"/>
              </a:xfrm>
            </p:grpSpPr>
            <p:sp>
              <p:nvSpPr>
                <p:cNvPr id="7" name="圓角矩形 6"/>
                <p:cNvSpPr/>
                <p:nvPr/>
              </p:nvSpPr>
              <p:spPr>
                <a:xfrm>
                  <a:off x="9025098" y="5200634"/>
                  <a:ext cx="1800000" cy="457200"/>
                </a:xfrm>
                <a:prstGeom prst="round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民間資源</a:t>
                  </a:r>
                </a:p>
              </p:txBody>
            </p:sp>
            <p:sp>
              <p:nvSpPr>
                <p:cNvPr id="8" name="圓角矩形 7"/>
                <p:cNvSpPr/>
                <p:nvPr/>
              </p:nvSpPr>
              <p:spPr>
                <a:xfrm>
                  <a:off x="9027121" y="5695934"/>
                  <a:ext cx="1800000" cy="457200"/>
                </a:xfrm>
                <a:prstGeom prst="roundRect">
                  <a:avLst/>
                </a:prstGeom>
                <a:solidFill>
                  <a:srgbClr val="FD417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縣市政府</a:t>
                  </a:r>
                </a:p>
              </p:txBody>
            </p:sp>
            <p:sp>
              <p:nvSpPr>
                <p:cNvPr id="9" name="圓角矩形 8"/>
                <p:cNvSpPr/>
                <p:nvPr/>
              </p:nvSpPr>
              <p:spPr>
                <a:xfrm>
                  <a:off x="9025098" y="6191018"/>
                  <a:ext cx="1800000" cy="457200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大學</a:t>
                  </a:r>
                </a:p>
              </p:txBody>
            </p:sp>
            <p:sp>
              <p:nvSpPr>
                <p:cNvPr id="42" name="圓角矩形 41"/>
                <p:cNvSpPr/>
                <p:nvPr/>
              </p:nvSpPr>
              <p:spPr>
                <a:xfrm>
                  <a:off x="9025098" y="4698331"/>
                  <a:ext cx="1800000" cy="457271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教育部</a:t>
                  </a:r>
                  <a:endPara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6" name="直線單箭頭接點 5"/>
              <p:cNvCxnSpPr>
                <a:stCxn id="47" idx="3"/>
              </p:cNvCxnSpPr>
              <p:nvPr/>
            </p:nvCxnSpPr>
            <p:spPr>
              <a:xfrm>
                <a:off x="8755554" y="5543767"/>
                <a:ext cx="540290" cy="0"/>
              </a:xfrm>
              <a:prstGeom prst="straightConnector1">
                <a:avLst/>
              </a:prstGeom>
              <a:ln w="38100">
                <a:solidFill>
                  <a:srgbClr val="D32D3D"/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左中括弧 11"/>
              <p:cNvSpPr/>
              <p:nvPr/>
            </p:nvSpPr>
            <p:spPr>
              <a:xfrm>
                <a:off x="9293821" y="4514021"/>
                <a:ext cx="344189" cy="2102679"/>
              </a:xfrm>
              <a:prstGeom prst="leftBracket">
                <a:avLst/>
              </a:prstGeom>
              <a:ln w="28575">
                <a:solidFill>
                  <a:srgbClr val="D32D3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左中括弧 61"/>
              <p:cNvSpPr/>
              <p:nvPr/>
            </p:nvSpPr>
            <p:spPr>
              <a:xfrm rot="10800000">
                <a:off x="10760668" y="4509119"/>
                <a:ext cx="344190" cy="2102679"/>
              </a:xfrm>
              <a:prstGeom prst="leftBracket">
                <a:avLst/>
              </a:prstGeom>
              <a:ln w="28575">
                <a:solidFill>
                  <a:srgbClr val="D32D3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5" name="文字方塊 14"/>
          <p:cNvSpPr txBox="1"/>
          <p:nvPr/>
        </p:nvSpPr>
        <p:spPr>
          <a:xfrm>
            <a:off x="3670300" y="153528"/>
            <a:ext cx="439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大 綱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4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期間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居家</a:t>
              </a:r>
              <a:r>
                <a:rPr lang="zh-TW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1" name="Rectangle 60">
            <a:extLst>
              <a:ext uri="{FF2B5EF4-FFF2-40B4-BE49-F238E27FC236}">
                <a16:creationId xmlns:a16="http://schemas.microsoft.com/office/drawing/2014/main" xmlns="" id="{B810B9A4-0386-0148-AC7F-DEA30A02F497}"/>
              </a:ext>
            </a:extLst>
          </p:cNvPr>
          <p:cNvSpPr/>
          <p:nvPr/>
        </p:nvSpPr>
        <p:spPr>
          <a:xfrm>
            <a:off x="1702262" y="3515981"/>
            <a:ext cx="9269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長主動關心，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引導陪伴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孩子一起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TW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善加運用數位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養成良好學習習慣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孩子宜適度休息及運動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xmlns="" id="{308DA7AC-0C06-B340-B874-568B9F355841}"/>
              </a:ext>
            </a:extLst>
          </p:cNvPr>
          <p:cNvSpPr/>
          <p:nvPr/>
        </p:nvSpPr>
        <p:spPr>
          <a:xfrm>
            <a:off x="2691919" y="1718287"/>
            <a:ext cx="8280000" cy="1260000"/>
          </a:xfrm>
          <a:prstGeom prst="roundRect">
            <a:avLst>
              <a:gd name="adj" fmla="val 50000"/>
            </a:avLst>
          </a:prstGeom>
          <a:solidFill>
            <a:srgbClr val="E84C3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zh-TW" sz="5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家長協助學生自學</a:t>
            </a:r>
            <a:endParaRPr lang="zh-TW" altLang="en-US" sz="5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16" y="1180593"/>
            <a:ext cx="1955442" cy="18415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8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期間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居家</a:t>
              </a:r>
              <a:r>
                <a:rPr lang="zh-TW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Rectangle 60">
            <a:extLst>
              <a:ext uri="{FF2B5EF4-FFF2-40B4-BE49-F238E27FC236}">
                <a16:creationId xmlns:a16="http://schemas.microsoft.com/office/drawing/2014/main" xmlns="" id="{4854AEA3-BDF8-4F48-B450-1B4BE7C814F2}"/>
              </a:ext>
            </a:extLst>
          </p:cNvPr>
          <p:cNvSpPr/>
          <p:nvPr/>
        </p:nvSpPr>
        <p:spPr>
          <a:xfrm>
            <a:off x="730492" y="3431548"/>
            <a:ext cx="10833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1EBA9F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依學習需求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選擇合適的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進行學習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>
              <a:lnSpc>
                <a:spcPct val="120000"/>
              </a:lnSpc>
              <a:buClr>
                <a:srgbClr val="1EBA9F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善用數位工具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同學討論與學習分享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xmlns="" id="{FAC59CFE-381D-1444-B883-184788145471}"/>
              </a:ext>
            </a:extLst>
          </p:cNvPr>
          <p:cNvSpPr/>
          <p:nvPr/>
        </p:nvSpPr>
        <p:spPr>
          <a:xfrm>
            <a:off x="2616453" y="1694428"/>
            <a:ext cx="8280000" cy="1260000"/>
          </a:xfrm>
          <a:prstGeom prst="roundRect">
            <a:avLst>
              <a:gd name="adj" fmla="val 50000"/>
            </a:avLst>
          </a:prstGeom>
          <a:solidFill>
            <a:srgbClr val="1CBB9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循序漸進適性學習</a:t>
            </a:r>
            <a:endParaRPr lang="zh-TW" altLang="en-US" sz="5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08" y="1343980"/>
            <a:ext cx="1627844" cy="173712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8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=""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=""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期間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居家</a:t>
              </a:r>
              <a:r>
                <a:rPr lang="zh-TW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=""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Rectangle 60">
            <a:extLst>
              <a:ext uri="{FF2B5EF4-FFF2-40B4-BE49-F238E27FC236}">
                <a16:creationId xmlns="" xmlns:a16="http://schemas.microsoft.com/office/drawing/2014/main" id="{4854AEA3-BDF8-4F48-B450-1B4BE7C814F2}"/>
              </a:ext>
            </a:extLst>
          </p:cNvPr>
          <p:cNvSpPr/>
          <p:nvPr/>
        </p:nvSpPr>
        <p:spPr>
          <a:xfrm>
            <a:off x="730492" y="3811563"/>
            <a:ext cx="10833434" cy="150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Clr>
                <a:schemeClr val="accent4"/>
              </a:buClr>
              <a:buSzPct val="90000"/>
              <a:buFont typeface="Wingdings" panose="05000000000000000000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備課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ct val="120000"/>
              </a:lnSpc>
              <a:buClr>
                <a:schemeClr val="accent4"/>
              </a:buClr>
              <a:buSzPct val="90000"/>
              <a:buFont typeface="Wingdings" panose="05000000000000000000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參加教師社群熟悉數位教學方式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圓角矩形 15">
            <a:extLst>
              <a:ext uri="{FF2B5EF4-FFF2-40B4-BE49-F238E27FC236}">
                <a16:creationId xmlns="" xmlns:a16="http://schemas.microsoft.com/office/drawing/2014/main" id="{FAC59CFE-381D-1444-B883-184788145471}"/>
              </a:ext>
            </a:extLst>
          </p:cNvPr>
          <p:cNvSpPr/>
          <p:nvPr/>
        </p:nvSpPr>
        <p:spPr>
          <a:xfrm>
            <a:off x="3354684" y="1774641"/>
            <a:ext cx="8280000" cy="12262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增進數位教學能力與備課</a:t>
            </a:r>
            <a:endParaRPr lang="zh-TW" altLang="en-US" sz="5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08" y="1343980"/>
            <a:ext cx="1627844" cy="173712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3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MH_Entry_1">
            <a:extLst>
              <a:ext uri="{FF2B5EF4-FFF2-40B4-BE49-F238E27FC236}">
                <a16:creationId xmlns:a16="http://schemas.microsoft.com/office/drawing/2014/main" xmlns="" id="{22F77CFA-2F09-3244-9CF1-C69CF092FC8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510284" y="187259"/>
            <a:ext cx="5160793" cy="718360"/>
          </a:xfrm>
          <a:prstGeom prst="roundRect">
            <a:avLst>
              <a:gd name="adj" fmla="val 23973"/>
            </a:avLst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中</a:t>
            </a:r>
            <a:r>
              <a:rPr lang="zh-TW" altLang="en-US" sz="32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小學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線</a:t>
            </a:r>
            <a:r>
              <a:rPr lang="zh-TW" altLang="en-US" sz="32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上學習平臺與資源</a:t>
            </a:r>
            <a:endParaRPr lang="zh-CN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5" name="MH_Entry_1">
            <a:extLst>
              <a:ext uri="{FF2B5EF4-FFF2-40B4-BE49-F238E27FC236}">
                <a16:creationId xmlns:a16="http://schemas.microsoft.com/office/drawing/2014/main" xmlns="" id="{DA51F7AB-2DBD-AB45-AFCD-C891B14D97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209152" y="197987"/>
            <a:ext cx="281915" cy="699480"/>
          </a:xfrm>
          <a:prstGeom prst="roundRect">
            <a:avLst>
              <a:gd name="adj" fmla="val 23973"/>
            </a:avLst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/>
            <a:endParaRPr lang="zh-CN" altLang="en-US" sz="2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1455" y="5766485"/>
            <a:ext cx="1250399" cy="1331028"/>
          </a:xfrm>
          <a:prstGeom prst="rect">
            <a:avLst/>
          </a:prstGeom>
        </p:spPr>
      </p:pic>
      <p:sp>
        <p:nvSpPr>
          <p:cNvPr id="106" name="手繪多邊形 105"/>
          <p:cNvSpPr/>
          <p:nvPr/>
        </p:nvSpPr>
        <p:spPr>
          <a:xfrm rot="8164550">
            <a:off x="10578991" y="1344029"/>
            <a:ext cx="1698968" cy="1708112"/>
          </a:xfrm>
          <a:custGeom>
            <a:avLst/>
            <a:gdLst>
              <a:gd name="connsiteX0" fmla="*/ 297580 w 2319862"/>
              <a:gd name="connsiteY0" fmla="*/ 2031022 h 2331081"/>
              <a:gd name="connsiteX1" fmla="*/ 0 w 2319862"/>
              <a:gd name="connsiteY1" fmla="*/ 1306614 h 2331081"/>
              <a:gd name="connsiteX2" fmla="*/ 1016000 w 2319862"/>
              <a:gd name="connsiteY2" fmla="*/ 282147 h 2331081"/>
              <a:gd name="connsiteX3" fmla="*/ 1979468 w 2319862"/>
              <a:gd name="connsiteY3" fmla="*/ 282147 h 2331081"/>
              <a:gd name="connsiteX4" fmla="*/ 2039345 w 2319862"/>
              <a:gd name="connsiteY4" fmla="*/ 0 h 2331081"/>
              <a:gd name="connsiteX5" fmla="*/ 2319862 w 2319862"/>
              <a:gd name="connsiteY5" fmla="*/ 270176 h 2331081"/>
              <a:gd name="connsiteX6" fmla="*/ 2032000 w 2319862"/>
              <a:gd name="connsiteY6" fmla="*/ 342658 h 2331081"/>
              <a:gd name="connsiteX7" fmla="*/ 2032000 w 2319862"/>
              <a:gd name="connsiteY7" fmla="*/ 1306614 h 2331081"/>
              <a:gd name="connsiteX8" fmla="*/ 1016000 w 2319862"/>
              <a:gd name="connsiteY8" fmla="*/ 2331081 h 2331081"/>
              <a:gd name="connsiteX9" fmla="*/ 297580 w 2319862"/>
              <a:gd name="connsiteY9" fmla="*/ 2031022 h 233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862" h="2331081">
                <a:moveTo>
                  <a:pt x="297580" y="2031022"/>
                </a:moveTo>
                <a:cubicBezTo>
                  <a:pt x="113720" y="1845630"/>
                  <a:pt x="0" y="1589513"/>
                  <a:pt x="0" y="1306614"/>
                </a:cubicBezTo>
                <a:cubicBezTo>
                  <a:pt x="0" y="740816"/>
                  <a:pt x="454879" y="282147"/>
                  <a:pt x="1016000" y="282147"/>
                </a:cubicBezTo>
                <a:lnTo>
                  <a:pt x="1979468" y="282147"/>
                </a:lnTo>
                <a:lnTo>
                  <a:pt x="2039345" y="0"/>
                </a:lnTo>
                <a:lnTo>
                  <a:pt x="2319862" y="270176"/>
                </a:lnTo>
                <a:lnTo>
                  <a:pt x="2032000" y="342658"/>
                </a:lnTo>
                <a:lnTo>
                  <a:pt x="2032000" y="1306614"/>
                </a:lnTo>
                <a:cubicBezTo>
                  <a:pt x="2032000" y="1872412"/>
                  <a:pt x="1577121" y="2331081"/>
                  <a:pt x="1016000" y="2331081"/>
                </a:cubicBezTo>
                <a:cubicBezTo>
                  <a:pt x="735440" y="2331081"/>
                  <a:pt x="481439" y="2216414"/>
                  <a:pt x="297580" y="2031022"/>
                </a:cubicBezTo>
                <a:close/>
              </a:path>
            </a:pathLst>
          </a:custGeom>
          <a:solidFill>
            <a:srgbClr val="B3D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5759" y="208206"/>
            <a:ext cx="12027442" cy="5981349"/>
            <a:chOff x="58342" y="68094"/>
            <a:chExt cx="12027442" cy="5981349"/>
          </a:xfrm>
        </p:grpSpPr>
        <p:grpSp>
          <p:nvGrpSpPr>
            <p:cNvPr id="2" name="群組 1"/>
            <p:cNvGrpSpPr/>
            <p:nvPr/>
          </p:nvGrpSpPr>
          <p:grpSpPr>
            <a:xfrm>
              <a:off x="897925" y="2191258"/>
              <a:ext cx="10561491" cy="3858185"/>
              <a:chOff x="897925" y="2191258"/>
              <a:chExt cx="10561491" cy="3858185"/>
            </a:xfrm>
          </p:grpSpPr>
          <p:grpSp>
            <p:nvGrpSpPr>
              <p:cNvPr id="119" name="群組 118"/>
              <p:cNvGrpSpPr/>
              <p:nvPr/>
            </p:nvGrpSpPr>
            <p:grpSpPr>
              <a:xfrm>
                <a:off x="1673689" y="2191258"/>
                <a:ext cx="9785727" cy="3858185"/>
                <a:chOff x="1673025" y="2142663"/>
                <a:chExt cx="9785727" cy="3858185"/>
              </a:xfrm>
            </p:grpSpPr>
            <p:grpSp>
              <p:nvGrpSpPr>
                <p:cNvPr id="103" name="群組 102"/>
                <p:cNvGrpSpPr/>
                <p:nvPr/>
              </p:nvGrpSpPr>
              <p:grpSpPr>
                <a:xfrm>
                  <a:off x="2210815" y="2142663"/>
                  <a:ext cx="8232775" cy="3858185"/>
                  <a:chOff x="3059564" y="2123164"/>
                  <a:chExt cx="8232775" cy="3858185"/>
                </a:xfrm>
              </p:grpSpPr>
              <p:grpSp>
                <p:nvGrpSpPr>
                  <p:cNvPr id="87" name="群組 86"/>
                  <p:cNvGrpSpPr/>
                  <p:nvPr/>
                </p:nvGrpSpPr>
                <p:grpSpPr>
                  <a:xfrm>
                    <a:off x="3059564" y="2123164"/>
                    <a:ext cx="8232775" cy="3858185"/>
                    <a:chOff x="1650857" y="2171579"/>
                    <a:chExt cx="8232775" cy="3858185"/>
                  </a:xfrm>
                </p:grpSpPr>
                <p:sp>
                  <p:nvSpPr>
                    <p:cNvPr id="71" name="手繪多邊形 70"/>
                    <p:cNvSpPr/>
                    <p:nvPr/>
                  </p:nvSpPr>
                  <p:spPr>
                    <a:xfrm>
                      <a:off x="5400542" y="3830273"/>
                      <a:ext cx="1133819" cy="2139746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2" name="手繪多邊形 71"/>
                    <p:cNvSpPr/>
                    <p:nvPr/>
                  </p:nvSpPr>
                  <p:spPr>
                    <a:xfrm>
                      <a:off x="4031868" y="3177140"/>
                      <a:ext cx="2500609" cy="2792879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4" name="手繪多邊形 73"/>
                    <p:cNvSpPr/>
                    <p:nvPr/>
                  </p:nvSpPr>
                  <p:spPr>
                    <a:xfrm>
                      <a:off x="1650857" y="3291135"/>
                      <a:ext cx="4914944" cy="2724890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5" name="手繪多邊形 74"/>
                    <p:cNvSpPr/>
                    <p:nvPr/>
                  </p:nvSpPr>
                  <p:spPr>
                    <a:xfrm>
                      <a:off x="2810103" y="4248679"/>
                      <a:ext cx="3772278" cy="1781085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6" name="手繪多邊形 75"/>
                    <p:cNvSpPr/>
                    <p:nvPr/>
                  </p:nvSpPr>
                  <p:spPr>
                    <a:xfrm>
                      <a:off x="4427889" y="4767958"/>
                      <a:ext cx="2104588" cy="1220662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0" name="手繪多邊形 79"/>
                    <p:cNvSpPr/>
                    <p:nvPr/>
                  </p:nvSpPr>
                  <p:spPr>
                    <a:xfrm>
                      <a:off x="6572838" y="2171579"/>
                      <a:ext cx="1008036" cy="3817041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1" name="手繪多邊形 80"/>
                    <p:cNvSpPr/>
                    <p:nvPr/>
                  </p:nvSpPr>
                  <p:spPr>
                    <a:xfrm>
                      <a:off x="6556381" y="3200609"/>
                      <a:ext cx="254066" cy="2811346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3" name="手繪多邊形 82"/>
                    <p:cNvSpPr/>
                    <p:nvPr/>
                  </p:nvSpPr>
                  <p:spPr>
                    <a:xfrm>
                      <a:off x="6554497" y="4047849"/>
                      <a:ext cx="1846704" cy="1940771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4" name="手繪多邊形 83"/>
                    <p:cNvSpPr/>
                    <p:nvPr/>
                  </p:nvSpPr>
                  <p:spPr>
                    <a:xfrm>
                      <a:off x="6532477" y="4785551"/>
                      <a:ext cx="1142677" cy="1164603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5" name="手繪多邊形 84"/>
                    <p:cNvSpPr/>
                    <p:nvPr/>
                  </p:nvSpPr>
                  <p:spPr>
                    <a:xfrm>
                      <a:off x="6572749" y="4653893"/>
                      <a:ext cx="3310883" cy="1298705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102" name="手繪多邊形 101"/>
                  <p:cNvSpPr/>
                  <p:nvPr/>
                </p:nvSpPr>
                <p:spPr>
                  <a:xfrm>
                    <a:off x="7948132" y="2637770"/>
                    <a:ext cx="2959599" cy="3266413"/>
                  </a:xfrm>
                  <a:custGeom>
                    <a:avLst/>
                    <a:gdLst>
                      <a:gd name="connsiteX0" fmla="*/ 1079547 w 1079547"/>
                      <a:gd name="connsiteY0" fmla="*/ 0 h 1054807"/>
                      <a:gd name="connsiteX1" fmla="*/ 723947 w 1079547"/>
                      <a:gd name="connsiteY1" fmla="*/ 558800 h 1054807"/>
                      <a:gd name="connsiteX2" fmla="*/ 63547 w 1079547"/>
                      <a:gd name="connsiteY2" fmla="*/ 1016000 h 1054807"/>
                      <a:gd name="connsiteX3" fmla="*/ 63547 w 1079547"/>
                      <a:gd name="connsiteY3" fmla="*/ 999067 h 1054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9547" h="1054807">
                        <a:moveTo>
                          <a:pt x="1079547" y="0"/>
                        </a:moveTo>
                        <a:cubicBezTo>
                          <a:pt x="986413" y="194733"/>
                          <a:pt x="893280" y="389467"/>
                          <a:pt x="723947" y="558800"/>
                        </a:cubicBezTo>
                        <a:cubicBezTo>
                          <a:pt x="554614" y="728133"/>
                          <a:pt x="173614" y="942622"/>
                          <a:pt x="63547" y="1016000"/>
                        </a:cubicBezTo>
                        <a:cubicBezTo>
                          <a:pt x="-46520" y="1089378"/>
                          <a:pt x="8513" y="1044222"/>
                          <a:pt x="63547" y="99906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115" name="手繪多邊形 114"/>
                <p:cNvSpPr/>
                <p:nvPr/>
              </p:nvSpPr>
              <p:spPr>
                <a:xfrm>
                  <a:off x="1673025" y="4892778"/>
                  <a:ext cx="5363375" cy="1066926"/>
                </a:xfrm>
                <a:custGeom>
                  <a:avLst/>
                  <a:gdLst>
                    <a:gd name="connsiteX0" fmla="*/ 0 w 1862666"/>
                    <a:gd name="connsiteY0" fmla="*/ 0 h 4148667"/>
                    <a:gd name="connsiteX1" fmla="*/ 508000 w 1862666"/>
                    <a:gd name="connsiteY1" fmla="*/ 1744133 h 4148667"/>
                    <a:gd name="connsiteX2" fmla="*/ 1862666 w 1862666"/>
                    <a:gd name="connsiteY2" fmla="*/ 4148667 h 4148667"/>
                    <a:gd name="connsiteX3" fmla="*/ 1862666 w 1862666"/>
                    <a:gd name="connsiteY3" fmla="*/ 4148667 h 414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666" h="4148667">
                      <a:moveTo>
                        <a:pt x="0" y="0"/>
                      </a:moveTo>
                      <a:cubicBezTo>
                        <a:pt x="98778" y="526344"/>
                        <a:pt x="197556" y="1052689"/>
                        <a:pt x="508000" y="1744133"/>
                      </a:cubicBezTo>
                      <a:cubicBezTo>
                        <a:pt x="818444" y="2435577"/>
                        <a:pt x="1862666" y="4148667"/>
                        <a:pt x="1862666" y="4148667"/>
                      </a:cubicBezTo>
                      <a:lnTo>
                        <a:pt x="1862666" y="414866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6" name="手繪多邊形 115"/>
                <p:cNvSpPr/>
                <p:nvPr/>
              </p:nvSpPr>
              <p:spPr>
                <a:xfrm>
                  <a:off x="4033087" y="5590865"/>
                  <a:ext cx="3074331" cy="368839"/>
                </a:xfrm>
                <a:custGeom>
                  <a:avLst/>
                  <a:gdLst>
                    <a:gd name="connsiteX0" fmla="*/ 0 w 1862666"/>
                    <a:gd name="connsiteY0" fmla="*/ 0 h 4148667"/>
                    <a:gd name="connsiteX1" fmla="*/ 508000 w 1862666"/>
                    <a:gd name="connsiteY1" fmla="*/ 1744133 h 4148667"/>
                    <a:gd name="connsiteX2" fmla="*/ 1862666 w 1862666"/>
                    <a:gd name="connsiteY2" fmla="*/ 4148667 h 4148667"/>
                    <a:gd name="connsiteX3" fmla="*/ 1862666 w 1862666"/>
                    <a:gd name="connsiteY3" fmla="*/ 4148667 h 414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666" h="4148667">
                      <a:moveTo>
                        <a:pt x="0" y="0"/>
                      </a:moveTo>
                      <a:cubicBezTo>
                        <a:pt x="98778" y="526344"/>
                        <a:pt x="197556" y="1052689"/>
                        <a:pt x="508000" y="1744133"/>
                      </a:cubicBezTo>
                      <a:cubicBezTo>
                        <a:pt x="818444" y="2435577"/>
                        <a:pt x="1862666" y="4148667"/>
                        <a:pt x="1862666" y="4148667"/>
                      </a:cubicBezTo>
                      <a:lnTo>
                        <a:pt x="1862666" y="414866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7" name="手繪多邊形 116"/>
                <p:cNvSpPr/>
                <p:nvPr/>
              </p:nvSpPr>
              <p:spPr>
                <a:xfrm>
                  <a:off x="7099383" y="5453248"/>
                  <a:ext cx="2233237" cy="467991"/>
                </a:xfrm>
                <a:custGeom>
                  <a:avLst/>
                  <a:gdLst>
                    <a:gd name="connsiteX0" fmla="*/ 1079547 w 1079547"/>
                    <a:gd name="connsiteY0" fmla="*/ 0 h 1054807"/>
                    <a:gd name="connsiteX1" fmla="*/ 723947 w 1079547"/>
                    <a:gd name="connsiteY1" fmla="*/ 558800 h 1054807"/>
                    <a:gd name="connsiteX2" fmla="*/ 63547 w 1079547"/>
                    <a:gd name="connsiteY2" fmla="*/ 1016000 h 1054807"/>
                    <a:gd name="connsiteX3" fmla="*/ 63547 w 1079547"/>
                    <a:gd name="connsiteY3" fmla="*/ 999067 h 10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547" h="1054807">
                      <a:moveTo>
                        <a:pt x="1079547" y="0"/>
                      </a:moveTo>
                      <a:cubicBezTo>
                        <a:pt x="986413" y="194733"/>
                        <a:pt x="893280" y="389467"/>
                        <a:pt x="723947" y="558800"/>
                      </a:cubicBezTo>
                      <a:cubicBezTo>
                        <a:pt x="554614" y="728133"/>
                        <a:pt x="173614" y="942622"/>
                        <a:pt x="63547" y="1016000"/>
                      </a:cubicBezTo>
                      <a:cubicBezTo>
                        <a:pt x="-46520" y="1089378"/>
                        <a:pt x="8513" y="1044222"/>
                        <a:pt x="63547" y="99906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手繪多邊形 117"/>
                <p:cNvSpPr/>
                <p:nvPr/>
              </p:nvSpPr>
              <p:spPr>
                <a:xfrm>
                  <a:off x="7092435" y="3172200"/>
                  <a:ext cx="4366317" cy="2763567"/>
                </a:xfrm>
                <a:custGeom>
                  <a:avLst/>
                  <a:gdLst>
                    <a:gd name="connsiteX0" fmla="*/ 1079547 w 1079547"/>
                    <a:gd name="connsiteY0" fmla="*/ 0 h 1054807"/>
                    <a:gd name="connsiteX1" fmla="*/ 723947 w 1079547"/>
                    <a:gd name="connsiteY1" fmla="*/ 558800 h 1054807"/>
                    <a:gd name="connsiteX2" fmla="*/ 63547 w 1079547"/>
                    <a:gd name="connsiteY2" fmla="*/ 1016000 h 1054807"/>
                    <a:gd name="connsiteX3" fmla="*/ 63547 w 1079547"/>
                    <a:gd name="connsiteY3" fmla="*/ 999067 h 10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547" h="1054807">
                      <a:moveTo>
                        <a:pt x="1079547" y="0"/>
                      </a:moveTo>
                      <a:cubicBezTo>
                        <a:pt x="986413" y="194733"/>
                        <a:pt x="893280" y="389467"/>
                        <a:pt x="723947" y="558800"/>
                      </a:cubicBezTo>
                      <a:cubicBezTo>
                        <a:pt x="554614" y="728133"/>
                        <a:pt x="173614" y="942622"/>
                        <a:pt x="63547" y="1016000"/>
                      </a:cubicBezTo>
                      <a:cubicBezTo>
                        <a:pt x="-46520" y="1089378"/>
                        <a:pt x="8513" y="1044222"/>
                        <a:pt x="63547" y="99906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86" name="手繪多邊形 85"/>
              <p:cNvSpPr/>
              <p:nvPr/>
            </p:nvSpPr>
            <p:spPr>
              <a:xfrm>
                <a:off x="897925" y="2921345"/>
                <a:ext cx="6203712" cy="3063018"/>
              </a:xfrm>
              <a:custGeom>
                <a:avLst/>
                <a:gdLst>
                  <a:gd name="connsiteX0" fmla="*/ 0 w 1862666"/>
                  <a:gd name="connsiteY0" fmla="*/ 0 h 4148667"/>
                  <a:gd name="connsiteX1" fmla="*/ 508000 w 1862666"/>
                  <a:gd name="connsiteY1" fmla="*/ 1744133 h 4148667"/>
                  <a:gd name="connsiteX2" fmla="*/ 1862666 w 1862666"/>
                  <a:gd name="connsiteY2" fmla="*/ 4148667 h 4148667"/>
                  <a:gd name="connsiteX3" fmla="*/ 1862666 w 1862666"/>
                  <a:gd name="connsiteY3" fmla="*/ 4148667 h 414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2666" h="4148667">
                    <a:moveTo>
                      <a:pt x="0" y="0"/>
                    </a:moveTo>
                    <a:cubicBezTo>
                      <a:pt x="98778" y="526344"/>
                      <a:pt x="197556" y="1052689"/>
                      <a:pt x="508000" y="1744133"/>
                    </a:cubicBezTo>
                    <a:cubicBezTo>
                      <a:pt x="818444" y="2435577"/>
                      <a:pt x="1862666" y="4148667"/>
                      <a:pt x="1862666" y="4148667"/>
                    </a:cubicBezTo>
                    <a:lnTo>
                      <a:pt x="1862666" y="414866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5" name="手繪多邊形 104"/>
            <p:cNvSpPr/>
            <p:nvPr/>
          </p:nvSpPr>
          <p:spPr>
            <a:xfrm rot="8164550">
              <a:off x="3221094" y="3744171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手繪多邊形 106"/>
            <p:cNvSpPr/>
            <p:nvPr/>
          </p:nvSpPr>
          <p:spPr>
            <a:xfrm rot="8164550">
              <a:off x="4071473" y="1126244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手繪多邊形 76"/>
            <p:cNvSpPr/>
            <p:nvPr/>
          </p:nvSpPr>
          <p:spPr>
            <a:xfrm>
              <a:off x="6428151" y="1927410"/>
              <a:ext cx="641013" cy="4080890"/>
            </a:xfrm>
            <a:custGeom>
              <a:avLst/>
              <a:gdLst>
                <a:gd name="connsiteX0" fmla="*/ 0 w 1862666"/>
                <a:gd name="connsiteY0" fmla="*/ 0 h 4148667"/>
                <a:gd name="connsiteX1" fmla="*/ 508000 w 1862666"/>
                <a:gd name="connsiteY1" fmla="*/ 1744133 h 4148667"/>
                <a:gd name="connsiteX2" fmla="*/ 1862666 w 1862666"/>
                <a:gd name="connsiteY2" fmla="*/ 4148667 h 4148667"/>
                <a:gd name="connsiteX3" fmla="*/ 1862666 w 1862666"/>
                <a:gd name="connsiteY3" fmla="*/ 4148667 h 414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2666" h="4148667">
                  <a:moveTo>
                    <a:pt x="0" y="0"/>
                  </a:moveTo>
                  <a:cubicBezTo>
                    <a:pt x="98778" y="526344"/>
                    <a:pt x="197556" y="1052689"/>
                    <a:pt x="508000" y="1744133"/>
                  </a:cubicBezTo>
                  <a:cubicBezTo>
                    <a:pt x="818444" y="2435577"/>
                    <a:pt x="1862666" y="4148667"/>
                    <a:pt x="1862666" y="4148667"/>
                  </a:cubicBezTo>
                  <a:lnTo>
                    <a:pt x="1862666" y="414866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6504032" y="1600957"/>
              <a:ext cx="1698968" cy="1708112"/>
              <a:chOff x="2987545" y="286895"/>
              <a:chExt cx="1698968" cy="170811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手繪多邊形 39"/>
              <p:cNvSpPr/>
              <p:nvPr/>
            </p:nvSpPr>
            <p:spPr>
              <a:xfrm rot="8164550">
                <a:off x="2987545" y="286895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3059746" y="617417"/>
                <a:ext cx="15070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err="1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CoolEnglish</a:t>
                </a:r>
                <a:endParaRPr lang="en-US" altLang="zh-TW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zh-TW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英語</a:t>
                </a:r>
                <a:r>
                  <a:rPr lang="zh-TW" altLang="zh-TW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線上學習平臺</a:t>
                </a: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2996001" y="795291"/>
              <a:ext cx="1698968" cy="1708112"/>
              <a:chOff x="2819784" y="813670"/>
              <a:chExt cx="1698968" cy="170811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2" name="手繪多邊形 21"/>
              <p:cNvSpPr/>
              <p:nvPr/>
            </p:nvSpPr>
            <p:spPr>
              <a:xfrm rot="8164550">
                <a:off x="2819784" y="813670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3128738" y="1111048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臺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北市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酷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雲</a:t>
                </a: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5114105" y="1974447"/>
              <a:ext cx="1698968" cy="1708112"/>
              <a:chOff x="2975813" y="394741"/>
              <a:chExt cx="1698968" cy="170811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43" name="手繪多邊形 42"/>
              <p:cNvSpPr/>
              <p:nvPr/>
            </p:nvSpPr>
            <p:spPr>
              <a:xfrm rot="8164550">
                <a:off x="2975813" y="394741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3196545" y="802919"/>
                <a:ext cx="1253797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高雄市</a:t>
                </a:r>
                <a:endParaRPr lang="en-US" altLang="zh-TW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E-game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5593202" y="68094"/>
              <a:ext cx="1698968" cy="1708112"/>
              <a:chOff x="4026519" y="764437"/>
              <a:chExt cx="1698968" cy="170811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" name="手繪多邊形 6"/>
              <p:cNvSpPr/>
              <p:nvPr/>
            </p:nvSpPr>
            <p:spPr>
              <a:xfrm rot="8164550">
                <a:off x="4026519" y="764437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4314537" y="1116923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教育部因材網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4141112" y="2869724"/>
              <a:ext cx="1698968" cy="1708112"/>
              <a:chOff x="3024872" y="1950454"/>
              <a:chExt cx="1698968" cy="1708112"/>
            </a:xfrm>
            <a:solidFill>
              <a:srgbClr val="FEACC5"/>
            </a:solidFill>
          </p:grpSpPr>
          <p:sp>
            <p:nvSpPr>
              <p:cNvPr id="46" name="手繪多邊形 45"/>
              <p:cNvSpPr/>
              <p:nvPr/>
            </p:nvSpPr>
            <p:spPr>
              <a:xfrm rot="8164550">
                <a:off x="3024872" y="1950454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3248429" y="2248427"/>
                <a:ext cx="12561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err="1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PaGamO</a:t>
                </a:r>
                <a:r>
                  <a:rPr lang="zh-TW" altLang="en-US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線</a:t>
                </a:r>
                <a:r>
                  <a:rPr lang="zh-TW" altLang="en-US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上學習平台</a:t>
                </a:r>
                <a:endParaRPr lang="zh-TW" altLang="zh-TW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2566306" y="2376786"/>
              <a:ext cx="1698968" cy="1708112"/>
              <a:chOff x="2946356" y="943163"/>
              <a:chExt cx="1698968" cy="1708112"/>
            </a:xfrm>
          </p:grpSpPr>
          <p:sp>
            <p:nvSpPr>
              <p:cNvPr id="16" name="手繪多邊形 15"/>
              <p:cNvSpPr/>
              <p:nvPr/>
            </p:nvSpPr>
            <p:spPr>
              <a:xfrm rot="8164550">
                <a:off x="2946356" y="94316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3167131" y="1280508"/>
                <a:ext cx="12217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</a:t>
                </a:r>
                <a:endParaRPr lang="en-US" altLang="zh-TW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教育百科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9628899" y="2757101"/>
              <a:ext cx="1698968" cy="1708112"/>
              <a:chOff x="2663725" y="1446546"/>
              <a:chExt cx="1698968" cy="1708112"/>
            </a:xfrm>
          </p:grpSpPr>
          <p:sp>
            <p:nvSpPr>
              <p:cNvPr id="19" name="手繪多邊形 18"/>
              <p:cNvSpPr/>
              <p:nvPr/>
            </p:nvSpPr>
            <p:spPr>
              <a:xfrm rot="8164550">
                <a:off x="2663725" y="144654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3006040" y="1675949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教育部教育媒體影音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8088419" y="1707744"/>
              <a:ext cx="1698968" cy="1708112"/>
              <a:chOff x="2637170" y="256776"/>
              <a:chExt cx="1698968" cy="1708112"/>
            </a:xfrm>
          </p:grpSpPr>
          <p:sp>
            <p:nvSpPr>
              <p:cNvPr id="25" name="手繪多邊形 24"/>
              <p:cNvSpPr/>
              <p:nvPr/>
            </p:nvSpPr>
            <p:spPr>
              <a:xfrm rot="8164550">
                <a:off x="2637170" y="25677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2863020" y="556394"/>
                <a:ext cx="11951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臺南市飛番雲</a:t>
                </a:r>
                <a:r>
                  <a:rPr lang="en-US" altLang="zh-TW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創課坊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1374372" y="1403747"/>
              <a:ext cx="1698968" cy="1708112"/>
              <a:chOff x="-1412013" y="1328460"/>
              <a:chExt cx="1698968" cy="170811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8" name="手繪多邊形 27"/>
              <p:cNvSpPr/>
              <p:nvPr/>
            </p:nvSpPr>
            <p:spPr>
              <a:xfrm rot="8164550">
                <a:off x="-1412013" y="1328460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-1076845" y="1642023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教育部學習拍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6024718" y="3357266"/>
              <a:ext cx="1698968" cy="1708112"/>
              <a:chOff x="4290051" y="249577"/>
              <a:chExt cx="1698968" cy="1708112"/>
            </a:xfrm>
          </p:grpSpPr>
          <p:sp>
            <p:nvSpPr>
              <p:cNvPr id="31" name="手繪多邊形 30"/>
              <p:cNvSpPr/>
              <p:nvPr/>
            </p:nvSpPr>
            <p:spPr>
              <a:xfrm rot="8164550">
                <a:off x="4290051" y="249577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4614754" y="557585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教育部教育大市集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7284445" y="316952"/>
              <a:ext cx="1698968" cy="1708112"/>
              <a:chOff x="3355531" y="989093"/>
              <a:chExt cx="1698968" cy="1708112"/>
            </a:xfrm>
            <a:solidFill>
              <a:srgbClr val="FEACC5"/>
            </a:solidFill>
          </p:grpSpPr>
          <p:sp>
            <p:nvSpPr>
              <p:cNvPr id="34" name="手繪多邊形 33"/>
              <p:cNvSpPr/>
              <p:nvPr/>
            </p:nvSpPr>
            <p:spPr>
              <a:xfrm rot="8164550">
                <a:off x="3355531" y="98909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3627365" y="1457936"/>
                <a:ext cx="1253797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均一教育平台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8448708" y="3615477"/>
              <a:ext cx="1698968" cy="1708112"/>
              <a:chOff x="3868468" y="1230031"/>
              <a:chExt cx="1698968" cy="1708112"/>
            </a:xfrm>
            <a:solidFill>
              <a:srgbClr val="FEACC5"/>
            </a:solidFill>
          </p:grpSpPr>
          <p:sp>
            <p:nvSpPr>
              <p:cNvPr id="37" name="手繪多邊形 36"/>
              <p:cNvSpPr/>
              <p:nvPr/>
            </p:nvSpPr>
            <p:spPr>
              <a:xfrm rot="8164550">
                <a:off x="3868468" y="1230031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4233068" y="1448496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err="1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LearnMode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學習吧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9273335" y="785795"/>
              <a:ext cx="1698968" cy="1722723"/>
              <a:chOff x="3049024" y="964185"/>
              <a:chExt cx="1698968" cy="1722723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2" name="手繪多邊形 51"/>
              <p:cNvSpPr/>
              <p:nvPr/>
            </p:nvSpPr>
            <p:spPr>
              <a:xfrm rot="8164550">
                <a:off x="3049024" y="97879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3373575" y="964185"/>
                <a:ext cx="104986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CIRN</a:t>
                </a:r>
              </a:p>
              <a:p>
                <a:pPr algn="ctr"/>
                <a:r>
                  <a:rPr lang="zh-TW" altLang="en-US" sz="16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國民中小學課程與教學資源整合平臺</a:t>
                </a:r>
                <a:endPara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8" name="手繪多邊形 107"/>
            <p:cNvSpPr/>
            <p:nvPr/>
          </p:nvSpPr>
          <p:spPr>
            <a:xfrm rot="8164550">
              <a:off x="7312574" y="2967802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手繪多邊形 108"/>
            <p:cNvSpPr/>
            <p:nvPr/>
          </p:nvSpPr>
          <p:spPr>
            <a:xfrm rot="8164550">
              <a:off x="860913" y="3039052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3326149" y="4305523"/>
              <a:ext cx="1512327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TaiwanLIFE</a:t>
              </a:r>
              <a:endPara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</a:t>
              </a: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全民學習平</a:t>
              </a: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1185464" y="3252724"/>
              <a:ext cx="1049866" cy="114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TOCEC</a:t>
              </a:r>
              <a:endPara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</a:t>
              </a: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開放式課程暨教育</a:t>
              </a: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聯盟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4446600" y="1463057"/>
              <a:ext cx="1082511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 灣 </a:t>
              </a:r>
              <a:endPara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 </a:t>
              </a: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識 </a:t>
              </a:r>
              <a:r>
                <a:rPr lang="zh-TW" altLang="en-US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</a:t>
              </a:r>
              <a:endPara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7502205" y="3199242"/>
              <a:ext cx="1314618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OpenEdu</a:t>
              </a:r>
              <a:endParaRPr lang="en-US" altLang="zh-TW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中華</a:t>
              </a: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開放教育平</a:t>
              </a: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10771166" y="1737458"/>
              <a:ext cx="1314618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育    網</a:t>
              </a:r>
              <a:endParaRPr lang="en-US" altLang="zh-TW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eWant</a:t>
              </a:r>
              <a:endPara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58342" y="1084331"/>
              <a:ext cx="1698968" cy="1708112"/>
              <a:chOff x="2946356" y="943163"/>
              <a:chExt cx="1698968" cy="1708112"/>
            </a:xfrm>
          </p:grpSpPr>
          <p:sp>
            <p:nvSpPr>
              <p:cNvPr id="79" name="手繪多邊形 78"/>
              <p:cNvSpPr/>
              <p:nvPr/>
            </p:nvSpPr>
            <p:spPr>
              <a:xfrm rot="8164550">
                <a:off x="2946356" y="94316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3167131" y="1280508"/>
                <a:ext cx="12217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err="1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DeltaMOOCx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愛學網</a:t>
                </a:r>
              </a:p>
            </p:txBody>
          </p:sp>
        </p:grp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6006311" cy="699480"/>
            <a:chOff x="266989" y="197987"/>
            <a:chExt cx="5340154" cy="369966"/>
          </a:xfrm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8" y="197987"/>
              <a:ext cx="5111575" cy="369966"/>
            </a:xfrm>
            <a:prstGeom prst="roundRect">
              <a:avLst>
                <a:gd name="adj" fmla="val 23973"/>
              </a:avLst>
            </a:prstGeom>
            <a:solidFill>
              <a:srgbClr val="41C7BD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大專校</a:t>
              </a:r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院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線上</a:t>
              </a:r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學習平臺與資源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rgbClr val="B2E8E4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750278" y="1085685"/>
            <a:ext cx="10410092" cy="5230601"/>
            <a:chOff x="2073594" y="1625557"/>
            <a:chExt cx="8731915" cy="4262658"/>
          </a:xfrm>
        </p:grpSpPr>
        <p:sp>
          <p:nvSpPr>
            <p:cNvPr id="2" name="六邊形 1"/>
            <p:cNvSpPr>
              <a:spLocks noChangeAspect="1"/>
            </p:cNvSpPr>
            <p:nvPr/>
          </p:nvSpPr>
          <p:spPr>
            <a:xfrm>
              <a:off x="7619126" y="2478089"/>
              <a:ext cx="1800000" cy="1705063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 聯 網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六邊形 28"/>
            <p:cNvSpPr>
              <a:spLocks noChangeAspect="1"/>
            </p:cNvSpPr>
            <p:nvPr/>
          </p:nvSpPr>
          <p:spPr>
            <a:xfrm>
              <a:off x="6232743" y="1625557"/>
              <a:ext cx="1800000" cy="1705063"/>
            </a:xfrm>
            <a:prstGeom prst="hexagon">
              <a:avLst/>
            </a:prstGeom>
            <a:solidFill>
              <a:srgbClr val="D32D3D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育   網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六邊形 29"/>
            <p:cNvSpPr>
              <a:spLocks noChangeAspect="1"/>
            </p:cNvSpPr>
            <p:nvPr/>
          </p:nvSpPr>
          <p:spPr>
            <a:xfrm>
              <a:off x="6232743" y="3330621"/>
              <a:ext cx="1800000" cy="1705063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中華開放教育平臺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六邊形 30"/>
            <p:cNvSpPr>
              <a:spLocks noChangeAspect="1"/>
            </p:cNvSpPr>
            <p:nvPr/>
          </p:nvSpPr>
          <p:spPr>
            <a:xfrm>
              <a:off x="4846360" y="2478090"/>
              <a:ext cx="1800000" cy="1705063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臺灣開放式課程暨教育聯盟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六邊形 31"/>
            <p:cNvSpPr>
              <a:spLocks noChangeAspect="1"/>
            </p:cNvSpPr>
            <p:nvPr/>
          </p:nvSpPr>
          <p:spPr>
            <a:xfrm>
              <a:off x="3459977" y="3330622"/>
              <a:ext cx="1800000" cy="1705063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臺灣磨課師課程網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六邊形 32"/>
            <p:cNvSpPr>
              <a:spLocks noChangeAspect="1"/>
            </p:cNvSpPr>
            <p:nvPr/>
          </p:nvSpPr>
          <p:spPr>
            <a:xfrm>
              <a:off x="2073594" y="2478088"/>
              <a:ext cx="1800000" cy="1705063"/>
            </a:xfrm>
            <a:prstGeom prst="hexagon">
              <a:avLst/>
            </a:prstGeom>
            <a:solidFill>
              <a:srgbClr val="8A3BC5"/>
            </a:solidFill>
            <a:ln w="28575">
              <a:solidFill>
                <a:srgbClr val="D7C2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臺灣通識網</a:t>
              </a:r>
            </a:p>
          </p:txBody>
        </p:sp>
        <p:sp>
          <p:nvSpPr>
            <p:cNvPr id="34" name="六邊形 33"/>
            <p:cNvSpPr>
              <a:spLocks noChangeAspect="1"/>
            </p:cNvSpPr>
            <p:nvPr/>
          </p:nvSpPr>
          <p:spPr>
            <a:xfrm>
              <a:off x="7619126" y="4183152"/>
              <a:ext cx="1800000" cy="1705063"/>
            </a:xfrm>
            <a:prstGeom prst="hexagon">
              <a:avLst/>
            </a:prstGeom>
            <a:ln w="285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臺灣全民學習平臺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六邊形 35"/>
            <p:cNvSpPr>
              <a:spLocks noChangeAspect="1"/>
            </p:cNvSpPr>
            <p:nvPr/>
          </p:nvSpPr>
          <p:spPr>
            <a:xfrm>
              <a:off x="9005509" y="1625557"/>
              <a:ext cx="1800000" cy="1705063"/>
            </a:xfrm>
            <a:prstGeom prst="hexagon">
              <a:avLst/>
            </a:prstGeom>
            <a:solidFill>
              <a:srgbClr val="FEACC5"/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各校線上學習系統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7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單箭頭接點 20"/>
          <p:cNvCxnSpPr/>
          <p:nvPr/>
        </p:nvCxnSpPr>
        <p:spPr>
          <a:xfrm>
            <a:off x="7529384" y="536653"/>
            <a:ext cx="399021" cy="0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7235564" cy="699480"/>
            <a:chOff x="266989" y="197987"/>
            <a:chExt cx="4645970" cy="369966"/>
          </a:xfrm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教育雲連結線上學習資源方便快速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93820" y="1070045"/>
            <a:ext cx="5990435" cy="4698460"/>
            <a:chOff x="575735" y="886393"/>
            <a:chExt cx="8103140" cy="5661498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735" y="886393"/>
              <a:ext cx="8103140" cy="5661498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960" y="2227635"/>
              <a:ext cx="2712824" cy="1033070"/>
            </a:xfrm>
            <a:prstGeom prst="rect">
              <a:avLst/>
            </a:prstGeom>
          </p:spPr>
        </p:pic>
      </p:grpSp>
      <p:sp>
        <p:nvSpPr>
          <p:cNvPr id="9" name="圓角矩形圖說文字 8"/>
          <p:cNvSpPr/>
          <p:nvPr/>
        </p:nvSpPr>
        <p:spPr>
          <a:xfrm>
            <a:off x="2208179" y="2034693"/>
            <a:ext cx="2091447" cy="1194890"/>
          </a:xfrm>
          <a:prstGeom prst="wedgeRoundRectCallout">
            <a:avLst>
              <a:gd name="adj1" fmla="val 169400"/>
              <a:gd name="adj2" fmla="val 19353"/>
              <a:gd name="adj3" fmla="val 16667"/>
            </a:avLst>
          </a:prstGeom>
          <a:noFill/>
          <a:ln w="57150">
            <a:solidFill>
              <a:srgbClr val="D32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69967" y="280420"/>
            <a:ext cx="23503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2D05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cloud.edu.tw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071621" y="925064"/>
            <a:ext cx="4238930" cy="6023552"/>
            <a:chOff x="7071621" y="925064"/>
            <a:chExt cx="4238930" cy="6023552"/>
          </a:xfrm>
        </p:grpSpPr>
        <p:grpSp>
          <p:nvGrpSpPr>
            <p:cNvPr id="6" name="群組 5"/>
            <p:cNvGrpSpPr/>
            <p:nvPr/>
          </p:nvGrpSpPr>
          <p:grpSpPr>
            <a:xfrm>
              <a:off x="7071621" y="925064"/>
              <a:ext cx="4238930" cy="5592229"/>
              <a:chOff x="7071621" y="925064"/>
              <a:chExt cx="4911632" cy="5592229"/>
            </a:xfrm>
          </p:grpSpPr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71621" y="925064"/>
                <a:ext cx="4911632" cy="5592229"/>
              </a:xfrm>
              <a:prstGeom prst="rect">
                <a:avLst/>
              </a:prstGeom>
            </p:spPr>
          </p:pic>
          <p:sp>
            <p:nvSpPr>
              <p:cNvPr id="7" name="圓角矩形 6"/>
              <p:cNvSpPr/>
              <p:nvPr/>
            </p:nvSpPr>
            <p:spPr>
              <a:xfrm>
                <a:off x="7306691" y="1562131"/>
                <a:ext cx="1504184" cy="32262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 smtClean="0"/>
                  <a:t>線上學習資源</a:t>
                </a:r>
                <a:endParaRPr lang="zh-TW" altLang="en-US" sz="1600" dirty="0"/>
              </a:p>
            </p:txBody>
          </p:sp>
        </p:grp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621" y="1410659"/>
              <a:ext cx="4238930" cy="5537957"/>
            </a:xfrm>
            <a:prstGeom prst="rect">
              <a:avLst/>
            </a:prstGeom>
          </p:spPr>
        </p:pic>
      </p:grpSp>
      <p:pic>
        <p:nvPicPr>
          <p:cNvPr id="1026" name="Picture 2" descr="教育體系單一簽入服務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9" y="595215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1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225531" cy="699480"/>
            <a:chOff x="266989" y="197987"/>
            <a:chExt cx="4645970" cy="369966"/>
          </a:xfrm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上資源與服務簡介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20263721"/>
              </p:ext>
            </p:extLst>
          </p:nvPr>
        </p:nvGraphicFramePr>
        <p:xfrm>
          <a:off x="1927498" y="10462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30" name="直線單箭頭接點 29"/>
          <p:cNvCxnSpPr/>
          <p:nvPr/>
        </p:nvCxnSpPr>
        <p:spPr>
          <a:xfrm flipH="1">
            <a:off x="4701084" y="4985052"/>
            <a:ext cx="291830" cy="223736"/>
          </a:xfrm>
          <a:prstGeom prst="straightConnector1">
            <a:avLst/>
          </a:prstGeom>
          <a:ln w="57150" cap="rnd">
            <a:solidFill>
              <a:srgbClr val="B3D0EB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4683996" y="3672126"/>
            <a:ext cx="291830" cy="223736"/>
          </a:xfrm>
          <a:prstGeom prst="straightConnector1">
            <a:avLst/>
          </a:prstGeom>
          <a:ln w="57150" cap="rnd">
            <a:solidFill>
              <a:srgbClr val="FD417B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4701084" y="2407056"/>
            <a:ext cx="308918" cy="233464"/>
          </a:xfrm>
          <a:prstGeom prst="straightConnector1">
            <a:avLst/>
          </a:prstGeom>
          <a:ln w="57150" cap="rnd">
            <a:solidFill>
              <a:schemeClr val="bg2">
                <a:lumMod val="75000"/>
              </a:schemeClr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4701084" y="1064100"/>
            <a:ext cx="291830" cy="223736"/>
          </a:xfrm>
          <a:prstGeom prst="straightConnector1">
            <a:avLst/>
          </a:prstGeom>
          <a:ln w="57150" cap="rnd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2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