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62" r:id="rId4"/>
    <p:sldId id="266" r:id="rId5"/>
    <p:sldId id="265" r:id="rId6"/>
    <p:sldId id="267" r:id="rId7"/>
    <p:sldId id="261" r:id="rId8"/>
    <p:sldId id="270" r:id="rId9"/>
    <p:sldId id="274" r:id="rId10"/>
    <p:sldId id="264" r:id="rId11"/>
    <p:sldId id="268" r:id="rId12"/>
    <p:sldId id="269" r:id="rId13"/>
    <p:sldId id="271" r:id="rId14"/>
    <p:sldId id="272" r:id="rId15"/>
    <p:sldId id="275" r:id="rId16"/>
    <p:sldId id="273" r:id="rId17"/>
    <p:sldId id="2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88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74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81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12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73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93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89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76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78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25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8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FAD6C5-EBBA-4DE1-A603-6A8A45A81249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6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a22633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學校日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感謝各位家長抽空參加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與老師一同關心孩子們的校園生活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586020" y="559862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導師：謝佳伶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9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國語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79" y="1845733"/>
            <a:ext cx="9290905" cy="46450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生字：著重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每個字、詞、語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課文：理解大綱、文章結構及課文重點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：練習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抒發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表達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內心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，修辭、成語使用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書法：穩定心性。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課堂中亦利用關鍵字「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快問快答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」讓孩子集中注意並腦力激盪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每天習寫一個成語，漸漸留下印象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每天一篇日記累積基礎語感，並連絡師生感情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76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課本：本題型抽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換，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運用在生活中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練習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當課堂小測驗，讓孩子簡單拿滿分給予信心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習作：每日回家練習課堂所學。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重點複習：針對應用題練習。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練習簿：針對較難或孩子不熟的單元重點練習。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指導孩子在敘述長的問題中尋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找關鍵字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注意陷阱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簡單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小口訣，快速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懂類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406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藉由故事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、圖像、實際例子等，引導學生對學習產生興趣。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重視課堂內發言，上課時由老師拋出問題，培養學生思考、推論的能力。</a:t>
            </a:r>
          </a:p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02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教學重點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時事教學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、班務討論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一周大小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分享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配合節慶及學校舉辦相關活動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11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教學重點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與家人溝通出問題該如何處理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遇到問題的時候該怎麼處理當下的情緒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環保從你我做起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關懷老人與自我健康成長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EQ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課程入班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9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上學期班費使用紀錄</a:t>
            </a:r>
            <a:r>
              <a:rPr lang="zh-TW" altLang="en-US" dirty="0"/>
              <a:t>表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" t="32245" r="10319" b="33333"/>
          <a:stretch/>
        </p:blipFill>
        <p:spPr>
          <a:xfrm>
            <a:off x="862663" y="1978090"/>
            <a:ext cx="9880262" cy="388153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496430" y="5915687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感謝彥宇媽媽細心紀錄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03649" y="4702629"/>
            <a:ext cx="5962261" cy="2239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117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班費細項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4838825" cy="40233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影印卡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張，先購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補充教材：</a:t>
            </a:r>
          </a:p>
          <a:p>
            <a:pPr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作、數卷、社卷、自作。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每本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元有：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兒童新樂園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天文館校外教學：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兒童新樂園一日券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26480" y="2055597"/>
            <a:ext cx="49062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中山堂音樂會校外教學：</a:t>
            </a:r>
            <a:endParaRPr lang="en-US" altLang="zh-TW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車資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4000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160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EQ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本兩冊 </a:t>
            </a: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 </a:t>
            </a: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6.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贈畢業班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徽章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26480" y="5212946"/>
            <a:ext cx="58913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算式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31+35x4+45x2+200+200+160+80+30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=931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統一收一千元整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134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親師交流時間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15027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導師手機：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0931-801-026		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教室分機：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#502</a:t>
            </a: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導師信箱：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a22633@gmail.com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親師交流群：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15" y="3689984"/>
            <a:ext cx="2403963" cy="240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今日流程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55499"/>
              </p:ext>
            </p:extLst>
          </p:nvPr>
        </p:nvGraphicFramePr>
        <p:xfrm>
          <a:off x="1932482" y="2080458"/>
          <a:ext cx="7993064" cy="4022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6532">
                  <a:extLst>
                    <a:ext uri="{9D8B030D-6E8A-4147-A177-3AD203B41FA5}">
                      <a16:colId xmlns:a16="http://schemas.microsoft.com/office/drawing/2014/main" val="1325988809"/>
                    </a:ext>
                  </a:extLst>
                </a:gridCol>
                <a:gridCol w="3996532">
                  <a:extLst>
                    <a:ext uri="{9D8B030D-6E8A-4147-A177-3AD203B41FA5}">
                      <a16:colId xmlns:a16="http://schemas.microsoft.com/office/drawing/2014/main" val="3186103744"/>
                    </a:ext>
                  </a:extLst>
                </a:gridCol>
              </a:tblGrid>
              <a:tr h="8228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alt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活動內容</a:t>
                      </a:r>
                      <a:endParaRPr lang="en-US" altLang="zh-TW" sz="32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extLst>
                  <a:ext uri="{0D108BD9-81ED-4DB2-BD59-A6C34878D82A}">
                    <a16:rowId xmlns:a16="http://schemas.microsoft.com/office/drawing/2014/main" val="3606484434"/>
                  </a:ext>
                </a:extLst>
              </a:tr>
              <a:tr h="822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18:00-18:30</a:t>
                      </a:r>
                      <a:endParaRPr lang="zh-TW" altLang="en-US" sz="3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親師個別交流</a:t>
                      </a:r>
                      <a:endParaRPr lang="en-US" altLang="zh-TW" sz="3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extLst>
                  <a:ext uri="{0D108BD9-81ED-4DB2-BD59-A6C34878D82A}">
                    <a16:rowId xmlns:a16="http://schemas.microsoft.com/office/drawing/2014/main" val="1681731083"/>
                  </a:ext>
                </a:extLst>
              </a:tr>
              <a:tr h="8228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18:30-18:45</a:t>
                      </a:r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學校校務報告</a:t>
                      </a:r>
                      <a:endParaRPr lang="en-US" altLang="zh-TW" sz="3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extLst>
                  <a:ext uri="{0D108BD9-81ED-4DB2-BD59-A6C34878D82A}">
                    <a16:rowId xmlns:a16="http://schemas.microsoft.com/office/drawing/2014/main" val="605992598"/>
                  </a:ext>
                </a:extLst>
              </a:tr>
              <a:tr h="155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18:45-20:30</a:t>
                      </a:r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2" marR="91442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討論事項及科任報告</a:t>
                      </a:r>
                    </a:p>
                  </a:txBody>
                  <a:tcPr marL="91442" marR="91442" marT="45700" marB="45700"/>
                </a:tc>
                <a:extLst>
                  <a:ext uri="{0D108BD9-81ED-4DB2-BD59-A6C34878D82A}">
                    <a16:rowId xmlns:a16="http://schemas.microsoft.com/office/drawing/2014/main" val="152629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3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親師討論事項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重要宣導事項報告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本學期重要行事報告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各科教學重點報告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班級經營報告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考試及作業方式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事項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059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學校重要事項宣導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進出校園請配戴口罩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生病／臨時有事情，請記得請假避免老師找不到孩子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請協助孩子配戴防身警報器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學校推行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體育政策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SH150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，鼓勵孩子多運動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若需要購買制服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3/6(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)10:00~12:00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可以到本棟地下室購買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8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本學期重要行事曆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0018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第五十二屆世界畫展徵件：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4/28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截止，參賽作品不退件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校外教學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兒童新樂園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天文館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3/18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游泳課：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3/8~4/30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3/10(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全校春季踏青，穿班服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4/2~4/5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放假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期中考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4/22(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4/23(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五十周年校慶：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5/15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5/17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補假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一天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五年級樂樂棒比賽：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5/18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校外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中山堂交響音樂演奏會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6/3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10:45~11:45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期末考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:6/22(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6/23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7/2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業式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各科教學重點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27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、營造和樂的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氛圍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二、培養獨立思考及自己解決生活或學習問題的能力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三、創造亦師亦友的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四、建立親師間良好的溝通管道，攜手陪伴孩子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成長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五、加入小組競爭與合作，加強積極向上的氛圍與同儕共濟的精神</a:t>
            </a:r>
            <a:endParaRPr lang="en-US" altLang="zh-TW" sz="2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66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作業及考試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55263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國文：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課本預習、甲乙本生字造詞、習作、國文隨堂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演練、造句練習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直行簿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考試：國語作業簿、單元卷、句子聽寫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格子簿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、複習卷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作業：課本題目、習作、數學重點複習、練習卷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考試：課本練習百分百、單元卷、複習卷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作業：習作、練習卷、課堂活動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考試：單元卷、複習卷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300210" y="3298807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不怕通通錯，就怕不訂正</a:t>
            </a:r>
            <a:endParaRPr lang="zh-TW" alt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300210" y="4438291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每次都訂正，分數通通送</a:t>
            </a:r>
            <a:endParaRPr lang="zh-TW" alt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67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成績計算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課堂參與、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上課態度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小組討論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發表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15%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小考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期中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　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876280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1028</TotalTime>
  <Words>720</Words>
  <Application>Microsoft Office PowerPoint</Application>
  <PresentationFormat>寬螢幕</PresentationFormat>
  <Paragraphs>128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微軟正黑體</vt:lpstr>
      <vt:lpstr>新細明體</vt:lpstr>
      <vt:lpstr>Calibri</vt:lpstr>
      <vt:lpstr>Calibri Light</vt:lpstr>
      <vt:lpstr>Wingdings</vt:lpstr>
      <vt:lpstr>回顧</vt:lpstr>
      <vt:lpstr>502學校日</vt:lpstr>
      <vt:lpstr>今日流程</vt:lpstr>
      <vt:lpstr>親師討論事項</vt:lpstr>
      <vt:lpstr>學校重要事項宣導</vt:lpstr>
      <vt:lpstr>本學期重要行事曆</vt:lpstr>
      <vt:lpstr>各科教學重點報告</vt:lpstr>
      <vt:lpstr>班級經營</vt:lpstr>
      <vt:lpstr>作業及考試</vt:lpstr>
      <vt:lpstr>成績計算</vt:lpstr>
      <vt:lpstr>教學計劃-國語</vt:lpstr>
      <vt:lpstr>教學計劃-數學</vt:lpstr>
      <vt:lpstr>教學計劃-社會</vt:lpstr>
      <vt:lpstr>教學重點-綜合</vt:lpstr>
      <vt:lpstr>教學重點-健康</vt:lpstr>
      <vt:lpstr>上學期班費使用紀錄表</vt:lpstr>
      <vt:lpstr>班費細項</vt:lpstr>
      <vt:lpstr>親師交流時間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502親師座談會</dc:title>
  <dc:creator>謝佳伶</dc:creator>
  <cp:lastModifiedBy>謝佳伶</cp:lastModifiedBy>
  <cp:revision>65</cp:revision>
  <dcterms:created xsi:type="dcterms:W3CDTF">2020-09-04T08:24:13Z</dcterms:created>
  <dcterms:modified xsi:type="dcterms:W3CDTF">2021-03-05T10:31:07Z</dcterms:modified>
</cp:coreProperties>
</file>