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67" r:id="rId6"/>
    <p:sldId id="265" r:id="rId7"/>
    <p:sldId id="260" r:id="rId8"/>
    <p:sldId id="266" r:id="rId9"/>
    <p:sldId id="268" r:id="rId10"/>
    <p:sldId id="261" r:id="rId11"/>
    <p:sldId id="269" r:id="rId12"/>
    <p:sldId id="270" r:id="rId13"/>
    <p:sldId id="262" r:id="rId14"/>
    <p:sldId id="263" r:id="rId15"/>
    <p:sldId id="271" r:id="rId16"/>
    <p:sldId id="264" r:id="rId17"/>
    <p:sldId id="272" r:id="rId18"/>
    <p:sldId id="273" r:id="rId19"/>
    <p:sldId id="275" r:id="rId20"/>
    <p:sldId id="276" r:id="rId21"/>
    <p:sldId id="274" r:id="rId22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69312" autoAdjust="0"/>
  </p:normalViewPr>
  <p:slideViewPr>
    <p:cSldViewPr showGuides="1">
      <p:cViewPr varScale="1">
        <p:scale>
          <a:sx n="74" d="100"/>
          <a:sy n="74" d="100"/>
        </p:scale>
        <p:origin x="2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l"/>
          <a:r>
            <a:rPr lang="zh-TW" altLang="en-US" sz="2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抽象化</a:t>
          </a:r>
          <a:endParaRPr lang="en-US" altLang="zh-TW" sz="2600" dirty="0" smtClean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en-US" altLang="zh-TW" sz="1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1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能有效運用策略探索出具邏輯規則與規律</a:t>
          </a:r>
          <a:endParaRPr lang="en-US" altLang="zh-TW" sz="1400" dirty="0" smtClean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en-US" sz="1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4.</a:t>
          </a:r>
          <a:r>
            <a:rPr lang="zh-TW" altLang="en-US" sz="1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能歸納出解題的歷程建構出具邏輯架構的數學模型</a:t>
          </a:r>
          <a:endParaRPr lang="en-US" sz="14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n-US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n-US"/>
        </a:p>
      </dgm:t>
    </dgm:pt>
    <dgm:pt modelId="{5DF8D196-4D3D-4940-9F32-682169997D7A}">
      <dgm:prSet phldrT="[Text]" custT="1"/>
      <dgm:spPr/>
      <dgm:t>
        <a:bodyPr lIns="73152" tIns="274320" rIns="73152"/>
        <a:lstStyle/>
        <a:p>
          <a:pPr algn="l"/>
          <a:r>
            <a:rPr lang="zh-TW" altLang="en-US" sz="2400" dirty="0" smtClean="0">
              <a:solidFill>
                <a:schemeClr val="bg1"/>
              </a:solidFill>
              <a:latin typeface="Microsoft JhengHei" pitchFamily="34" charset="-120"/>
              <a:ea typeface="Microsoft JhengHei" pitchFamily="34" charset="-120"/>
            </a:rPr>
            <a:t>演算法設計</a:t>
          </a:r>
          <a:endParaRPr lang="en-US" altLang="zh-TW" sz="2400" dirty="0" smtClean="0">
            <a:solidFill>
              <a:schemeClr val="bg1"/>
            </a:solidFill>
            <a:latin typeface="Microsoft JhengHei" pitchFamily="34" charset="-120"/>
            <a:ea typeface="Microsoft JhengHei" pitchFamily="34" charset="-120"/>
          </a:endParaRPr>
        </a:p>
        <a:p>
          <a:pPr algn="l"/>
          <a:r>
            <a:rPr lang="en-US" sz="2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5.</a:t>
          </a:r>
          <a:r>
            <a:rPr lang="zh-TW" altLang="en-US" sz="2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能建立一個解決問題或類似問的執行步驟</a:t>
          </a:r>
          <a:endParaRPr lang="en-US" sz="20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n-US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n-US"/>
        </a:p>
      </dgm:t>
    </dgm:pt>
    <dgm:pt modelId="{476E4177-EF8D-419E-AB8A-93E66CC82482}">
      <dgm:prSet phldrT="[Text]" custT="1"/>
      <dgm:spPr/>
      <dgm:t>
        <a:bodyPr lIns="73152" tIns="274320" rIns="73152"/>
        <a:lstStyle/>
        <a:p>
          <a:pPr algn="l"/>
          <a:r>
            <a:rPr lang="zh-TW" altLang="en-US" sz="2600" u="sng" dirty="0" smtClean="0">
              <a:solidFill>
                <a:schemeClr val="bg1"/>
              </a:solidFill>
              <a:latin typeface="拆解問題標楷體"/>
              <a:ea typeface="標楷體" panose="03000509000000000000" pitchFamily="65" charset="-120"/>
            </a:rPr>
            <a:t>拆解問題</a:t>
          </a:r>
          <a:endParaRPr lang="en-US" altLang="zh-TW" sz="2600" u="sng" dirty="0" smtClean="0">
            <a:solidFill>
              <a:schemeClr val="bg1"/>
            </a:solidFill>
            <a:latin typeface="拆解問題標楷體"/>
            <a:ea typeface="標楷體" panose="03000509000000000000" pitchFamily="65" charset="-120"/>
          </a:endParaRPr>
        </a:p>
        <a:p>
          <a:pPr algn="l"/>
          <a:r>
            <a:rPr lang="en-US" altLang="zh-TW" sz="2600" dirty="0" smtClean="0">
              <a:solidFill>
                <a:schemeClr val="bg1"/>
              </a:solidFill>
              <a:latin typeface="拆解問題標楷體"/>
              <a:ea typeface="標楷體" panose="03000509000000000000" pitchFamily="65" charset="-120"/>
            </a:rPr>
            <a:t>1.</a:t>
          </a:r>
          <a:r>
            <a:rPr lang="zh-TW" altLang="en-US" sz="2600" dirty="0" smtClean="0">
              <a:solidFill>
                <a:schemeClr val="bg1"/>
              </a:solidFill>
              <a:latin typeface="拆解問題標楷體"/>
              <a:ea typeface="標楷體" panose="03000509000000000000" pitchFamily="65" charset="-120"/>
            </a:rPr>
            <a:t>覺察問題中的數學意涵</a:t>
          </a:r>
          <a:endParaRPr lang="en-US" altLang="zh-TW" sz="2600" dirty="0" smtClean="0">
            <a:solidFill>
              <a:schemeClr val="bg1"/>
            </a:solidFill>
            <a:latin typeface="拆解問題標楷體"/>
            <a:ea typeface="標楷體" panose="03000509000000000000" pitchFamily="65" charset="-120"/>
          </a:endParaRPr>
        </a:p>
        <a:p>
          <a:pPr algn="l"/>
          <a:endParaRPr lang="en-US" sz="2600" dirty="0">
            <a:solidFill>
              <a:schemeClr val="bg1"/>
            </a:solidFill>
            <a:latin typeface="拆解問題標楷體"/>
            <a:ea typeface="標楷體" panose="03000509000000000000" pitchFamily="65" charset="-120"/>
          </a:endParaRPr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n-US"/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n-US"/>
        </a:p>
      </dgm:t>
    </dgm:pt>
    <dgm:pt modelId="{5DD0A7D4-5781-4819-AF33-C5CE25A2D297}">
      <dgm:prSet phldrT="[Text]" custT="1"/>
      <dgm:spPr/>
      <dgm:t>
        <a:bodyPr lIns="73152" tIns="274320" rIns="73152"/>
        <a:lstStyle/>
        <a:p>
          <a:pPr algn="l"/>
          <a:r>
            <a:rPr lang="zh-TW" altLang="en-US" sz="2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模式辨別</a:t>
          </a:r>
          <a:endParaRPr lang="en-US" altLang="zh-TW" sz="2600" dirty="0" smtClean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en-US" altLang="zh-TW" sz="2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2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解構與分析問題中的架構</a:t>
          </a:r>
          <a:endParaRPr lang="en-US" sz="26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n-US"/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n-US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CBF4AF3-FAB8-444C-81AB-52C89640E279}" type="pres">
      <dgm:prSet presAssocID="{AA690160-D328-4B69-A035-90D3C82FA0A6}" presName="bkgdShp" presStyleLbl="alignAccFollowNode1" presStyleIdx="0" presStyleCnt="1" custLinFactNeighborX="590" custLinFactNeighborY="-15750"/>
      <dgm:spPr>
        <a:solidFill>
          <a:schemeClr val="bg1">
            <a:lumMod val="65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4"/>
      <dgm:spPr/>
    </dgm:pt>
    <dgm:pt modelId="{C43EB61A-2E04-409F-8F87-79F190ED3CE0}" type="pres">
      <dgm:prSet presAssocID="{476E4177-EF8D-419E-AB8A-93E66CC82482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4"/>
      <dgm:spPr/>
    </dgm:pt>
    <dgm:pt modelId="{BF646D7A-C7D0-4489-A68F-61F32B7DB0C6}" type="pres">
      <dgm:prSet presAssocID="{5DD0A7D4-5781-4819-AF33-C5CE25A2D297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4"/>
      <dgm:spPr/>
    </dgm:pt>
    <dgm:pt modelId="{41BC1ABA-1F87-4B1E-94EC-41724CD12655}" type="pres">
      <dgm:prSet presAssocID="{77AF15ED-F058-4A0B-B979-9880C6062DF0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28D1-DD5F-4687-9BFE-878C43D23D5D}" type="pres">
      <dgm:prSet presAssocID="{5DF8D196-4D3D-4940-9F32-682169997D7A}" presName="invisiNode" presStyleLbl="node1" presStyleIdx="3" presStyleCnt="4"/>
      <dgm:spPr/>
    </dgm:pt>
    <dgm:pt modelId="{D88C7409-AB93-4FE3-A61D-F51EE8A4B008}" type="pres">
      <dgm:prSet presAssocID="{5DF8D196-4D3D-4940-9F32-682169997D7A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C7D9EC24-2D9C-4677-A5DE-28D8380A1756}" type="presOf" srcId="{476E4177-EF8D-419E-AB8A-93E66CC82482}" destId="{2572025E-E8B8-4F94-94D0-DC22D7F762FB}" srcOrd="0" destOrd="0" presId="urn:microsoft.com/office/officeart/2005/8/layout/pList2#1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99554B38-241A-47C9-BA3E-0594117A460C}" type="presOf" srcId="{A91F7A1B-DD1E-4B26-839C-2A5EF0A403AD}" destId="{3DB5F289-A8C3-40D5-8393-8636D9BFFD29}" srcOrd="0" destOrd="0" presId="urn:microsoft.com/office/officeart/2005/8/layout/pList2#1"/>
    <dgm:cxn modelId="{B9B85342-AC50-4E97-8E9E-2FD870B1E881}" srcId="{AA690160-D328-4B69-A035-90D3C82FA0A6}" destId="{5DF8D196-4D3D-4940-9F32-682169997D7A}" srcOrd="3" destOrd="0" parTransId="{51CE1848-AB2A-4E28-8CF5-8442E546E0C5}" sibTransId="{90C1E242-23BD-452C-B222-DCFA2D4DAE3B}"/>
    <dgm:cxn modelId="{192CF9C3-568C-49DC-ACCF-FD30F4C1DBBE}" type="presOf" srcId="{AA690160-D328-4B69-A035-90D3C82FA0A6}" destId="{9E4DC8AD-1AC7-4E53-B32C-25202AFDB195}" srcOrd="0" destOrd="0" presId="urn:microsoft.com/office/officeart/2005/8/layout/pList2#1"/>
    <dgm:cxn modelId="{A799D101-3152-48B7-B073-0D512028C5CF}" type="presOf" srcId="{5DF8D196-4D3D-4940-9F32-682169997D7A}" destId="{87B5BDBA-3C7A-41F1-8C33-F13937A84B36}" srcOrd="0" destOrd="0" presId="urn:microsoft.com/office/officeart/2005/8/layout/pList2#1"/>
    <dgm:cxn modelId="{2BDC93A6-6BB6-4BDB-9B4F-BFB0578803F6}" type="presOf" srcId="{E3B236AA-E864-46E4-BC91-F2D73633FEA4}" destId="{A9D6457D-CBBF-4A28-8C38-C3F75EA43CF1}" srcOrd="0" destOrd="0" presId="urn:microsoft.com/office/officeart/2005/8/layout/pList2#1"/>
    <dgm:cxn modelId="{146E08BC-DC6F-4AA5-8E3A-194122245B1A}" type="presOf" srcId="{77AF15ED-F058-4A0B-B979-9880C6062DF0}" destId="{5284ED54-4761-44DA-8086-D5FD397A1C95}" srcOrd="0" destOrd="0" presId="urn:microsoft.com/office/officeart/2005/8/layout/pList2#1"/>
    <dgm:cxn modelId="{5015F120-CD3F-4EA7-850C-7A0B5DE3FD45}" type="presOf" srcId="{FD53903F-8A86-4D24-917A-36748269F973}" destId="{CAAEED2F-AC44-4514-84C2-160FDC42F579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636982E8-584B-4FDD-B58A-86C1FE35241E}" type="presOf" srcId="{5DD0A7D4-5781-4819-AF33-C5CE25A2D297}" destId="{E4B0666F-2CF1-4C21-A251-46E6EBFF7C1D}" srcOrd="0" destOrd="0" presId="urn:microsoft.com/office/officeart/2005/8/layout/pList2#1"/>
    <dgm:cxn modelId="{C52DAE0D-9ACF-4B51-9DA2-24FD1728D969}" type="presParOf" srcId="{9E4DC8AD-1AC7-4E53-B32C-25202AFDB195}" destId="{ACBF4AF3-FAB8-444C-81AB-52C89640E279}" srcOrd="0" destOrd="0" presId="urn:microsoft.com/office/officeart/2005/8/layout/pList2#1"/>
    <dgm:cxn modelId="{9C077341-7A2C-4D35-A350-2890F83026A8}" type="presParOf" srcId="{9E4DC8AD-1AC7-4E53-B32C-25202AFDB195}" destId="{78248EF9-FFBB-4EB0-94C4-16A1D0A1A170}" srcOrd="1" destOrd="0" presId="urn:microsoft.com/office/officeart/2005/8/layout/pList2#1"/>
    <dgm:cxn modelId="{A6C7769D-93D0-407B-AA34-88CC3A5C4E01}" type="presParOf" srcId="{78248EF9-FFBB-4EB0-94C4-16A1D0A1A170}" destId="{CC8831C0-DF59-484B-83B2-A708366B3EB6}" srcOrd="0" destOrd="0" presId="urn:microsoft.com/office/officeart/2005/8/layout/pList2#1"/>
    <dgm:cxn modelId="{0D56FECD-FB54-4E5B-850F-9BFD12EC0BCA}" type="presParOf" srcId="{CC8831C0-DF59-484B-83B2-A708366B3EB6}" destId="{2572025E-E8B8-4F94-94D0-DC22D7F762FB}" srcOrd="0" destOrd="0" presId="urn:microsoft.com/office/officeart/2005/8/layout/pList2#1"/>
    <dgm:cxn modelId="{79281BDC-EF95-4B9D-81FE-247C765B3EFC}" type="presParOf" srcId="{CC8831C0-DF59-484B-83B2-A708366B3EB6}" destId="{2E2B4276-DB06-4C66-80FF-919CDE10A5FE}" srcOrd="1" destOrd="0" presId="urn:microsoft.com/office/officeart/2005/8/layout/pList2#1"/>
    <dgm:cxn modelId="{CD971F96-9B3B-4D6A-9600-683A5DD2D18D}" type="presParOf" srcId="{CC8831C0-DF59-484B-83B2-A708366B3EB6}" destId="{C43EB61A-2E04-409F-8F87-79F190ED3CE0}" srcOrd="2" destOrd="0" presId="urn:microsoft.com/office/officeart/2005/8/layout/pList2#1"/>
    <dgm:cxn modelId="{AB43D9C2-F739-44F7-B105-911B0F6640B7}" type="presParOf" srcId="{78248EF9-FFBB-4EB0-94C4-16A1D0A1A170}" destId="{3DB5F289-A8C3-40D5-8393-8636D9BFFD29}" srcOrd="1" destOrd="0" presId="urn:microsoft.com/office/officeart/2005/8/layout/pList2#1"/>
    <dgm:cxn modelId="{66C2DD0C-46B7-414D-8D53-0A8F2EBF9C69}" type="presParOf" srcId="{78248EF9-FFBB-4EB0-94C4-16A1D0A1A170}" destId="{0C509E44-86D3-42D8-94FF-9B9788BAB857}" srcOrd="2" destOrd="0" presId="urn:microsoft.com/office/officeart/2005/8/layout/pList2#1"/>
    <dgm:cxn modelId="{D641521D-A75F-49A3-A701-DED9FA66952B}" type="presParOf" srcId="{0C509E44-86D3-42D8-94FF-9B9788BAB857}" destId="{E4B0666F-2CF1-4C21-A251-46E6EBFF7C1D}" srcOrd="0" destOrd="0" presId="urn:microsoft.com/office/officeart/2005/8/layout/pList2#1"/>
    <dgm:cxn modelId="{36266907-54BA-4D25-A18C-007D49912469}" type="presParOf" srcId="{0C509E44-86D3-42D8-94FF-9B9788BAB857}" destId="{BBFA0B92-8C45-4EAA-A200-A78384D846A7}" srcOrd="1" destOrd="0" presId="urn:microsoft.com/office/officeart/2005/8/layout/pList2#1"/>
    <dgm:cxn modelId="{BED9FF82-7610-4D91-8A9C-6D5B406194DA}" type="presParOf" srcId="{0C509E44-86D3-42D8-94FF-9B9788BAB857}" destId="{BF646D7A-C7D0-4489-A68F-61F32B7DB0C6}" srcOrd="2" destOrd="0" presId="urn:microsoft.com/office/officeart/2005/8/layout/pList2#1"/>
    <dgm:cxn modelId="{C91019F1-A264-4052-BF33-B95268437B7A}" type="presParOf" srcId="{78248EF9-FFBB-4EB0-94C4-16A1D0A1A170}" destId="{CAAEED2F-AC44-4514-84C2-160FDC42F579}" srcOrd="3" destOrd="0" presId="urn:microsoft.com/office/officeart/2005/8/layout/pList2#1"/>
    <dgm:cxn modelId="{343F6B95-D82F-4DED-A7CC-D6E60AD0B74D}" type="presParOf" srcId="{78248EF9-FFBB-4EB0-94C4-16A1D0A1A170}" destId="{3617A269-0CD9-4948-9932-FA1AD12DE27E}" srcOrd="4" destOrd="0" presId="urn:microsoft.com/office/officeart/2005/8/layout/pList2#1"/>
    <dgm:cxn modelId="{9C301159-9029-41C7-9273-460248E5474F}" type="presParOf" srcId="{3617A269-0CD9-4948-9932-FA1AD12DE27E}" destId="{5284ED54-4761-44DA-8086-D5FD397A1C95}" srcOrd="0" destOrd="0" presId="urn:microsoft.com/office/officeart/2005/8/layout/pList2#1"/>
    <dgm:cxn modelId="{A2DE7E71-94E7-4D79-8313-F4C679F0E74F}" type="presParOf" srcId="{3617A269-0CD9-4948-9932-FA1AD12DE27E}" destId="{9666B65F-B8AB-44AD-8F33-AF566667E781}" srcOrd="1" destOrd="0" presId="urn:microsoft.com/office/officeart/2005/8/layout/pList2#1"/>
    <dgm:cxn modelId="{F212A3D1-CCCD-4C89-9546-443841B4833F}" type="presParOf" srcId="{3617A269-0CD9-4948-9932-FA1AD12DE27E}" destId="{41BC1ABA-1F87-4B1E-94EC-41724CD12655}" srcOrd="2" destOrd="0" presId="urn:microsoft.com/office/officeart/2005/8/layout/pList2#1"/>
    <dgm:cxn modelId="{C554E73E-5D3C-4838-8C8B-6E44E4D4EC44}" type="presParOf" srcId="{78248EF9-FFBB-4EB0-94C4-16A1D0A1A170}" destId="{A9D6457D-CBBF-4A28-8C38-C3F75EA43CF1}" srcOrd="5" destOrd="0" presId="urn:microsoft.com/office/officeart/2005/8/layout/pList2#1"/>
    <dgm:cxn modelId="{D0028426-EF7B-4984-AE05-18BDD2119A42}" type="presParOf" srcId="{78248EF9-FFBB-4EB0-94C4-16A1D0A1A170}" destId="{CDFA4098-C274-4C84-9513-F0698696D98A}" srcOrd="6" destOrd="0" presId="urn:microsoft.com/office/officeart/2005/8/layout/pList2#1"/>
    <dgm:cxn modelId="{4007F6A5-FE5A-4334-B334-37E653B7A777}" type="presParOf" srcId="{CDFA4098-C274-4C84-9513-F0698696D98A}" destId="{87B5BDBA-3C7A-41F1-8C33-F13937A84B36}" srcOrd="0" destOrd="0" presId="urn:microsoft.com/office/officeart/2005/8/layout/pList2#1"/>
    <dgm:cxn modelId="{D8806EFD-953C-4FC6-B5AF-67B09074E270}" type="presParOf" srcId="{CDFA4098-C274-4C84-9513-F0698696D98A}" destId="{928528D1-DD5F-4687-9BFE-878C43D23D5D}" srcOrd="1" destOrd="0" presId="urn:microsoft.com/office/officeart/2005/8/layout/pList2#1"/>
    <dgm:cxn modelId="{05A980AB-B06B-40B3-8A3D-D36EF909E2F3}" type="presParOf" srcId="{CDFA4098-C274-4C84-9513-F0698696D98A}" destId="{D88C7409-AB93-4FE3-A61D-F51EE8A4B00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06D452F-61B1-4CBA-8432-AC7206ED0D94}" type="doc">
      <dgm:prSet loTypeId="urn:microsoft.com/office/officeart/2005/8/layout/hProcess6" loCatId="process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zh-TW" altLang="en-US"/>
        </a:p>
      </dgm:t>
    </dgm:pt>
    <dgm:pt modelId="{5C993985-A63C-41FD-A5D7-C1E20D8FFC1F}">
      <dgm:prSet phldrT="[文字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問題</a:t>
          </a:r>
          <a:endParaRPr lang="zh-TW" altLang="en-US" dirty="0"/>
        </a:p>
      </dgm:t>
    </dgm:pt>
    <dgm:pt modelId="{AABF823E-BEE2-4CF8-834E-23B09B958934}" type="par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53AB2C3E-71ED-4F13-BBC6-E26AF0C265DE}" type="sib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CA2A4520-BD77-49D3-B58E-FB7E884CCCAE}">
      <dgm:prSet phldrT="[文字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錢幣辨認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A56012A8-C176-477E-9C84-DCE6D5ADEBB5}" type="par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C647F9B1-D9E0-4248-A66F-DB318CFF315A}" type="sib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04645741-4E5C-4E1E-82EC-B4B8628E7FA6}">
      <dgm:prSet phldrT="[文字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錢幣應用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BDC9FDB1-D391-4C25-A3CE-CC4352E85948}" type="par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EF04FCD0-9AE4-46BA-8D20-C07CFBAED853}" type="sib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F6F51ACD-BCC3-40EC-AEB3-9E5C3CC9E6BB}">
      <dgm:prSet phldrT="[文字]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zh-TW" altLang="en-US" dirty="0" smtClean="0"/>
            <a:t>模式</a:t>
          </a:r>
          <a:endParaRPr lang="zh-TW" altLang="en-US" dirty="0"/>
        </a:p>
      </dgm:t>
    </dgm:pt>
    <dgm:pt modelId="{5EAA8D29-BE7F-4AE7-B333-AD33685DB82A}" type="par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305E391E-0B35-4A82-A505-76FF7D230664}" type="sib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088B8D10-01AA-474C-8314-55CC1BDB738C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2"/>
              </a:solidFill>
            </a:rPr>
            <a:t>1.</a:t>
          </a:r>
          <a:r>
            <a:rPr lang="zh-TW" altLang="en-US" sz="1100" dirty="0" smtClean="0">
              <a:solidFill>
                <a:schemeClr val="tx2"/>
              </a:solidFill>
            </a:rPr>
            <a:t>幣值兌換</a:t>
          </a:r>
          <a:endParaRPr lang="zh-TW" altLang="en-US" sz="1100" dirty="0">
            <a:solidFill>
              <a:schemeClr val="tx2"/>
            </a:solidFill>
          </a:endParaRPr>
        </a:p>
      </dgm:t>
    </dgm:pt>
    <dgm:pt modelId="{4A1D83D7-28FB-4DA1-922A-2C4B41A5BB78}" type="par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B155CE04-ACFA-47BE-8EE7-09A7C88436FC}" type="sib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6E06BB1F-DB20-417A-9F08-E78617D0F5D8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2"/>
              </a:solidFill>
            </a:rPr>
            <a:t>2.</a:t>
          </a:r>
          <a:r>
            <a:rPr lang="zh-TW" altLang="en-US" sz="1100" dirty="0" smtClean="0">
              <a:solidFill>
                <a:schemeClr val="tx2"/>
              </a:solidFill>
            </a:rPr>
            <a:t>計算總價</a:t>
          </a:r>
          <a:endParaRPr lang="zh-TW" altLang="en-US" sz="1100" dirty="0">
            <a:solidFill>
              <a:schemeClr val="tx2"/>
            </a:solidFill>
          </a:endParaRPr>
        </a:p>
      </dgm:t>
    </dgm:pt>
    <dgm:pt modelId="{E197A02E-5A54-4AC3-B767-E446A72B883A}" type="par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EBDDA2D8-DAE2-4D5B-8A3C-D6752B6B51F4}" type="sib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39062FEC-A8DF-4F70-825D-B17C1C1D9550}">
      <dgm:prSet phldrT="[文字]"/>
      <dgm:spPr>
        <a:solidFill>
          <a:schemeClr val="accent4"/>
        </a:solidFill>
      </dgm:spPr>
      <dgm:t>
        <a:bodyPr/>
        <a:lstStyle/>
        <a:p>
          <a:r>
            <a:rPr lang="zh-TW" altLang="en-US" dirty="0" smtClean="0"/>
            <a:t>抽象</a:t>
          </a:r>
          <a:endParaRPr lang="zh-TW" altLang="en-US" dirty="0"/>
        </a:p>
      </dgm:t>
    </dgm:pt>
    <dgm:pt modelId="{B718BD0F-0D80-4410-83C9-6796E7B55E2F}" type="par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B22746A1-9721-4F99-802C-21C391D6AD4F}" type="sib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7F63E071-FE21-4045-A4FF-2C3421A4F247}">
      <dgm:prSet phldrT="[文字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US" altLang="zh-TW" sz="1100" dirty="0" smtClean="0">
              <a:solidFill>
                <a:schemeClr val="bg1"/>
              </a:solidFill>
            </a:rPr>
            <a:t>1.</a:t>
          </a:r>
          <a:r>
            <a:rPr lang="zh-TW" altLang="en-US" sz="1100" dirty="0" smtClean="0">
              <a:solidFill>
                <a:schemeClr val="bg1"/>
              </a:solidFill>
            </a:rPr>
            <a:t>計價策略</a:t>
          </a:r>
          <a:endParaRPr lang="zh-TW" altLang="en-US" sz="1100" dirty="0">
            <a:solidFill>
              <a:schemeClr val="bg1"/>
            </a:solidFill>
          </a:endParaRPr>
        </a:p>
      </dgm:t>
    </dgm:pt>
    <dgm:pt modelId="{EADC3B81-3EE2-4BA0-B722-42105090CE1B}" type="par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DFBFAABE-A257-4E35-A1FD-BE01939587DF}" type="sib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E2D6DE67-1BE0-42F9-910F-26EE77164D65}">
      <dgm:prSet phldrT="[文字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US" altLang="zh-TW" sz="1100" dirty="0" smtClean="0">
              <a:solidFill>
                <a:schemeClr val="bg1"/>
              </a:solidFill>
            </a:rPr>
            <a:t>2.</a:t>
          </a:r>
          <a:r>
            <a:rPr lang="zh-TW" altLang="en-US" sz="1100" dirty="0" smtClean="0">
              <a:solidFill>
                <a:schemeClr val="bg1"/>
              </a:solidFill>
            </a:rPr>
            <a:t>解題步驟</a:t>
          </a:r>
          <a:endParaRPr lang="zh-TW" altLang="en-US" sz="1100" dirty="0">
            <a:solidFill>
              <a:schemeClr val="bg1"/>
            </a:solidFill>
          </a:endParaRPr>
        </a:p>
      </dgm:t>
    </dgm:pt>
    <dgm:pt modelId="{6610352C-5310-4448-81C6-E30A5EEF55F5}" type="par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7E51D637-7694-41CC-AF12-5A84E37C4C86}" type="sib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3E0B713A-AFE3-4517-8F45-225F71C3E4B8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演算</a:t>
          </a:r>
          <a:endParaRPr lang="zh-TW" altLang="en-US" dirty="0"/>
        </a:p>
      </dgm:t>
    </dgm:pt>
    <dgm:pt modelId="{7C3A1A4E-D8BA-411E-982F-1C5011F761DA}" type="par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CD6211A-B397-4903-8DAE-EE8D49DA8490}" type="sib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39EF049-7BC4-4D5C-879C-102BBCC22597}">
      <dgm:prSet custT="1"/>
      <dgm:spPr/>
      <dgm:t>
        <a:bodyPr/>
        <a:lstStyle/>
        <a:p>
          <a:pPr algn="l"/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執行步驟</a:t>
          </a:r>
          <a:endParaRPr lang="en-US" altLang="zh-TW" sz="1100" dirty="0" smtClean="0">
            <a:solidFill>
              <a:schemeClr val="tx1">
                <a:lumMod val="95000"/>
              </a:schemeClr>
            </a:solidFill>
          </a:endParaRPr>
        </a:p>
        <a:p>
          <a:pPr algn="l"/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生活應用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FEABCB5A-481F-4169-9A5B-FA4C85C21C56}" type="par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C0748CB0-3B6B-46A8-8BFF-4D74683FDA6F}" type="sib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E9174A6A-D2FD-497D-BF68-07ABA451AD5A}" type="pres">
      <dgm:prSet presAssocID="{206D452F-61B1-4CBA-8432-AC7206ED0D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84C99A-CC0D-402D-8B4C-D08024FA744B}" type="pres">
      <dgm:prSet presAssocID="{5C993985-A63C-41FD-A5D7-C1E20D8FFC1F}" presName="compNode" presStyleCnt="0"/>
      <dgm:spPr/>
    </dgm:pt>
    <dgm:pt modelId="{CF9B57AD-CF16-4FA0-A49B-EAB089665765}" type="pres">
      <dgm:prSet presAssocID="{5C993985-A63C-41FD-A5D7-C1E20D8FFC1F}" presName="noGeometry" presStyleCnt="0"/>
      <dgm:spPr/>
    </dgm:pt>
    <dgm:pt modelId="{F64A4CC9-FFAA-4937-9276-0535C79C0F04}" type="pres">
      <dgm:prSet presAssocID="{5C993985-A63C-41FD-A5D7-C1E20D8FFC1F}" presName="childTextVisible" presStyleLbl="bgAccFollowNode1" presStyleIdx="0" presStyleCnt="4" custScaleX="1154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12E780-293A-4116-A7DE-86BF79FFEECB}" type="pres">
      <dgm:prSet presAssocID="{5C993985-A63C-41FD-A5D7-C1E20D8FFC1F}" presName="childTextHidden" presStyleLbl="bgAccFollowNode1" presStyleIdx="0" presStyleCnt="4"/>
      <dgm:spPr/>
      <dgm:t>
        <a:bodyPr/>
        <a:lstStyle/>
        <a:p>
          <a:endParaRPr lang="zh-TW" altLang="en-US"/>
        </a:p>
      </dgm:t>
    </dgm:pt>
    <dgm:pt modelId="{49373798-6DCB-4D96-9184-66919BFBFFC7}" type="pres">
      <dgm:prSet presAssocID="{5C993985-A63C-41FD-A5D7-C1E20D8FFC1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6308E-BC4A-4FB8-B5AC-2A65325C67E4}" type="pres">
      <dgm:prSet presAssocID="{5C993985-A63C-41FD-A5D7-C1E20D8FFC1F}" presName="aSpace" presStyleCnt="0"/>
      <dgm:spPr/>
    </dgm:pt>
    <dgm:pt modelId="{23DADB03-9120-4AAD-A487-FA7ACFE0E31C}" type="pres">
      <dgm:prSet presAssocID="{F6F51ACD-BCC3-40EC-AEB3-9E5C3CC9E6BB}" presName="compNode" presStyleCnt="0"/>
      <dgm:spPr/>
    </dgm:pt>
    <dgm:pt modelId="{4F916A27-BF69-43B5-88BA-6E6178044566}" type="pres">
      <dgm:prSet presAssocID="{F6F51ACD-BCC3-40EC-AEB3-9E5C3CC9E6BB}" presName="noGeometry" presStyleCnt="0"/>
      <dgm:spPr/>
    </dgm:pt>
    <dgm:pt modelId="{E9D6D67C-946C-4CFB-B2C9-49D25EE2E7C6}" type="pres">
      <dgm:prSet presAssocID="{F6F51ACD-BCC3-40EC-AEB3-9E5C3CC9E6BB}" presName="childTextVisible" presStyleLbl="bgAccFollowNode1" presStyleIdx="1" presStyleCnt="4" custScaleX="1135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F3188B-FDB7-48A4-8370-6D4FF1AE67A8}" type="pres">
      <dgm:prSet presAssocID="{F6F51ACD-BCC3-40EC-AEB3-9E5C3CC9E6BB}" presName="childTextHidden" presStyleLbl="bgAccFollowNode1" presStyleIdx="1" presStyleCnt="4"/>
      <dgm:spPr/>
      <dgm:t>
        <a:bodyPr/>
        <a:lstStyle/>
        <a:p>
          <a:endParaRPr lang="zh-TW" altLang="en-US"/>
        </a:p>
      </dgm:t>
    </dgm:pt>
    <dgm:pt modelId="{5BBBC96E-0530-4DFA-A8F3-E9E3A67CC97F}" type="pres">
      <dgm:prSet presAssocID="{F6F51ACD-BCC3-40EC-AEB3-9E5C3CC9E6B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751444-F85D-4B17-8DED-21F9791F1C75}" type="pres">
      <dgm:prSet presAssocID="{F6F51ACD-BCC3-40EC-AEB3-9E5C3CC9E6BB}" presName="aSpace" presStyleCnt="0"/>
      <dgm:spPr/>
    </dgm:pt>
    <dgm:pt modelId="{8411A1C2-E898-4A4C-8438-B96A6837D54E}" type="pres">
      <dgm:prSet presAssocID="{39062FEC-A8DF-4F70-825D-B17C1C1D9550}" presName="compNode" presStyleCnt="0"/>
      <dgm:spPr/>
    </dgm:pt>
    <dgm:pt modelId="{C5EB2184-59BB-4F4A-8D1A-8BF89FF5D288}" type="pres">
      <dgm:prSet presAssocID="{39062FEC-A8DF-4F70-825D-B17C1C1D9550}" presName="noGeometry" presStyleCnt="0"/>
      <dgm:spPr/>
    </dgm:pt>
    <dgm:pt modelId="{C58EF05A-F688-4AFE-B40F-A1519E4BB4E8}" type="pres">
      <dgm:prSet presAssocID="{39062FEC-A8DF-4F70-825D-B17C1C1D9550}" presName="childTextVisible" presStyleLbl="bgAccFollowNode1" presStyleIdx="2" presStyleCnt="4" custScaleX="1226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6059F6-7BC7-4F58-B19C-2A70D90166DF}" type="pres">
      <dgm:prSet presAssocID="{39062FEC-A8DF-4F70-825D-B17C1C1D9550}" presName="childTextHidden" presStyleLbl="bgAccFollowNode1" presStyleIdx="2" presStyleCnt="4"/>
      <dgm:spPr/>
      <dgm:t>
        <a:bodyPr/>
        <a:lstStyle/>
        <a:p>
          <a:endParaRPr lang="zh-TW" altLang="en-US"/>
        </a:p>
      </dgm:t>
    </dgm:pt>
    <dgm:pt modelId="{4045CB23-3EDF-473D-A5FC-249A9008E7E1}" type="pres">
      <dgm:prSet presAssocID="{39062FEC-A8DF-4F70-825D-B17C1C1D955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83BB18-09A3-4217-ADAE-3654EB96AF39}" type="pres">
      <dgm:prSet presAssocID="{39062FEC-A8DF-4F70-825D-B17C1C1D9550}" presName="aSpace" presStyleCnt="0"/>
      <dgm:spPr/>
    </dgm:pt>
    <dgm:pt modelId="{2190BF25-5746-409C-9541-FD2E5F7672AA}" type="pres">
      <dgm:prSet presAssocID="{3E0B713A-AFE3-4517-8F45-225F71C3E4B8}" presName="compNode" presStyleCnt="0"/>
      <dgm:spPr/>
    </dgm:pt>
    <dgm:pt modelId="{44DB02E2-0FAA-40DD-BD9C-1F98DF25B36A}" type="pres">
      <dgm:prSet presAssocID="{3E0B713A-AFE3-4517-8F45-225F71C3E4B8}" presName="noGeometry" presStyleCnt="0"/>
      <dgm:spPr/>
    </dgm:pt>
    <dgm:pt modelId="{74F7D771-CDC6-415E-892C-547C147C0357}" type="pres">
      <dgm:prSet presAssocID="{3E0B713A-AFE3-4517-8F45-225F71C3E4B8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29A0D5-DA3A-411C-8870-A655A6E60DD0}" type="pres">
      <dgm:prSet presAssocID="{3E0B713A-AFE3-4517-8F45-225F71C3E4B8}" presName="childTextHidden" presStyleLbl="bgAccFollowNode1" presStyleIdx="3" presStyleCnt="4"/>
      <dgm:spPr/>
      <dgm:t>
        <a:bodyPr/>
        <a:lstStyle/>
        <a:p>
          <a:endParaRPr lang="zh-TW" altLang="en-US"/>
        </a:p>
      </dgm:t>
    </dgm:pt>
    <dgm:pt modelId="{5BC6F8ED-6778-4B00-A36F-9DDA0B7B2932}" type="pres">
      <dgm:prSet presAssocID="{3E0B713A-AFE3-4517-8F45-225F71C3E4B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4E70DF9-53F0-4C55-BF68-C50E66623B65}" type="presOf" srcId="{5C993985-A63C-41FD-A5D7-C1E20D8FFC1F}" destId="{49373798-6DCB-4D96-9184-66919BFBFFC7}" srcOrd="0" destOrd="0" presId="urn:microsoft.com/office/officeart/2005/8/layout/hProcess6"/>
    <dgm:cxn modelId="{19311DD5-99F7-4D68-8AE8-5018277D945F}" type="presOf" srcId="{04645741-4E5C-4E1E-82EC-B4B8628E7FA6}" destId="{F64A4CC9-FFAA-4937-9276-0535C79C0F04}" srcOrd="0" destOrd="1" presId="urn:microsoft.com/office/officeart/2005/8/layout/hProcess6"/>
    <dgm:cxn modelId="{8AD7F044-C94F-4CC9-9C40-1E96595EBC18}" type="presOf" srcId="{E2D6DE67-1BE0-42F9-910F-26EE77164D65}" destId="{726059F6-7BC7-4F58-B19C-2A70D90166DF}" srcOrd="1" destOrd="1" presId="urn:microsoft.com/office/officeart/2005/8/layout/hProcess6"/>
    <dgm:cxn modelId="{B3CB0CDB-5BF8-43B4-BE0A-E2E7E0722A85}" type="presOf" srcId="{539EF049-7BC4-4D5C-879C-102BBCC22597}" destId="{74F7D771-CDC6-415E-892C-547C147C0357}" srcOrd="0" destOrd="0" presId="urn:microsoft.com/office/officeart/2005/8/layout/hProcess6"/>
    <dgm:cxn modelId="{3FA5A274-E475-444B-817D-F6EED6593796}" type="presOf" srcId="{088B8D10-01AA-474C-8314-55CC1BDB738C}" destId="{98F3188B-FDB7-48A4-8370-6D4FF1AE67A8}" srcOrd="1" destOrd="0" presId="urn:microsoft.com/office/officeart/2005/8/layout/hProcess6"/>
    <dgm:cxn modelId="{C8CFD477-3001-4480-B118-06C6D3A57994}" srcId="{206D452F-61B1-4CBA-8432-AC7206ED0D94}" destId="{39062FEC-A8DF-4F70-825D-B17C1C1D9550}" srcOrd="2" destOrd="0" parTransId="{B718BD0F-0D80-4410-83C9-6796E7B55E2F}" sibTransId="{B22746A1-9721-4F99-802C-21C391D6AD4F}"/>
    <dgm:cxn modelId="{AD595DC8-52F3-4F41-9088-EFA21B16196C}" type="presOf" srcId="{7F63E071-FE21-4045-A4FF-2C3421A4F247}" destId="{726059F6-7BC7-4F58-B19C-2A70D90166DF}" srcOrd="1" destOrd="0" presId="urn:microsoft.com/office/officeart/2005/8/layout/hProcess6"/>
    <dgm:cxn modelId="{5EA4ADC5-C039-4863-968E-236D3FA30801}" type="presOf" srcId="{6E06BB1F-DB20-417A-9F08-E78617D0F5D8}" destId="{E9D6D67C-946C-4CFB-B2C9-49D25EE2E7C6}" srcOrd="0" destOrd="1" presId="urn:microsoft.com/office/officeart/2005/8/layout/hProcess6"/>
    <dgm:cxn modelId="{1EBD61D9-D559-40A8-B925-A0CE7D2A2341}" srcId="{206D452F-61B1-4CBA-8432-AC7206ED0D94}" destId="{3E0B713A-AFE3-4517-8F45-225F71C3E4B8}" srcOrd="3" destOrd="0" parTransId="{7C3A1A4E-D8BA-411E-982F-1C5011F761DA}" sibTransId="{5CD6211A-B397-4903-8DAE-EE8D49DA8490}"/>
    <dgm:cxn modelId="{EF72A93F-8CE2-48C4-9184-B49F668CD173}" type="presOf" srcId="{39062FEC-A8DF-4F70-825D-B17C1C1D9550}" destId="{4045CB23-3EDF-473D-A5FC-249A9008E7E1}" srcOrd="0" destOrd="0" presId="urn:microsoft.com/office/officeart/2005/8/layout/hProcess6"/>
    <dgm:cxn modelId="{50790B0F-9805-4FDB-AF38-77DDA46CC699}" srcId="{39062FEC-A8DF-4F70-825D-B17C1C1D9550}" destId="{E2D6DE67-1BE0-42F9-910F-26EE77164D65}" srcOrd="1" destOrd="0" parTransId="{6610352C-5310-4448-81C6-E30A5EEF55F5}" sibTransId="{7E51D637-7694-41CC-AF12-5A84E37C4C86}"/>
    <dgm:cxn modelId="{677AF6DB-49CA-439A-A295-86343EF1D57D}" type="presOf" srcId="{7F63E071-FE21-4045-A4FF-2C3421A4F247}" destId="{C58EF05A-F688-4AFE-B40F-A1519E4BB4E8}" srcOrd="0" destOrd="0" presId="urn:microsoft.com/office/officeart/2005/8/layout/hProcess6"/>
    <dgm:cxn modelId="{BFB1BE39-D74D-469D-AF94-D9648A61857D}" type="presOf" srcId="{3E0B713A-AFE3-4517-8F45-225F71C3E4B8}" destId="{5BC6F8ED-6778-4B00-A36F-9DDA0B7B2932}" srcOrd="0" destOrd="0" presId="urn:microsoft.com/office/officeart/2005/8/layout/hProcess6"/>
    <dgm:cxn modelId="{94F47AEF-F4E0-4C8B-AC76-264EFC6FFD2A}" type="presOf" srcId="{206D452F-61B1-4CBA-8432-AC7206ED0D94}" destId="{E9174A6A-D2FD-497D-BF68-07ABA451AD5A}" srcOrd="0" destOrd="0" presId="urn:microsoft.com/office/officeart/2005/8/layout/hProcess6"/>
    <dgm:cxn modelId="{FD8AC0BF-1340-4D29-BC57-808237B3F47D}" type="presOf" srcId="{CA2A4520-BD77-49D3-B58E-FB7E884CCCAE}" destId="{F64A4CC9-FFAA-4937-9276-0535C79C0F04}" srcOrd="0" destOrd="0" presId="urn:microsoft.com/office/officeart/2005/8/layout/hProcess6"/>
    <dgm:cxn modelId="{2CF35CB5-2E82-4BA2-97FC-560D2A193845}" type="presOf" srcId="{E2D6DE67-1BE0-42F9-910F-26EE77164D65}" destId="{C58EF05A-F688-4AFE-B40F-A1519E4BB4E8}" srcOrd="0" destOrd="1" presId="urn:microsoft.com/office/officeart/2005/8/layout/hProcess6"/>
    <dgm:cxn modelId="{0CDB2FD5-02DE-4258-B9F1-FBD8F3E67742}" type="presOf" srcId="{539EF049-7BC4-4D5C-879C-102BBCC22597}" destId="{C929A0D5-DA3A-411C-8870-A655A6E60DD0}" srcOrd="1" destOrd="0" presId="urn:microsoft.com/office/officeart/2005/8/layout/hProcess6"/>
    <dgm:cxn modelId="{AB0C2ACF-916E-4486-BB21-9585E25BB597}" srcId="{206D452F-61B1-4CBA-8432-AC7206ED0D94}" destId="{5C993985-A63C-41FD-A5D7-C1E20D8FFC1F}" srcOrd="0" destOrd="0" parTransId="{AABF823E-BEE2-4CF8-834E-23B09B958934}" sibTransId="{53AB2C3E-71ED-4F13-BBC6-E26AF0C265DE}"/>
    <dgm:cxn modelId="{7417D7BF-D65A-469D-BF5B-A714E3694764}" srcId="{39062FEC-A8DF-4F70-825D-B17C1C1D9550}" destId="{7F63E071-FE21-4045-A4FF-2C3421A4F247}" srcOrd="0" destOrd="0" parTransId="{EADC3B81-3EE2-4BA0-B722-42105090CE1B}" sibTransId="{DFBFAABE-A257-4E35-A1FD-BE01939587DF}"/>
    <dgm:cxn modelId="{412C7158-94A7-4DA8-B779-D7B1AA9BD19E}" type="presOf" srcId="{04645741-4E5C-4E1E-82EC-B4B8628E7FA6}" destId="{AF12E780-293A-4116-A7DE-86BF79FFEECB}" srcOrd="1" destOrd="1" presId="urn:microsoft.com/office/officeart/2005/8/layout/hProcess6"/>
    <dgm:cxn modelId="{568376A9-9394-4D77-B22D-9AEBAAF1A62C}" srcId="{206D452F-61B1-4CBA-8432-AC7206ED0D94}" destId="{F6F51ACD-BCC3-40EC-AEB3-9E5C3CC9E6BB}" srcOrd="1" destOrd="0" parTransId="{5EAA8D29-BE7F-4AE7-B333-AD33685DB82A}" sibTransId="{305E391E-0B35-4A82-A505-76FF7D230664}"/>
    <dgm:cxn modelId="{89A35C0A-5361-4197-BFF6-728576A94B0B}" srcId="{3E0B713A-AFE3-4517-8F45-225F71C3E4B8}" destId="{539EF049-7BC4-4D5C-879C-102BBCC22597}" srcOrd="0" destOrd="0" parTransId="{FEABCB5A-481F-4169-9A5B-FA4C85C21C56}" sibTransId="{C0748CB0-3B6B-46A8-8BFF-4D74683FDA6F}"/>
    <dgm:cxn modelId="{038B9595-07A2-4F52-AA86-10DE24F24425}" type="presOf" srcId="{F6F51ACD-BCC3-40EC-AEB3-9E5C3CC9E6BB}" destId="{5BBBC96E-0530-4DFA-A8F3-E9E3A67CC97F}" srcOrd="0" destOrd="0" presId="urn:microsoft.com/office/officeart/2005/8/layout/hProcess6"/>
    <dgm:cxn modelId="{10D5071D-7E96-4A8D-B8CE-71DFC42E84EB}" srcId="{5C993985-A63C-41FD-A5D7-C1E20D8FFC1F}" destId="{CA2A4520-BD77-49D3-B58E-FB7E884CCCAE}" srcOrd="0" destOrd="0" parTransId="{A56012A8-C176-477E-9C84-DCE6D5ADEBB5}" sibTransId="{C647F9B1-D9E0-4248-A66F-DB318CFF315A}"/>
    <dgm:cxn modelId="{48DE495E-FE45-4218-8208-23E9C86B0EE8}" srcId="{F6F51ACD-BCC3-40EC-AEB3-9E5C3CC9E6BB}" destId="{088B8D10-01AA-474C-8314-55CC1BDB738C}" srcOrd="0" destOrd="0" parTransId="{4A1D83D7-28FB-4DA1-922A-2C4B41A5BB78}" sibTransId="{B155CE04-ACFA-47BE-8EE7-09A7C88436FC}"/>
    <dgm:cxn modelId="{B371C56A-B9B7-4622-A36C-ADB0843A85A4}" srcId="{F6F51ACD-BCC3-40EC-AEB3-9E5C3CC9E6BB}" destId="{6E06BB1F-DB20-417A-9F08-E78617D0F5D8}" srcOrd="1" destOrd="0" parTransId="{E197A02E-5A54-4AC3-B767-E446A72B883A}" sibTransId="{EBDDA2D8-DAE2-4D5B-8A3C-D6752B6B51F4}"/>
    <dgm:cxn modelId="{D838EE44-CD52-4ED6-9BBD-75D1049AC040}" srcId="{5C993985-A63C-41FD-A5D7-C1E20D8FFC1F}" destId="{04645741-4E5C-4E1E-82EC-B4B8628E7FA6}" srcOrd="1" destOrd="0" parTransId="{BDC9FDB1-D391-4C25-A3CE-CC4352E85948}" sibTransId="{EF04FCD0-9AE4-46BA-8D20-C07CFBAED853}"/>
    <dgm:cxn modelId="{588A692D-0A07-4F4C-A776-3685F59ABB4B}" type="presOf" srcId="{6E06BB1F-DB20-417A-9F08-E78617D0F5D8}" destId="{98F3188B-FDB7-48A4-8370-6D4FF1AE67A8}" srcOrd="1" destOrd="1" presId="urn:microsoft.com/office/officeart/2005/8/layout/hProcess6"/>
    <dgm:cxn modelId="{85079FC0-9273-47AB-8ACC-04631DFE0839}" type="presOf" srcId="{CA2A4520-BD77-49D3-B58E-FB7E884CCCAE}" destId="{AF12E780-293A-4116-A7DE-86BF79FFEECB}" srcOrd="1" destOrd="0" presId="urn:microsoft.com/office/officeart/2005/8/layout/hProcess6"/>
    <dgm:cxn modelId="{188208D7-4CCE-417E-8843-AA04AD4A44EA}" type="presOf" srcId="{088B8D10-01AA-474C-8314-55CC1BDB738C}" destId="{E9D6D67C-946C-4CFB-B2C9-49D25EE2E7C6}" srcOrd="0" destOrd="0" presId="urn:microsoft.com/office/officeart/2005/8/layout/hProcess6"/>
    <dgm:cxn modelId="{6554170B-8EC2-4621-9CD2-CC73534D9248}" type="presParOf" srcId="{E9174A6A-D2FD-497D-BF68-07ABA451AD5A}" destId="{0684C99A-CC0D-402D-8B4C-D08024FA744B}" srcOrd="0" destOrd="0" presId="urn:microsoft.com/office/officeart/2005/8/layout/hProcess6"/>
    <dgm:cxn modelId="{4C21C1E6-2573-49D1-9A39-EC99B1A36992}" type="presParOf" srcId="{0684C99A-CC0D-402D-8B4C-D08024FA744B}" destId="{CF9B57AD-CF16-4FA0-A49B-EAB089665765}" srcOrd="0" destOrd="0" presId="urn:microsoft.com/office/officeart/2005/8/layout/hProcess6"/>
    <dgm:cxn modelId="{96A629DD-5350-4C8B-9D8D-EEFAECC18709}" type="presParOf" srcId="{0684C99A-CC0D-402D-8B4C-D08024FA744B}" destId="{F64A4CC9-FFAA-4937-9276-0535C79C0F04}" srcOrd="1" destOrd="0" presId="urn:microsoft.com/office/officeart/2005/8/layout/hProcess6"/>
    <dgm:cxn modelId="{22985B47-0525-42D7-AE2E-24BCB6AECADF}" type="presParOf" srcId="{0684C99A-CC0D-402D-8B4C-D08024FA744B}" destId="{AF12E780-293A-4116-A7DE-86BF79FFEECB}" srcOrd="2" destOrd="0" presId="urn:microsoft.com/office/officeart/2005/8/layout/hProcess6"/>
    <dgm:cxn modelId="{39C5F0C1-8A03-49F9-A3EA-6B8417787646}" type="presParOf" srcId="{0684C99A-CC0D-402D-8B4C-D08024FA744B}" destId="{49373798-6DCB-4D96-9184-66919BFBFFC7}" srcOrd="3" destOrd="0" presId="urn:microsoft.com/office/officeart/2005/8/layout/hProcess6"/>
    <dgm:cxn modelId="{D673537E-0C41-44F2-88FB-8400BDF6F38F}" type="presParOf" srcId="{E9174A6A-D2FD-497D-BF68-07ABA451AD5A}" destId="{B106308E-BC4A-4FB8-B5AC-2A65325C67E4}" srcOrd="1" destOrd="0" presId="urn:microsoft.com/office/officeart/2005/8/layout/hProcess6"/>
    <dgm:cxn modelId="{B1CED3C9-D3DC-45C8-8B30-B3A12491ECA1}" type="presParOf" srcId="{E9174A6A-D2FD-497D-BF68-07ABA451AD5A}" destId="{23DADB03-9120-4AAD-A487-FA7ACFE0E31C}" srcOrd="2" destOrd="0" presId="urn:microsoft.com/office/officeart/2005/8/layout/hProcess6"/>
    <dgm:cxn modelId="{5F1CF544-E3B0-47F7-B680-F5C44BE29E0A}" type="presParOf" srcId="{23DADB03-9120-4AAD-A487-FA7ACFE0E31C}" destId="{4F916A27-BF69-43B5-88BA-6E6178044566}" srcOrd="0" destOrd="0" presId="urn:microsoft.com/office/officeart/2005/8/layout/hProcess6"/>
    <dgm:cxn modelId="{993F424C-2E86-4A65-A417-E409EEF6128C}" type="presParOf" srcId="{23DADB03-9120-4AAD-A487-FA7ACFE0E31C}" destId="{E9D6D67C-946C-4CFB-B2C9-49D25EE2E7C6}" srcOrd="1" destOrd="0" presId="urn:microsoft.com/office/officeart/2005/8/layout/hProcess6"/>
    <dgm:cxn modelId="{4CDB97D1-EE23-4548-8618-4BBD1D35D8A8}" type="presParOf" srcId="{23DADB03-9120-4AAD-A487-FA7ACFE0E31C}" destId="{98F3188B-FDB7-48A4-8370-6D4FF1AE67A8}" srcOrd="2" destOrd="0" presId="urn:microsoft.com/office/officeart/2005/8/layout/hProcess6"/>
    <dgm:cxn modelId="{348DEADB-BB22-4815-9717-0F6CC40BB4F4}" type="presParOf" srcId="{23DADB03-9120-4AAD-A487-FA7ACFE0E31C}" destId="{5BBBC96E-0530-4DFA-A8F3-E9E3A67CC97F}" srcOrd="3" destOrd="0" presId="urn:microsoft.com/office/officeart/2005/8/layout/hProcess6"/>
    <dgm:cxn modelId="{85ECF0C6-DFB0-4FFC-B7A1-05F0AC6187E6}" type="presParOf" srcId="{E9174A6A-D2FD-497D-BF68-07ABA451AD5A}" destId="{5C751444-F85D-4B17-8DED-21F9791F1C75}" srcOrd="3" destOrd="0" presId="urn:microsoft.com/office/officeart/2005/8/layout/hProcess6"/>
    <dgm:cxn modelId="{82C38831-E4A5-4787-AA1A-7C7D4EE36B4F}" type="presParOf" srcId="{E9174A6A-D2FD-497D-BF68-07ABA451AD5A}" destId="{8411A1C2-E898-4A4C-8438-B96A6837D54E}" srcOrd="4" destOrd="0" presId="urn:microsoft.com/office/officeart/2005/8/layout/hProcess6"/>
    <dgm:cxn modelId="{CF7972C5-5461-4CD3-9660-12B3157AE72B}" type="presParOf" srcId="{8411A1C2-E898-4A4C-8438-B96A6837D54E}" destId="{C5EB2184-59BB-4F4A-8D1A-8BF89FF5D288}" srcOrd="0" destOrd="0" presId="urn:microsoft.com/office/officeart/2005/8/layout/hProcess6"/>
    <dgm:cxn modelId="{FE2214F6-F2CC-4074-9CA8-264CE30D4749}" type="presParOf" srcId="{8411A1C2-E898-4A4C-8438-B96A6837D54E}" destId="{C58EF05A-F688-4AFE-B40F-A1519E4BB4E8}" srcOrd="1" destOrd="0" presId="urn:microsoft.com/office/officeart/2005/8/layout/hProcess6"/>
    <dgm:cxn modelId="{0384701C-2809-453B-8943-F62836855751}" type="presParOf" srcId="{8411A1C2-E898-4A4C-8438-B96A6837D54E}" destId="{726059F6-7BC7-4F58-B19C-2A70D90166DF}" srcOrd="2" destOrd="0" presId="urn:microsoft.com/office/officeart/2005/8/layout/hProcess6"/>
    <dgm:cxn modelId="{6B2F3B54-C0F4-4C78-8FC1-9F298C7822DA}" type="presParOf" srcId="{8411A1C2-E898-4A4C-8438-B96A6837D54E}" destId="{4045CB23-3EDF-473D-A5FC-249A9008E7E1}" srcOrd="3" destOrd="0" presId="urn:microsoft.com/office/officeart/2005/8/layout/hProcess6"/>
    <dgm:cxn modelId="{320517A1-0EA8-4CB8-916E-AB070E21F6A2}" type="presParOf" srcId="{E9174A6A-D2FD-497D-BF68-07ABA451AD5A}" destId="{8F83BB18-09A3-4217-ADAE-3654EB96AF39}" srcOrd="5" destOrd="0" presId="urn:microsoft.com/office/officeart/2005/8/layout/hProcess6"/>
    <dgm:cxn modelId="{E98B5498-E79F-4F71-A1F7-6C0178068CCA}" type="presParOf" srcId="{E9174A6A-D2FD-497D-BF68-07ABA451AD5A}" destId="{2190BF25-5746-409C-9541-FD2E5F7672AA}" srcOrd="6" destOrd="0" presId="urn:microsoft.com/office/officeart/2005/8/layout/hProcess6"/>
    <dgm:cxn modelId="{B028D62B-7D64-4462-A5B8-43EC396A6189}" type="presParOf" srcId="{2190BF25-5746-409C-9541-FD2E5F7672AA}" destId="{44DB02E2-0FAA-40DD-BD9C-1F98DF25B36A}" srcOrd="0" destOrd="0" presId="urn:microsoft.com/office/officeart/2005/8/layout/hProcess6"/>
    <dgm:cxn modelId="{B1A32D79-DAC2-44C6-B10E-FDBC94D6BB4B}" type="presParOf" srcId="{2190BF25-5746-409C-9541-FD2E5F7672AA}" destId="{74F7D771-CDC6-415E-892C-547C147C0357}" srcOrd="1" destOrd="0" presId="urn:microsoft.com/office/officeart/2005/8/layout/hProcess6"/>
    <dgm:cxn modelId="{34514173-4E21-4693-BAA1-2D5B00CA0259}" type="presParOf" srcId="{2190BF25-5746-409C-9541-FD2E5F7672AA}" destId="{C929A0D5-DA3A-411C-8870-A655A6E60DD0}" srcOrd="2" destOrd="0" presId="urn:microsoft.com/office/officeart/2005/8/layout/hProcess6"/>
    <dgm:cxn modelId="{73FE022D-95B7-4BCA-979C-714B810D2454}" type="presParOf" srcId="{2190BF25-5746-409C-9541-FD2E5F7672AA}" destId="{5BC6F8ED-6778-4B00-A36F-9DDA0B7B293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06D452F-61B1-4CBA-8432-AC7206ED0D94}" type="doc">
      <dgm:prSet loTypeId="urn:microsoft.com/office/officeart/2005/8/layout/hProcess6" loCatId="process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zh-TW" altLang="en-US"/>
        </a:p>
      </dgm:t>
    </dgm:pt>
    <dgm:pt modelId="{5C993985-A63C-41FD-A5D7-C1E20D8FFC1F}">
      <dgm:prSet phldrT="[文字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問題</a:t>
          </a:r>
          <a:endParaRPr lang="zh-TW" altLang="en-US" dirty="0"/>
        </a:p>
      </dgm:t>
    </dgm:pt>
    <dgm:pt modelId="{AABF823E-BEE2-4CF8-834E-23B09B958934}" type="par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53AB2C3E-71ED-4F13-BBC6-E26AF0C265DE}" type="sib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CA2A4520-BD77-49D3-B58E-FB7E884CCCAE}">
      <dgm:prSet phldrT="[文字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錢幣辨認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A56012A8-C176-477E-9C84-DCE6D5ADEBB5}" type="par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C647F9B1-D9E0-4248-A66F-DB318CFF315A}" type="sib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04645741-4E5C-4E1E-82EC-B4B8628E7FA6}">
      <dgm:prSet phldrT="[文字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錢幣應用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BDC9FDB1-D391-4C25-A3CE-CC4352E85948}" type="par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EF04FCD0-9AE4-46BA-8D20-C07CFBAED853}" type="sib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F6F51ACD-BCC3-40EC-AEB3-9E5C3CC9E6BB}">
      <dgm:prSet phldrT="[文字]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zh-TW" altLang="en-US" dirty="0" smtClean="0"/>
            <a:t>模式</a:t>
          </a:r>
          <a:endParaRPr lang="zh-TW" altLang="en-US" dirty="0"/>
        </a:p>
      </dgm:t>
    </dgm:pt>
    <dgm:pt modelId="{5EAA8D29-BE7F-4AE7-B333-AD33685DB82A}" type="par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305E391E-0B35-4A82-A505-76FF7D230664}" type="sib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088B8D10-01AA-474C-8314-55CC1BDB738C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2"/>
              </a:solidFill>
            </a:rPr>
            <a:t>1.</a:t>
          </a:r>
          <a:r>
            <a:rPr lang="zh-TW" altLang="en-US" sz="1100" dirty="0" smtClean="0">
              <a:solidFill>
                <a:schemeClr val="tx2"/>
              </a:solidFill>
            </a:rPr>
            <a:t>幣值兌換</a:t>
          </a:r>
          <a:endParaRPr lang="zh-TW" altLang="en-US" sz="1100" dirty="0">
            <a:solidFill>
              <a:schemeClr val="tx2"/>
            </a:solidFill>
          </a:endParaRPr>
        </a:p>
      </dgm:t>
    </dgm:pt>
    <dgm:pt modelId="{4A1D83D7-28FB-4DA1-922A-2C4B41A5BB78}" type="par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B155CE04-ACFA-47BE-8EE7-09A7C88436FC}" type="sib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6E06BB1F-DB20-417A-9F08-E78617D0F5D8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2"/>
              </a:solidFill>
            </a:rPr>
            <a:t>2.</a:t>
          </a:r>
          <a:r>
            <a:rPr lang="zh-TW" altLang="en-US" sz="1100" dirty="0" smtClean="0">
              <a:solidFill>
                <a:schemeClr val="tx2"/>
              </a:solidFill>
            </a:rPr>
            <a:t>計算總價</a:t>
          </a:r>
          <a:endParaRPr lang="zh-TW" altLang="en-US" sz="1100" dirty="0">
            <a:solidFill>
              <a:schemeClr val="tx2"/>
            </a:solidFill>
          </a:endParaRPr>
        </a:p>
      </dgm:t>
    </dgm:pt>
    <dgm:pt modelId="{E197A02E-5A54-4AC3-B767-E446A72B883A}" type="par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EBDDA2D8-DAE2-4D5B-8A3C-D6752B6B51F4}" type="sib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39062FEC-A8DF-4F70-825D-B17C1C1D9550}">
      <dgm:prSet phldrT="[文字]"/>
      <dgm:spPr>
        <a:solidFill>
          <a:schemeClr val="accent4"/>
        </a:solidFill>
      </dgm:spPr>
      <dgm:t>
        <a:bodyPr/>
        <a:lstStyle/>
        <a:p>
          <a:r>
            <a:rPr lang="zh-TW" altLang="en-US" dirty="0" smtClean="0"/>
            <a:t>抽象</a:t>
          </a:r>
          <a:endParaRPr lang="zh-TW" altLang="en-US" dirty="0"/>
        </a:p>
      </dgm:t>
    </dgm:pt>
    <dgm:pt modelId="{B718BD0F-0D80-4410-83C9-6796E7B55E2F}" type="par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B22746A1-9721-4F99-802C-21C391D6AD4F}" type="sib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7F63E071-FE21-4045-A4FF-2C3421A4F247}">
      <dgm:prSet phldrT="[文字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US" altLang="zh-TW" sz="1100" dirty="0" smtClean="0">
              <a:solidFill>
                <a:schemeClr val="bg1"/>
              </a:solidFill>
            </a:rPr>
            <a:t>1.</a:t>
          </a:r>
          <a:r>
            <a:rPr lang="zh-TW" altLang="en-US" sz="1100" dirty="0" smtClean="0">
              <a:solidFill>
                <a:schemeClr val="bg1"/>
              </a:solidFill>
            </a:rPr>
            <a:t>計價策略</a:t>
          </a:r>
          <a:endParaRPr lang="zh-TW" altLang="en-US" sz="1100" dirty="0">
            <a:solidFill>
              <a:schemeClr val="bg1"/>
            </a:solidFill>
          </a:endParaRPr>
        </a:p>
      </dgm:t>
    </dgm:pt>
    <dgm:pt modelId="{EADC3B81-3EE2-4BA0-B722-42105090CE1B}" type="par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DFBFAABE-A257-4E35-A1FD-BE01939587DF}" type="sib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E2D6DE67-1BE0-42F9-910F-26EE77164D65}">
      <dgm:prSet phldrT="[文字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US" altLang="zh-TW" sz="1100" dirty="0" smtClean="0">
              <a:solidFill>
                <a:schemeClr val="bg1"/>
              </a:solidFill>
            </a:rPr>
            <a:t>2.</a:t>
          </a:r>
          <a:r>
            <a:rPr lang="zh-TW" altLang="en-US" sz="1100" dirty="0" smtClean="0">
              <a:solidFill>
                <a:schemeClr val="bg1"/>
              </a:solidFill>
            </a:rPr>
            <a:t>解題步驟</a:t>
          </a:r>
          <a:endParaRPr lang="zh-TW" altLang="en-US" sz="1100" dirty="0">
            <a:solidFill>
              <a:schemeClr val="bg1"/>
            </a:solidFill>
          </a:endParaRPr>
        </a:p>
      </dgm:t>
    </dgm:pt>
    <dgm:pt modelId="{6610352C-5310-4448-81C6-E30A5EEF55F5}" type="par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7E51D637-7694-41CC-AF12-5A84E37C4C86}" type="sib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3E0B713A-AFE3-4517-8F45-225F71C3E4B8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演算</a:t>
          </a:r>
          <a:endParaRPr lang="zh-TW" altLang="en-US" dirty="0"/>
        </a:p>
      </dgm:t>
    </dgm:pt>
    <dgm:pt modelId="{7C3A1A4E-D8BA-411E-982F-1C5011F761DA}" type="par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CD6211A-B397-4903-8DAE-EE8D49DA8490}" type="sib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39EF049-7BC4-4D5C-879C-102BBCC22597}">
      <dgm:prSet custT="1"/>
      <dgm:spPr/>
      <dgm:t>
        <a:bodyPr/>
        <a:lstStyle/>
        <a:p>
          <a:pPr algn="l"/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執行步驟</a:t>
          </a:r>
          <a:endParaRPr lang="en-US" altLang="zh-TW" sz="1100" dirty="0" smtClean="0">
            <a:solidFill>
              <a:schemeClr val="tx1">
                <a:lumMod val="95000"/>
              </a:schemeClr>
            </a:solidFill>
          </a:endParaRPr>
        </a:p>
        <a:p>
          <a:pPr algn="l"/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生活應用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FEABCB5A-481F-4169-9A5B-FA4C85C21C56}" type="par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C0748CB0-3B6B-46A8-8BFF-4D74683FDA6F}" type="sib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E9174A6A-D2FD-497D-BF68-07ABA451AD5A}" type="pres">
      <dgm:prSet presAssocID="{206D452F-61B1-4CBA-8432-AC7206ED0D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84C99A-CC0D-402D-8B4C-D08024FA744B}" type="pres">
      <dgm:prSet presAssocID="{5C993985-A63C-41FD-A5D7-C1E20D8FFC1F}" presName="compNode" presStyleCnt="0"/>
      <dgm:spPr/>
    </dgm:pt>
    <dgm:pt modelId="{CF9B57AD-CF16-4FA0-A49B-EAB089665765}" type="pres">
      <dgm:prSet presAssocID="{5C993985-A63C-41FD-A5D7-C1E20D8FFC1F}" presName="noGeometry" presStyleCnt="0"/>
      <dgm:spPr/>
    </dgm:pt>
    <dgm:pt modelId="{F64A4CC9-FFAA-4937-9276-0535C79C0F04}" type="pres">
      <dgm:prSet presAssocID="{5C993985-A63C-41FD-A5D7-C1E20D8FFC1F}" presName="childTextVisible" presStyleLbl="bgAccFollowNode1" presStyleIdx="0" presStyleCnt="4" custScaleX="1154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12E780-293A-4116-A7DE-86BF79FFEECB}" type="pres">
      <dgm:prSet presAssocID="{5C993985-A63C-41FD-A5D7-C1E20D8FFC1F}" presName="childTextHidden" presStyleLbl="bgAccFollowNode1" presStyleIdx="0" presStyleCnt="4"/>
      <dgm:spPr/>
      <dgm:t>
        <a:bodyPr/>
        <a:lstStyle/>
        <a:p>
          <a:endParaRPr lang="zh-TW" altLang="en-US"/>
        </a:p>
      </dgm:t>
    </dgm:pt>
    <dgm:pt modelId="{49373798-6DCB-4D96-9184-66919BFBFFC7}" type="pres">
      <dgm:prSet presAssocID="{5C993985-A63C-41FD-A5D7-C1E20D8FFC1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6308E-BC4A-4FB8-B5AC-2A65325C67E4}" type="pres">
      <dgm:prSet presAssocID="{5C993985-A63C-41FD-A5D7-C1E20D8FFC1F}" presName="aSpace" presStyleCnt="0"/>
      <dgm:spPr/>
    </dgm:pt>
    <dgm:pt modelId="{23DADB03-9120-4AAD-A487-FA7ACFE0E31C}" type="pres">
      <dgm:prSet presAssocID="{F6F51ACD-BCC3-40EC-AEB3-9E5C3CC9E6BB}" presName="compNode" presStyleCnt="0"/>
      <dgm:spPr/>
    </dgm:pt>
    <dgm:pt modelId="{4F916A27-BF69-43B5-88BA-6E6178044566}" type="pres">
      <dgm:prSet presAssocID="{F6F51ACD-BCC3-40EC-AEB3-9E5C3CC9E6BB}" presName="noGeometry" presStyleCnt="0"/>
      <dgm:spPr/>
    </dgm:pt>
    <dgm:pt modelId="{E9D6D67C-946C-4CFB-B2C9-49D25EE2E7C6}" type="pres">
      <dgm:prSet presAssocID="{F6F51ACD-BCC3-40EC-AEB3-9E5C3CC9E6BB}" presName="childTextVisible" presStyleLbl="bgAccFollowNode1" presStyleIdx="1" presStyleCnt="4" custScaleX="1135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F3188B-FDB7-48A4-8370-6D4FF1AE67A8}" type="pres">
      <dgm:prSet presAssocID="{F6F51ACD-BCC3-40EC-AEB3-9E5C3CC9E6BB}" presName="childTextHidden" presStyleLbl="bgAccFollowNode1" presStyleIdx="1" presStyleCnt="4"/>
      <dgm:spPr/>
      <dgm:t>
        <a:bodyPr/>
        <a:lstStyle/>
        <a:p>
          <a:endParaRPr lang="zh-TW" altLang="en-US"/>
        </a:p>
      </dgm:t>
    </dgm:pt>
    <dgm:pt modelId="{5BBBC96E-0530-4DFA-A8F3-E9E3A67CC97F}" type="pres">
      <dgm:prSet presAssocID="{F6F51ACD-BCC3-40EC-AEB3-9E5C3CC9E6B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751444-F85D-4B17-8DED-21F9791F1C75}" type="pres">
      <dgm:prSet presAssocID="{F6F51ACD-BCC3-40EC-AEB3-9E5C3CC9E6BB}" presName="aSpace" presStyleCnt="0"/>
      <dgm:spPr/>
    </dgm:pt>
    <dgm:pt modelId="{8411A1C2-E898-4A4C-8438-B96A6837D54E}" type="pres">
      <dgm:prSet presAssocID="{39062FEC-A8DF-4F70-825D-B17C1C1D9550}" presName="compNode" presStyleCnt="0"/>
      <dgm:spPr/>
    </dgm:pt>
    <dgm:pt modelId="{C5EB2184-59BB-4F4A-8D1A-8BF89FF5D288}" type="pres">
      <dgm:prSet presAssocID="{39062FEC-A8DF-4F70-825D-B17C1C1D9550}" presName="noGeometry" presStyleCnt="0"/>
      <dgm:spPr/>
    </dgm:pt>
    <dgm:pt modelId="{C58EF05A-F688-4AFE-B40F-A1519E4BB4E8}" type="pres">
      <dgm:prSet presAssocID="{39062FEC-A8DF-4F70-825D-B17C1C1D9550}" presName="childTextVisible" presStyleLbl="bgAccFollowNode1" presStyleIdx="2" presStyleCnt="4" custScaleX="1226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6059F6-7BC7-4F58-B19C-2A70D90166DF}" type="pres">
      <dgm:prSet presAssocID="{39062FEC-A8DF-4F70-825D-B17C1C1D9550}" presName="childTextHidden" presStyleLbl="bgAccFollowNode1" presStyleIdx="2" presStyleCnt="4"/>
      <dgm:spPr/>
      <dgm:t>
        <a:bodyPr/>
        <a:lstStyle/>
        <a:p>
          <a:endParaRPr lang="zh-TW" altLang="en-US"/>
        </a:p>
      </dgm:t>
    </dgm:pt>
    <dgm:pt modelId="{4045CB23-3EDF-473D-A5FC-249A9008E7E1}" type="pres">
      <dgm:prSet presAssocID="{39062FEC-A8DF-4F70-825D-B17C1C1D955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83BB18-09A3-4217-ADAE-3654EB96AF39}" type="pres">
      <dgm:prSet presAssocID="{39062FEC-A8DF-4F70-825D-B17C1C1D9550}" presName="aSpace" presStyleCnt="0"/>
      <dgm:spPr/>
    </dgm:pt>
    <dgm:pt modelId="{2190BF25-5746-409C-9541-FD2E5F7672AA}" type="pres">
      <dgm:prSet presAssocID="{3E0B713A-AFE3-4517-8F45-225F71C3E4B8}" presName="compNode" presStyleCnt="0"/>
      <dgm:spPr/>
    </dgm:pt>
    <dgm:pt modelId="{44DB02E2-0FAA-40DD-BD9C-1F98DF25B36A}" type="pres">
      <dgm:prSet presAssocID="{3E0B713A-AFE3-4517-8F45-225F71C3E4B8}" presName="noGeometry" presStyleCnt="0"/>
      <dgm:spPr/>
    </dgm:pt>
    <dgm:pt modelId="{74F7D771-CDC6-415E-892C-547C147C0357}" type="pres">
      <dgm:prSet presAssocID="{3E0B713A-AFE3-4517-8F45-225F71C3E4B8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29A0D5-DA3A-411C-8870-A655A6E60DD0}" type="pres">
      <dgm:prSet presAssocID="{3E0B713A-AFE3-4517-8F45-225F71C3E4B8}" presName="childTextHidden" presStyleLbl="bgAccFollowNode1" presStyleIdx="3" presStyleCnt="4"/>
      <dgm:spPr/>
      <dgm:t>
        <a:bodyPr/>
        <a:lstStyle/>
        <a:p>
          <a:endParaRPr lang="zh-TW" altLang="en-US"/>
        </a:p>
      </dgm:t>
    </dgm:pt>
    <dgm:pt modelId="{5BC6F8ED-6778-4B00-A36F-9DDA0B7B2932}" type="pres">
      <dgm:prSet presAssocID="{3E0B713A-AFE3-4517-8F45-225F71C3E4B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186B056-A86D-49EF-9C14-2C6952C12E2F}" type="presOf" srcId="{04645741-4E5C-4E1E-82EC-B4B8628E7FA6}" destId="{F64A4CC9-FFAA-4937-9276-0535C79C0F04}" srcOrd="0" destOrd="1" presId="urn:microsoft.com/office/officeart/2005/8/layout/hProcess6"/>
    <dgm:cxn modelId="{9076D642-CBC6-449B-B335-F51366EDCA68}" type="presOf" srcId="{088B8D10-01AA-474C-8314-55CC1BDB738C}" destId="{E9D6D67C-946C-4CFB-B2C9-49D25EE2E7C6}" srcOrd="0" destOrd="0" presId="urn:microsoft.com/office/officeart/2005/8/layout/hProcess6"/>
    <dgm:cxn modelId="{E14C6B60-655D-4476-8F40-E12A839927ED}" type="presOf" srcId="{6E06BB1F-DB20-417A-9F08-E78617D0F5D8}" destId="{E9D6D67C-946C-4CFB-B2C9-49D25EE2E7C6}" srcOrd="0" destOrd="1" presId="urn:microsoft.com/office/officeart/2005/8/layout/hProcess6"/>
    <dgm:cxn modelId="{C135541C-EB5F-47B1-939E-9E3DD08E52B6}" type="presOf" srcId="{F6F51ACD-BCC3-40EC-AEB3-9E5C3CC9E6BB}" destId="{5BBBC96E-0530-4DFA-A8F3-E9E3A67CC97F}" srcOrd="0" destOrd="0" presId="urn:microsoft.com/office/officeart/2005/8/layout/hProcess6"/>
    <dgm:cxn modelId="{77BFD4B2-9123-4CA3-BA66-CA133C9EA45E}" type="presOf" srcId="{539EF049-7BC4-4D5C-879C-102BBCC22597}" destId="{C929A0D5-DA3A-411C-8870-A655A6E60DD0}" srcOrd="1" destOrd="0" presId="urn:microsoft.com/office/officeart/2005/8/layout/hProcess6"/>
    <dgm:cxn modelId="{C8CFD477-3001-4480-B118-06C6D3A57994}" srcId="{206D452F-61B1-4CBA-8432-AC7206ED0D94}" destId="{39062FEC-A8DF-4F70-825D-B17C1C1D9550}" srcOrd="2" destOrd="0" parTransId="{B718BD0F-0D80-4410-83C9-6796E7B55E2F}" sibTransId="{B22746A1-9721-4F99-802C-21C391D6AD4F}"/>
    <dgm:cxn modelId="{6E5F3ECB-13D0-45A9-9A07-B85293068F2A}" type="presOf" srcId="{04645741-4E5C-4E1E-82EC-B4B8628E7FA6}" destId="{AF12E780-293A-4116-A7DE-86BF79FFEECB}" srcOrd="1" destOrd="1" presId="urn:microsoft.com/office/officeart/2005/8/layout/hProcess6"/>
    <dgm:cxn modelId="{255A8887-DAA9-4102-81DE-1DD7A9957436}" type="presOf" srcId="{6E06BB1F-DB20-417A-9F08-E78617D0F5D8}" destId="{98F3188B-FDB7-48A4-8370-6D4FF1AE67A8}" srcOrd="1" destOrd="1" presId="urn:microsoft.com/office/officeart/2005/8/layout/hProcess6"/>
    <dgm:cxn modelId="{1EBD61D9-D559-40A8-B925-A0CE7D2A2341}" srcId="{206D452F-61B1-4CBA-8432-AC7206ED0D94}" destId="{3E0B713A-AFE3-4517-8F45-225F71C3E4B8}" srcOrd="3" destOrd="0" parTransId="{7C3A1A4E-D8BA-411E-982F-1C5011F761DA}" sibTransId="{5CD6211A-B397-4903-8DAE-EE8D49DA8490}"/>
    <dgm:cxn modelId="{50790B0F-9805-4FDB-AF38-77DDA46CC699}" srcId="{39062FEC-A8DF-4F70-825D-B17C1C1D9550}" destId="{E2D6DE67-1BE0-42F9-910F-26EE77164D65}" srcOrd="1" destOrd="0" parTransId="{6610352C-5310-4448-81C6-E30A5EEF55F5}" sibTransId="{7E51D637-7694-41CC-AF12-5A84E37C4C86}"/>
    <dgm:cxn modelId="{F09654DA-0546-4FD5-AE4B-35B6FF9EE462}" type="presOf" srcId="{7F63E071-FE21-4045-A4FF-2C3421A4F247}" destId="{726059F6-7BC7-4F58-B19C-2A70D90166DF}" srcOrd="1" destOrd="0" presId="urn:microsoft.com/office/officeart/2005/8/layout/hProcess6"/>
    <dgm:cxn modelId="{054C6805-85F5-4A24-B5CD-8A77358C6871}" type="presOf" srcId="{539EF049-7BC4-4D5C-879C-102BBCC22597}" destId="{74F7D771-CDC6-415E-892C-547C147C0357}" srcOrd="0" destOrd="0" presId="urn:microsoft.com/office/officeart/2005/8/layout/hProcess6"/>
    <dgm:cxn modelId="{5A3923E7-C91B-4233-98F6-917C10AE0983}" type="presOf" srcId="{3E0B713A-AFE3-4517-8F45-225F71C3E4B8}" destId="{5BC6F8ED-6778-4B00-A36F-9DDA0B7B2932}" srcOrd="0" destOrd="0" presId="urn:microsoft.com/office/officeart/2005/8/layout/hProcess6"/>
    <dgm:cxn modelId="{795C45CD-22B3-4E4B-94DE-040DAB75997D}" type="presOf" srcId="{088B8D10-01AA-474C-8314-55CC1BDB738C}" destId="{98F3188B-FDB7-48A4-8370-6D4FF1AE67A8}" srcOrd="1" destOrd="0" presId="urn:microsoft.com/office/officeart/2005/8/layout/hProcess6"/>
    <dgm:cxn modelId="{AB0C2ACF-916E-4486-BB21-9585E25BB597}" srcId="{206D452F-61B1-4CBA-8432-AC7206ED0D94}" destId="{5C993985-A63C-41FD-A5D7-C1E20D8FFC1F}" srcOrd="0" destOrd="0" parTransId="{AABF823E-BEE2-4CF8-834E-23B09B958934}" sibTransId="{53AB2C3E-71ED-4F13-BBC6-E26AF0C265DE}"/>
    <dgm:cxn modelId="{FE440EC2-A470-4FDE-B6E5-DBC03C8F507A}" type="presOf" srcId="{206D452F-61B1-4CBA-8432-AC7206ED0D94}" destId="{E9174A6A-D2FD-497D-BF68-07ABA451AD5A}" srcOrd="0" destOrd="0" presId="urn:microsoft.com/office/officeart/2005/8/layout/hProcess6"/>
    <dgm:cxn modelId="{7417D7BF-D65A-469D-BF5B-A714E3694764}" srcId="{39062FEC-A8DF-4F70-825D-B17C1C1D9550}" destId="{7F63E071-FE21-4045-A4FF-2C3421A4F247}" srcOrd="0" destOrd="0" parTransId="{EADC3B81-3EE2-4BA0-B722-42105090CE1B}" sibTransId="{DFBFAABE-A257-4E35-A1FD-BE01939587DF}"/>
    <dgm:cxn modelId="{568376A9-9394-4D77-B22D-9AEBAAF1A62C}" srcId="{206D452F-61B1-4CBA-8432-AC7206ED0D94}" destId="{F6F51ACD-BCC3-40EC-AEB3-9E5C3CC9E6BB}" srcOrd="1" destOrd="0" parTransId="{5EAA8D29-BE7F-4AE7-B333-AD33685DB82A}" sibTransId="{305E391E-0B35-4A82-A505-76FF7D230664}"/>
    <dgm:cxn modelId="{89A35C0A-5361-4197-BFF6-728576A94B0B}" srcId="{3E0B713A-AFE3-4517-8F45-225F71C3E4B8}" destId="{539EF049-7BC4-4D5C-879C-102BBCC22597}" srcOrd="0" destOrd="0" parTransId="{FEABCB5A-481F-4169-9A5B-FA4C85C21C56}" sibTransId="{C0748CB0-3B6B-46A8-8BFF-4D74683FDA6F}"/>
    <dgm:cxn modelId="{10D5071D-7E96-4A8D-B8CE-71DFC42E84EB}" srcId="{5C993985-A63C-41FD-A5D7-C1E20D8FFC1F}" destId="{CA2A4520-BD77-49D3-B58E-FB7E884CCCAE}" srcOrd="0" destOrd="0" parTransId="{A56012A8-C176-477E-9C84-DCE6D5ADEBB5}" sibTransId="{C647F9B1-D9E0-4248-A66F-DB318CFF315A}"/>
    <dgm:cxn modelId="{48DE495E-FE45-4218-8208-23E9C86B0EE8}" srcId="{F6F51ACD-BCC3-40EC-AEB3-9E5C3CC9E6BB}" destId="{088B8D10-01AA-474C-8314-55CC1BDB738C}" srcOrd="0" destOrd="0" parTransId="{4A1D83D7-28FB-4DA1-922A-2C4B41A5BB78}" sibTransId="{B155CE04-ACFA-47BE-8EE7-09A7C88436FC}"/>
    <dgm:cxn modelId="{304EC30D-7F3A-4B9E-A269-65A8CAD08C66}" type="presOf" srcId="{E2D6DE67-1BE0-42F9-910F-26EE77164D65}" destId="{726059F6-7BC7-4F58-B19C-2A70D90166DF}" srcOrd="1" destOrd="1" presId="urn:microsoft.com/office/officeart/2005/8/layout/hProcess6"/>
    <dgm:cxn modelId="{3719F873-EDE6-40D7-B972-37CA89CCD583}" type="presOf" srcId="{CA2A4520-BD77-49D3-B58E-FB7E884CCCAE}" destId="{AF12E780-293A-4116-A7DE-86BF79FFEECB}" srcOrd="1" destOrd="0" presId="urn:microsoft.com/office/officeart/2005/8/layout/hProcess6"/>
    <dgm:cxn modelId="{B371C56A-B9B7-4622-A36C-ADB0843A85A4}" srcId="{F6F51ACD-BCC3-40EC-AEB3-9E5C3CC9E6BB}" destId="{6E06BB1F-DB20-417A-9F08-E78617D0F5D8}" srcOrd="1" destOrd="0" parTransId="{E197A02E-5A54-4AC3-B767-E446A72B883A}" sibTransId="{EBDDA2D8-DAE2-4D5B-8A3C-D6752B6B51F4}"/>
    <dgm:cxn modelId="{6030DC0C-E754-4796-8A5F-E421978E5B51}" type="presOf" srcId="{5C993985-A63C-41FD-A5D7-C1E20D8FFC1F}" destId="{49373798-6DCB-4D96-9184-66919BFBFFC7}" srcOrd="0" destOrd="0" presId="urn:microsoft.com/office/officeart/2005/8/layout/hProcess6"/>
    <dgm:cxn modelId="{6F38F82D-0953-4B46-992A-B73CAF7F7B07}" type="presOf" srcId="{CA2A4520-BD77-49D3-B58E-FB7E884CCCAE}" destId="{F64A4CC9-FFAA-4937-9276-0535C79C0F04}" srcOrd="0" destOrd="0" presId="urn:microsoft.com/office/officeart/2005/8/layout/hProcess6"/>
    <dgm:cxn modelId="{41BD4003-763C-4DD5-BCFC-F98A4FBECB44}" type="presOf" srcId="{39062FEC-A8DF-4F70-825D-B17C1C1D9550}" destId="{4045CB23-3EDF-473D-A5FC-249A9008E7E1}" srcOrd="0" destOrd="0" presId="urn:microsoft.com/office/officeart/2005/8/layout/hProcess6"/>
    <dgm:cxn modelId="{0BA5AEB6-9A6C-40B9-8225-4A7EE9F84D20}" type="presOf" srcId="{E2D6DE67-1BE0-42F9-910F-26EE77164D65}" destId="{C58EF05A-F688-4AFE-B40F-A1519E4BB4E8}" srcOrd="0" destOrd="1" presId="urn:microsoft.com/office/officeart/2005/8/layout/hProcess6"/>
    <dgm:cxn modelId="{D838EE44-CD52-4ED6-9BBD-75D1049AC040}" srcId="{5C993985-A63C-41FD-A5D7-C1E20D8FFC1F}" destId="{04645741-4E5C-4E1E-82EC-B4B8628E7FA6}" srcOrd="1" destOrd="0" parTransId="{BDC9FDB1-D391-4C25-A3CE-CC4352E85948}" sibTransId="{EF04FCD0-9AE4-46BA-8D20-C07CFBAED853}"/>
    <dgm:cxn modelId="{0BE77C05-06DE-48E0-BEBE-D6E3E7FEC109}" type="presOf" srcId="{7F63E071-FE21-4045-A4FF-2C3421A4F247}" destId="{C58EF05A-F688-4AFE-B40F-A1519E4BB4E8}" srcOrd="0" destOrd="0" presId="urn:microsoft.com/office/officeart/2005/8/layout/hProcess6"/>
    <dgm:cxn modelId="{FE8012E1-ACD8-4790-B421-284068C7D7EC}" type="presParOf" srcId="{E9174A6A-D2FD-497D-BF68-07ABA451AD5A}" destId="{0684C99A-CC0D-402D-8B4C-D08024FA744B}" srcOrd="0" destOrd="0" presId="urn:microsoft.com/office/officeart/2005/8/layout/hProcess6"/>
    <dgm:cxn modelId="{14B41BBB-5BBC-494A-B72E-3BF0905DB7ED}" type="presParOf" srcId="{0684C99A-CC0D-402D-8B4C-D08024FA744B}" destId="{CF9B57AD-CF16-4FA0-A49B-EAB089665765}" srcOrd="0" destOrd="0" presId="urn:microsoft.com/office/officeart/2005/8/layout/hProcess6"/>
    <dgm:cxn modelId="{0E4E2B15-9F5A-4C76-9A36-BEFE38929AC1}" type="presParOf" srcId="{0684C99A-CC0D-402D-8B4C-D08024FA744B}" destId="{F64A4CC9-FFAA-4937-9276-0535C79C0F04}" srcOrd="1" destOrd="0" presId="urn:microsoft.com/office/officeart/2005/8/layout/hProcess6"/>
    <dgm:cxn modelId="{EF4FE6A6-4C9B-4ADA-95AD-788B698EEDB7}" type="presParOf" srcId="{0684C99A-CC0D-402D-8B4C-D08024FA744B}" destId="{AF12E780-293A-4116-A7DE-86BF79FFEECB}" srcOrd="2" destOrd="0" presId="urn:microsoft.com/office/officeart/2005/8/layout/hProcess6"/>
    <dgm:cxn modelId="{420D1450-0BC4-4C3C-B352-E8E879DA46AA}" type="presParOf" srcId="{0684C99A-CC0D-402D-8B4C-D08024FA744B}" destId="{49373798-6DCB-4D96-9184-66919BFBFFC7}" srcOrd="3" destOrd="0" presId="urn:microsoft.com/office/officeart/2005/8/layout/hProcess6"/>
    <dgm:cxn modelId="{7DB5F6EC-A678-428D-94DD-7C12DE38CA2C}" type="presParOf" srcId="{E9174A6A-D2FD-497D-BF68-07ABA451AD5A}" destId="{B106308E-BC4A-4FB8-B5AC-2A65325C67E4}" srcOrd="1" destOrd="0" presId="urn:microsoft.com/office/officeart/2005/8/layout/hProcess6"/>
    <dgm:cxn modelId="{BFDA905A-C19E-444B-98E9-E4F2EAAFA711}" type="presParOf" srcId="{E9174A6A-D2FD-497D-BF68-07ABA451AD5A}" destId="{23DADB03-9120-4AAD-A487-FA7ACFE0E31C}" srcOrd="2" destOrd="0" presId="urn:microsoft.com/office/officeart/2005/8/layout/hProcess6"/>
    <dgm:cxn modelId="{7CCC65C6-980E-4ADA-8C51-541036920BC8}" type="presParOf" srcId="{23DADB03-9120-4AAD-A487-FA7ACFE0E31C}" destId="{4F916A27-BF69-43B5-88BA-6E6178044566}" srcOrd="0" destOrd="0" presId="urn:microsoft.com/office/officeart/2005/8/layout/hProcess6"/>
    <dgm:cxn modelId="{225A9298-AD0B-4B53-9363-E4A8BE2FCE14}" type="presParOf" srcId="{23DADB03-9120-4AAD-A487-FA7ACFE0E31C}" destId="{E9D6D67C-946C-4CFB-B2C9-49D25EE2E7C6}" srcOrd="1" destOrd="0" presId="urn:microsoft.com/office/officeart/2005/8/layout/hProcess6"/>
    <dgm:cxn modelId="{176D4AE5-DF76-4112-B532-F377B16C064C}" type="presParOf" srcId="{23DADB03-9120-4AAD-A487-FA7ACFE0E31C}" destId="{98F3188B-FDB7-48A4-8370-6D4FF1AE67A8}" srcOrd="2" destOrd="0" presId="urn:microsoft.com/office/officeart/2005/8/layout/hProcess6"/>
    <dgm:cxn modelId="{C5F55BDC-443F-4384-AFE5-33C8EA096BC2}" type="presParOf" srcId="{23DADB03-9120-4AAD-A487-FA7ACFE0E31C}" destId="{5BBBC96E-0530-4DFA-A8F3-E9E3A67CC97F}" srcOrd="3" destOrd="0" presId="urn:microsoft.com/office/officeart/2005/8/layout/hProcess6"/>
    <dgm:cxn modelId="{FBFDC7BD-C8E0-48A2-98CC-EF23DD2668FA}" type="presParOf" srcId="{E9174A6A-D2FD-497D-BF68-07ABA451AD5A}" destId="{5C751444-F85D-4B17-8DED-21F9791F1C75}" srcOrd="3" destOrd="0" presId="urn:microsoft.com/office/officeart/2005/8/layout/hProcess6"/>
    <dgm:cxn modelId="{1C6FEA5F-C5A4-4122-8242-A7767796BFF3}" type="presParOf" srcId="{E9174A6A-D2FD-497D-BF68-07ABA451AD5A}" destId="{8411A1C2-E898-4A4C-8438-B96A6837D54E}" srcOrd="4" destOrd="0" presId="urn:microsoft.com/office/officeart/2005/8/layout/hProcess6"/>
    <dgm:cxn modelId="{2A593F75-0627-4039-A6DB-24818FA6344E}" type="presParOf" srcId="{8411A1C2-E898-4A4C-8438-B96A6837D54E}" destId="{C5EB2184-59BB-4F4A-8D1A-8BF89FF5D288}" srcOrd="0" destOrd="0" presId="urn:microsoft.com/office/officeart/2005/8/layout/hProcess6"/>
    <dgm:cxn modelId="{C122D53A-9A3D-453E-A313-2D6AB8947F4E}" type="presParOf" srcId="{8411A1C2-E898-4A4C-8438-B96A6837D54E}" destId="{C58EF05A-F688-4AFE-B40F-A1519E4BB4E8}" srcOrd="1" destOrd="0" presId="urn:microsoft.com/office/officeart/2005/8/layout/hProcess6"/>
    <dgm:cxn modelId="{1718A2CE-3539-4294-85DC-9F94EF4C6A19}" type="presParOf" srcId="{8411A1C2-E898-4A4C-8438-B96A6837D54E}" destId="{726059F6-7BC7-4F58-B19C-2A70D90166DF}" srcOrd="2" destOrd="0" presId="urn:microsoft.com/office/officeart/2005/8/layout/hProcess6"/>
    <dgm:cxn modelId="{45AA2C32-CCC9-4E04-A3AF-AF2D59FEE470}" type="presParOf" srcId="{8411A1C2-E898-4A4C-8438-B96A6837D54E}" destId="{4045CB23-3EDF-473D-A5FC-249A9008E7E1}" srcOrd="3" destOrd="0" presId="urn:microsoft.com/office/officeart/2005/8/layout/hProcess6"/>
    <dgm:cxn modelId="{5F165A22-3289-4578-9548-282956CE8579}" type="presParOf" srcId="{E9174A6A-D2FD-497D-BF68-07ABA451AD5A}" destId="{8F83BB18-09A3-4217-ADAE-3654EB96AF39}" srcOrd="5" destOrd="0" presId="urn:microsoft.com/office/officeart/2005/8/layout/hProcess6"/>
    <dgm:cxn modelId="{8679E2FF-427E-4B5C-99CA-CDFF6A5DDBA2}" type="presParOf" srcId="{E9174A6A-D2FD-497D-BF68-07ABA451AD5A}" destId="{2190BF25-5746-409C-9541-FD2E5F7672AA}" srcOrd="6" destOrd="0" presId="urn:microsoft.com/office/officeart/2005/8/layout/hProcess6"/>
    <dgm:cxn modelId="{BF6D4A71-AE16-45C6-900B-BB8DDF000295}" type="presParOf" srcId="{2190BF25-5746-409C-9541-FD2E5F7672AA}" destId="{44DB02E2-0FAA-40DD-BD9C-1F98DF25B36A}" srcOrd="0" destOrd="0" presId="urn:microsoft.com/office/officeart/2005/8/layout/hProcess6"/>
    <dgm:cxn modelId="{DAB73A2E-500B-41F3-A069-00CA7A7ADB7F}" type="presParOf" srcId="{2190BF25-5746-409C-9541-FD2E5F7672AA}" destId="{74F7D771-CDC6-415E-892C-547C147C0357}" srcOrd="1" destOrd="0" presId="urn:microsoft.com/office/officeart/2005/8/layout/hProcess6"/>
    <dgm:cxn modelId="{7AB10418-6D17-47C0-88D0-AC5A26D46FA8}" type="presParOf" srcId="{2190BF25-5746-409C-9541-FD2E5F7672AA}" destId="{C929A0D5-DA3A-411C-8870-A655A6E60DD0}" srcOrd="2" destOrd="0" presId="urn:microsoft.com/office/officeart/2005/8/layout/hProcess6"/>
    <dgm:cxn modelId="{C4111906-1E46-4E92-A6AC-49268AA11733}" type="presParOf" srcId="{2190BF25-5746-409C-9541-FD2E5F7672AA}" destId="{5BC6F8ED-6778-4B00-A36F-9DDA0B7B293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06D452F-61B1-4CBA-8432-AC7206ED0D94}" type="doc">
      <dgm:prSet loTypeId="urn:microsoft.com/office/officeart/2005/8/layout/hProcess6" loCatId="process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zh-TW" altLang="en-US"/>
        </a:p>
      </dgm:t>
    </dgm:pt>
    <dgm:pt modelId="{5C993985-A63C-41FD-A5D7-C1E20D8FFC1F}">
      <dgm:prSet phldrT="[文字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問題</a:t>
          </a:r>
          <a:endParaRPr lang="zh-TW" altLang="en-US" dirty="0"/>
        </a:p>
      </dgm:t>
    </dgm:pt>
    <dgm:pt modelId="{AABF823E-BEE2-4CF8-834E-23B09B958934}" type="par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53AB2C3E-71ED-4F13-BBC6-E26AF0C265DE}" type="sib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CA2A4520-BD77-49D3-B58E-FB7E884CCCAE}">
      <dgm:prSet phldrT="[文字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錢幣辨認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A56012A8-C176-477E-9C84-DCE6D5ADEBB5}" type="par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C647F9B1-D9E0-4248-A66F-DB318CFF315A}" type="sib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04645741-4E5C-4E1E-82EC-B4B8628E7FA6}">
      <dgm:prSet phldrT="[文字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錢幣應用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BDC9FDB1-D391-4C25-A3CE-CC4352E85948}" type="par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EF04FCD0-9AE4-46BA-8D20-C07CFBAED853}" type="sib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F6F51ACD-BCC3-40EC-AEB3-9E5C3CC9E6BB}">
      <dgm:prSet phldrT="[文字]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zh-TW" altLang="en-US" dirty="0" smtClean="0"/>
            <a:t>模式</a:t>
          </a:r>
          <a:endParaRPr lang="zh-TW" altLang="en-US" dirty="0"/>
        </a:p>
      </dgm:t>
    </dgm:pt>
    <dgm:pt modelId="{5EAA8D29-BE7F-4AE7-B333-AD33685DB82A}" type="par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305E391E-0B35-4A82-A505-76FF7D230664}" type="sib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088B8D10-01AA-474C-8314-55CC1BDB738C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2"/>
              </a:solidFill>
            </a:rPr>
            <a:t>1.</a:t>
          </a:r>
          <a:r>
            <a:rPr lang="zh-TW" altLang="en-US" sz="1100" dirty="0" smtClean="0">
              <a:solidFill>
                <a:schemeClr val="tx2"/>
              </a:solidFill>
            </a:rPr>
            <a:t>幣值兌換</a:t>
          </a:r>
          <a:endParaRPr lang="zh-TW" altLang="en-US" sz="1100" dirty="0">
            <a:solidFill>
              <a:schemeClr val="tx2"/>
            </a:solidFill>
          </a:endParaRPr>
        </a:p>
      </dgm:t>
    </dgm:pt>
    <dgm:pt modelId="{4A1D83D7-28FB-4DA1-922A-2C4B41A5BB78}" type="par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B155CE04-ACFA-47BE-8EE7-09A7C88436FC}" type="sib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6E06BB1F-DB20-417A-9F08-E78617D0F5D8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2"/>
              </a:solidFill>
            </a:rPr>
            <a:t>2.</a:t>
          </a:r>
          <a:r>
            <a:rPr lang="zh-TW" altLang="en-US" sz="1100" dirty="0" smtClean="0">
              <a:solidFill>
                <a:schemeClr val="tx2"/>
              </a:solidFill>
            </a:rPr>
            <a:t>計算總價</a:t>
          </a:r>
          <a:endParaRPr lang="zh-TW" altLang="en-US" sz="1100" dirty="0">
            <a:solidFill>
              <a:schemeClr val="tx2"/>
            </a:solidFill>
          </a:endParaRPr>
        </a:p>
      </dgm:t>
    </dgm:pt>
    <dgm:pt modelId="{E197A02E-5A54-4AC3-B767-E446A72B883A}" type="par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EBDDA2D8-DAE2-4D5B-8A3C-D6752B6B51F4}" type="sib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39062FEC-A8DF-4F70-825D-B17C1C1D9550}">
      <dgm:prSet phldrT="[文字]"/>
      <dgm:spPr>
        <a:solidFill>
          <a:schemeClr val="accent4"/>
        </a:solidFill>
      </dgm:spPr>
      <dgm:t>
        <a:bodyPr/>
        <a:lstStyle/>
        <a:p>
          <a:r>
            <a:rPr lang="zh-TW" altLang="en-US" dirty="0" smtClean="0"/>
            <a:t>抽象</a:t>
          </a:r>
          <a:endParaRPr lang="zh-TW" altLang="en-US" dirty="0"/>
        </a:p>
      </dgm:t>
    </dgm:pt>
    <dgm:pt modelId="{B718BD0F-0D80-4410-83C9-6796E7B55E2F}" type="par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B22746A1-9721-4F99-802C-21C391D6AD4F}" type="sib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7F63E071-FE21-4045-A4FF-2C3421A4F247}">
      <dgm:prSet phldrT="[文字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US" altLang="zh-TW" sz="1100" dirty="0" smtClean="0">
              <a:solidFill>
                <a:schemeClr val="bg1"/>
              </a:solidFill>
            </a:rPr>
            <a:t>1.</a:t>
          </a:r>
          <a:r>
            <a:rPr lang="zh-TW" altLang="en-US" sz="1100" dirty="0" smtClean="0">
              <a:solidFill>
                <a:schemeClr val="bg1"/>
              </a:solidFill>
            </a:rPr>
            <a:t>計價策略</a:t>
          </a:r>
          <a:endParaRPr lang="zh-TW" altLang="en-US" sz="1100" dirty="0">
            <a:solidFill>
              <a:schemeClr val="bg1"/>
            </a:solidFill>
          </a:endParaRPr>
        </a:p>
      </dgm:t>
    </dgm:pt>
    <dgm:pt modelId="{EADC3B81-3EE2-4BA0-B722-42105090CE1B}" type="par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DFBFAABE-A257-4E35-A1FD-BE01939587DF}" type="sib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E2D6DE67-1BE0-42F9-910F-26EE77164D65}">
      <dgm:prSet phldrT="[文字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US" altLang="zh-TW" sz="1100" dirty="0" smtClean="0">
              <a:solidFill>
                <a:schemeClr val="bg1"/>
              </a:solidFill>
            </a:rPr>
            <a:t>2.</a:t>
          </a:r>
          <a:r>
            <a:rPr lang="zh-TW" altLang="en-US" sz="1100" dirty="0" smtClean="0">
              <a:solidFill>
                <a:schemeClr val="bg1"/>
              </a:solidFill>
            </a:rPr>
            <a:t>解題步驟</a:t>
          </a:r>
          <a:endParaRPr lang="zh-TW" altLang="en-US" sz="1100" dirty="0">
            <a:solidFill>
              <a:schemeClr val="bg1"/>
            </a:solidFill>
          </a:endParaRPr>
        </a:p>
      </dgm:t>
    </dgm:pt>
    <dgm:pt modelId="{6610352C-5310-4448-81C6-E30A5EEF55F5}" type="par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7E51D637-7694-41CC-AF12-5A84E37C4C86}" type="sib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3E0B713A-AFE3-4517-8F45-225F71C3E4B8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演算</a:t>
          </a:r>
          <a:endParaRPr lang="zh-TW" altLang="en-US" dirty="0"/>
        </a:p>
      </dgm:t>
    </dgm:pt>
    <dgm:pt modelId="{7C3A1A4E-D8BA-411E-982F-1C5011F761DA}" type="par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CD6211A-B397-4903-8DAE-EE8D49DA8490}" type="sib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39EF049-7BC4-4D5C-879C-102BBCC22597}">
      <dgm:prSet custT="1"/>
      <dgm:spPr/>
      <dgm:t>
        <a:bodyPr/>
        <a:lstStyle/>
        <a:p>
          <a:pPr algn="l"/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執行步驟</a:t>
          </a:r>
          <a:endParaRPr lang="en-US" altLang="zh-TW" sz="1100" dirty="0" smtClean="0">
            <a:solidFill>
              <a:schemeClr val="tx1">
                <a:lumMod val="95000"/>
              </a:schemeClr>
            </a:solidFill>
          </a:endParaRPr>
        </a:p>
        <a:p>
          <a:pPr algn="l"/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生活應用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FEABCB5A-481F-4169-9A5B-FA4C85C21C56}" type="par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C0748CB0-3B6B-46A8-8BFF-4D74683FDA6F}" type="sib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E9174A6A-D2FD-497D-BF68-07ABA451AD5A}" type="pres">
      <dgm:prSet presAssocID="{206D452F-61B1-4CBA-8432-AC7206ED0D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84C99A-CC0D-402D-8B4C-D08024FA744B}" type="pres">
      <dgm:prSet presAssocID="{5C993985-A63C-41FD-A5D7-C1E20D8FFC1F}" presName="compNode" presStyleCnt="0"/>
      <dgm:spPr/>
    </dgm:pt>
    <dgm:pt modelId="{CF9B57AD-CF16-4FA0-A49B-EAB089665765}" type="pres">
      <dgm:prSet presAssocID="{5C993985-A63C-41FD-A5D7-C1E20D8FFC1F}" presName="noGeometry" presStyleCnt="0"/>
      <dgm:spPr/>
    </dgm:pt>
    <dgm:pt modelId="{F64A4CC9-FFAA-4937-9276-0535C79C0F04}" type="pres">
      <dgm:prSet presAssocID="{5C993985-A63C-41FD-A5D7-C1E20D8FFC1F}" presName="childTextVisible" presStyleLbl="bgAccFollowNode1" presStyleIdx="0" presStyleCnt="4" custScaleX="1154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12E780-293A-4116-A7DE-86BF79FFEECB}" type="pres">
      <dgm:prSet presAssocID="{5C993985-A63C-41FD-A5D7-C1E20D8FFC1F}" presName="childTextHidden" presStyleLbl="bgAccFollowNode1" presStyleIdx="0" presStyleCnt="4"/>
      <dgm:spPr/>
      <dgm:t>
        <a:bodyPr/>
        <a:lstStyle/>
        <a:p>
          <a:endParaRPr lang="zh-TW" altLang="en-US"/>
        </a:p>
      </dgm:t>
    </dgm:pt>
    <dgm:pt modelId="{49373798-6DCB-4D96-9184-66919BFBFFC7}" type="pres">
      <dgm:prSet presAssocID="{5C993985-A63C-41FD-A5D7-C1E20D8FFC1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6308E-BC4A-4FB8-B5AC-2A65325C67E4}" type="pres">
      <dgm:prSet presAssocID="{5C993985-A63C-41FD-A5D7-C1E20D8FFC1F}" presName="aSpace" presStyleCnt="0"/>
      <dgm:spPr/>
    </dgm:pt>
    <dgm:pt modelId="{23DADB03-9120-4AAD-A487-FA7ACFE0E31C}" type="pres">
      <dgm:prSet presAssocID="{F6F51ACD-BCC3-40EC-AEB3-9E5C3CC9E6BB}" presName="compNode" presStyleCnt="0"/>
      <dgm:spPr/>
    </dgm:pt>
    <dgm:pt modelId="{4F916A27-BF69-43B5-88BA-6E6178044566}" type="pres">
      <dgm:prSet presAssocID="{F6F51ACD-BCC3-40EC-AEB3-9E5C3CC9E6BB}" presName="noGeometry" presStyleCnt="0"/>
      <dgm:spPr/>
    </dgm:pt>
    <dgm:pt modelId="{E9D6D67C-946C-4CFB-B2C9-49D25EE2E7C6}" type="pres">
      <dgm:prSet presAssocID="{F6F51ACD-BCC3-40EC-AEB3-9E5C3CC9E6BB}" presName="childTextVisible" presStyleLbl="bgAccFollowNode1" presStyleIdx="1" presStyleCnt="4" custScaleX="1135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F3188B-FDB7-48A4-8370-6D4FF1AE67A8}" type="pres">
      <dgm:prSet presAssocID="{F6F51ACD-BCC3-40EC-AEB3-9E5C3CC9E6BB}" presName="childTextHidden" presStyleLbl="bgAccFollowNode1" presStyleIdx="1" presStyleCnt="4"/>
      <dgm:spPr/>
      <dgm:t>
        <a:bodyPr/>
        <a:lstStyle/>
        <a:p>
          <a:endParaRPr lang="zh-TW" altLang="en-US"/>
        </a:p>
      </dgm:t>
    </dgm:pt>
    <dgm:pt modelId="{5BBBC96E-0530-4DFA-A8F3-E9E3A67CC97F}" type="pres">
      <dgm:prSet presAssocID="{F6F51ACD-BCC3-40EC-AEB3-9E5C3CC9E6B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751444-F85D-4B17-8DED-21F9791F1C75}" type="pres">
      <dgm:prSet presAssocID="{F6F51ACD-BCC3-40EC-AEB3-9E5C3CC9E6BB}" presName="aSpace" presStyleCnt="0"/>
      <dgm:spPr/>
    </dgm:pt>
    <dgm:pt modelId="{8411A1C2-E898-4A4C-8438-B96A6837D54E}" type="pres">
      <dgm:prSet presAssocID="{39062FEC-A8DF-4F70-825D-B17C1C1D9550}" presName="compNode" presStyleCnt="0"/>
      <dgm:spPr/>
    </dgm:pt>
    <dgm:pt modelId="{C5EB2184-59BB-4F4A-8D1A-8BF89FF5D288}" type="pres">
      <dgm:prSet presAssocID="{39062FEC-A8DF-4F70-825D-B17C1C1D9550}" presName="noGeometry" presStyleCnt="0"/>
      <dgm:spPr/>
    </dgm:pt>
    <dgm:pt modelId="{C58EF05A-F688-4AFE-B40F-A1519E4BB4E8}" type="pres">
      <dgm:prSet presAssocID="{39062FEC-A8DF-4F70-825D-B17C1C1D9550}" presName="childTextVisible" presStyleLbl="bgAccFollowNode1" presStyleIdx="2" presStyleCnt="4" custScaleX="1226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6059F6-7BC7-4F58-B19C-2A70D90166DF}" type="pres">
      <dgm:prSet presAssocID="{39062FEC-A8DF-4F70-825D-B17C1C1D9550}" presName="childTextHidden" presStyleLbl="bgAccFollowNode1" presStyleIdx="2" presStyleCnt="4"/>
      <dgm:spPr/>
      <dgm:t>
        <a:bodyPr/>
        <a:lstStyle/>
        <a:p>
          <a:endParaRPr lang="zh-TW" altLang="en-US"/>
        </a:p>
      </dgm:t>
    </dgm:pt>
    <dgm:pt modelId="{4045CB23-3EDF-473D-A5FC-249A9008E7E1}" type="pres">
      <dgm:prSet presAssocID="{39062FEC-A8DF-4F70-825D-B17C1C1D955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83BB18-09A3-4217-ADAE-3654EB96AF39}" type="pres">
      <dgm:prSet presAssocID="{39062FEC-A8DF-4F70-825D-B17C1C1D9550}" presName="aSpace" presStyleCnt="0"/>
      <dgm:spPr/>
    </dgm:pt>
    <dgm:pt modelId="{2190BF25-5746-409C-9541-FD2E5F7672AA}" type="pres">
      <dgm:prSet presAssocID="{3E0B713A-AFE3-4517-8F45-225F71C3E4B8}" presName="compNode" presStyleCnt="0"/>
      <dgm:spPr/>
    </dgm:pt>
    <dgm:pt modelId="{44DB02E2-0FAA-40DD-BD9C-1F98DF25B36A}" type="pres">
      <dgm:prSet presAssocID="{3E0B713A-AFE3-4517-8F45-225F71C3E4B8}" presName="noGeometry" presStyleCnt="0"/>
      <dgm:spPr/>
    </dgm:pt>
    <dgm:pt modelId="{74F7D771-CDC6-415E-892C-547C147C0357}" type="pres">
      <dgm:prSet presAssocID="{3E0B713A-AFE3-4517-8F45-225F71C3E4B8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29A0D5-DA3A-411C-8870-A655A6E60DD0}" type="pres">
      <dgm:prSet presAssocID="{3E0B713A-AFE3-4517-8F45-225F71C3E4B8}" presName="childTextHidden" presStyleLbl="bgAccFollowNode1" presStyleIdx="3" presStyleCnt="4"/>
      <dgm:spPr/>
      <dgm:t>
        <a:bodyPr/>
        <a:lstStyle/>
        <a:p>
          <a:endParaRPr lang="zh-TW" altLang="en-US"/>
        </a:p>
      </dgm:t>
    </dgm:pt>
    <dgm:pt modelId="{5BC6F8ED-6778-4B00-A36F-9DDA0B7B2932}" type="pres">
      <dgm:prSet presAssocID="{3E0B713A-AFE3-4517-8F45-225F71C3E4B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CEA7459-82AD-4905-8454-04E84C4D32CF}" type="presOf" srcId="{E2D6DE67-1BE0-42F9-910F-26EE77164D65}" destId="{726059F6-7BC7-4F58-B19C-2A70D90166DF}" srcOrd="1" destOrd="1" presId="urn:microsoft.com/office/officeart/2005/8/layout/hProcess6"/>
    <dgm:cxn modelId="{0E59983B-451A-4B6F-8527-AD8D745B991D}" type="presOf" srcId="{7F63E071-FE21-4045-A4FF-2C3421A4F247}" destId="{C58EF05A-F688-4AFE-B40F-A1519E4BB4E8}" srcOrd="0" destOrd="0" presId="urn:microsoft.com/office/officeart/2005/8/layout/hProcess6"/>
    <dgm:cxn modelId="{F07784DB-8599-4BF5-8ABC-188AFA535E60}" type="presOf" srcId="{539EF049-7BC4-4D5C-879C-102BBCC22597}" destId="{74F7D771-CDC6-415E-892C-547C147C0357}" srcOrd="0" destOrd="0" presId="urn:microsoft.com/office/officeart/2005/8/layout/hProcess6"/>
    <dgm:cxn modelId="{34C836B2-54E3-4849-ADD5-9902A2B83E23}" type="presOf" srcId="{088B8D10-01AA-474C-8314-55CC1BDB738C}" destId="{E9D6D67C-946C-4CFB-B2C9-49D25EE2E7C6}" srcOrd="0" destOrd="0" presId="urn:microsoft.com/office/officeart/2005/8/layout/hProcess6"/>
    <dgm:cxn modelId="{C8CFD477-3001-4480-B118-06C6D3A57994}" srcId="{206D452F-61B1-4CBA-8432-AC7206ED0D94}" destId="{39062FEC-A8DF-4F70-825D-B17C1C1D9550}" srcOrd="2" destOrd="0" parTransId="{B718BD0F-0D80-4410-83C9-6796E7B55E2F}" sibTransId="{B22746A1-9721-4F99-802C-21C391D6AD4F}"/>
    <dgm:cxn modelId="{295728CD-AF4A-4EDA-941D-43D198E8BC16}" type="presOf" srcId="{F6F51ACD-BCC3-40EC-AEB3-9E5C3CC9E6BB}" destId="{5BBBC96E-0530-4DFA-A8F3-E9E3A67CC97F}" srcOrd="0" destOrd="0" presId="urn:microsoft.com/office/officeart/2005/8/layout/hProcess6"/>
    <dgm:cxn modelId="{1EBD61D9-D559-40A8-B925-A0CE7D2A2341}" srcId="{206D452F-61B1-4CBA-8432-AC7206ED0D94}" destId="{3E0B713A-AFE3-4517-8F45-225F71C3E4B8}" srcOrd="3" destOrd="0" parTransId="{7C3A1A4E-D8BA-411E-982F-1C5011F761DA}" sibTransId="{5CD6211A-B397-4903-8DAE-EE8D49DA8490}"/>
    <dgm:cxn modelId="{50790B0F-9805-4FDB-AF38-77DDA46CC699}" srcId="{39062FEC-A8DF-4F70-825D-B17C1C1D9550}" destId="{E2D6DE67-1BE0-42F9-910F-26EE77164D65}" srcOrd="1" destOrd="0" parTransId="{6610352C-5310-4448-81C6-E30A5EEF55F5}" sibTransId="{7E51D637-7694-41CC-AF12-5A84E37C4C86}"/>
    <dgm:cxn modelId="{5838ADA4-57EC-4CDC-A904-26F115978A0B}" type="presOf" srcId="{6E06BB1F-DB20-417A-9F08-E78617D0F5D8}" destId="{E9D6D67C-946C-4CFB-B2C9-49D25EE2E7C6}" srcOrd="0" destOrd="1" presId="urn:microsoft.com/office/officeart/2005/8/layout/hProcess6"/>
    <dgm:cxn modelId="{52BA146B-DE2B-4C42-A61F-3A644EEFB7F5}" type="presOf" srcId="{088B8D10-01AA-474C-8314-55CC1BDB738C}" destId="{98F3188B-FDB7-48A4-8370-6D4FF1AE67A8}" srcOrd="1" destOrd="0" presId="urn:microsoft.com/office/officeart/2005/8/layout/hProcess6"/>
    <dgm:cxn modelId="{46DD3EF3-5BF7-41DE-B001-B0D3AFB94BEE}" type="presOf" srcId="{3E0B713A-AFE3-4517-8F45-225F71C3E4B8}" destId="{5BC6F8ED-6778-4B00-A36F-9DDA0B7B2932}" srcOrd="0" destOrd="0" presId="urn:microsoft.com/office/officeart/2005/8/layout/hProcess6"/>
    <dgm:cxn modelId="{253E23F5-9C2F-4A51-9C0E-E1E59ED83CEB}" type="presOf" srcId="{206D452F-61B1-4CBA-8432-AC7206ED0D94}" destId="{E9174A6A-D2FD-497D-BF68-07ABA451AD5A}" srcOrd="0" destOrd="0" presId="urn:microsoft.com/office/officeart/2005/8/layout/hProcess6"/>
    <dgm:cxn modelId="{F2C4CDA9-3781-4DC8-883E-CF18CAD96EAB}" type="presOf" srcId="{7F63E071-FE21-4045-A4FF-2C3421A4F247}" destId="{726059F6-7BC7-4F58-B19C-2A70D90166DF}" srcOrd="1" destOrd="0" presId="urn:microsoft.com/office/officeart/2005/8/layout/hProcess6"/>
    <dgm:cxn modelId="{2D6CDF0A-2DE9-41A0-89DD-CDC9187CE8AC}" type="presOf" srcId="{CA2A4520-BD77-49D3-B58E-FB7E884CCCAE}" destId="{AF12E780-293A-4116-A7DE-86BF79FFEECB}" srcOrd="1" destOrd="0" presId="urn:microsoft.com/office/officeart/2005/8/layout/hProcess6"/>
    <dgm:cxn modelId="{CE5F012D-2CC7-405E-8E0D-F17DABAEC8DE}" type="presOf" srcId="{539EF049-7BC4-4D5C-879C-102BBCC22597}" destId="{C929A0D5-DA3A-411C-8870-A655A6E60DD0}" srcOrd="1" destOrd="0" presId="urn:microsoft.com/office/officeart/2005/8/layout/hProcess6"/>
    <dgm:cxn modelId="{AB0C2ACF-916E-4486-BB21-9585E25BB597}" srcId="{206D452F-61B1-4CBA-8432-AC7206ED0D94}" destId="{5C993985-A63C-41FD-A5D7-C1E20D8FFC1F}" srcOrd="0" destOrd="0" parTransId="{AABF823E-BEE2-4CF8-834E-23B09B958934}" sibTransId="{53AB2C3E-71ED-4F13-BBC6-E26AF0C265DE}"/>
    <dgm:cxn modelId="{7417D7BF-D65A-469D-BF5B-A714E3694764}" srcId="{39062FEC-A8DF-4F70-825D-B17C1C1D9550}" destId="{7F63E071-FE21-4045-A4FF-2C3421A4F247}" srcOrd="0" destOrd="0" parTransId="{EADC3B81-3EE2-4BA0-B722-42105090CE1B}" sibTransId="{DFBFAABE-A257-4E35-A1FD-BE01939587DF}"/>
    <dgm:cxn modelId="{568376A9-9394-4D77-B22D-9AEBAAF1A62C}" srcId="{206D452F-61B1-4CBA-8432-AC7206ED0D94}" destId="{F6F51ACD-BCC3-40EC-AEB3-9E5C3CC9E6BB}" srcOrd="1" destOrd="0" parTransId="{5EAA8D29-BE7F-4AE7-B333-AD33685DB82A}" sibTransId="{305E391E-0B35-4A82-A505-76FF7D230664}"/>
    <dgm:cxn modelId="{89A35C0A-5361-4197-BFF6-728576A94B0B}" srcId="{3E0B713A-AFE3-4517-8F45-225F71C3E4B8}" destId="{539EF049-7BC4-4D5C-879C-102BBCC22597}" srcOrd="0" destOrd="0" parTransId="{FEABCB5A-481F-4169-9A5B-FA4C85C21C56}" sibTransId="{C0748CB0-3B6B-46A8-8BFF-4D74683FDA6F}"/>
    <dgm:cxn modelId="{13A6E94A-A9A4-4088-90BE-40BEECEBC49A}" type="presOf" srcId="{E2D6DE67-1BE0-42F9-910F-26EE77164D65}" destId="{C58EF05A-F688-4AFE-B40F-A1519E4BB4E8}" srcOrd="0" destOrd="1" presId="urn:microsoft.com/office/officeart/2005/8/layout/hProcess6"/>
    <dgm:cxn modelId="{10D5071D-7E96-4A8D-B8CE-71DFC42E84EB}" srcId="{5C993985-A63C-41FD-A5D7-C1E20D8FFC1F}" destId="{CA2A4520-BD77-49D3-B58E-FB7E884CCCAE}" srcOrd="0" destOrd="0" parTransId="{A56012A8-C176-477E-9C84-DCE6D5ADEBB5}" sibTransId="{C647F9B1-D9E0-4248-A66F-DB318CFF315A}"/>
    <dgm:cxn modelId="{48DE495E-FE45-4218-8208-23E9C86B0EE8}" srcId="{F6F51ACD-BCC3-40EC-AEB3-9E5C3CC9E6BB}" destId="{088B8D10-01AA-474C-8314-55CC1BDB738C}" srcOrd="0" destOrd="0" parTransId="{4A1D83D7-28FB-4DA1-922A-2C4B41A5BB78}" sibTransId="{B155CE04-ACFA-47BE-8EE7-09A7C88436FC}"/>
    <dgm:cxn modelId="{14E9ABD4-71AD-470D-9C66-ED174C9F8F83}" type="presOf" srcId="{04645741-4E5C-4E1E-82EC-B4B8628E7FA6}" destId="{F64A4CC9-FFAA-4937-9276-0535C79C0F04}" srcOrd="0" destOrd="1" presId="urn:microsoft.com/office/officeart/2005/8/layout/hProcess6"/>
    <dgm:cxn modelId="{BA5D13A9-98F7-4B0A-BCD6-17DCC61A8FA1}" type="presOf" srcId="{6E06BB1F-DB20-417A-9F08-E78617D0F5D8}" destId="{98F3188B-FDB7-48A4-8370-6D4FF1AE67A8}" srcOrd="1" destOrd="1" presId="urn:microsoft.com/office/officeart/2005/8/layout/hProcess6"/>
    <dgm:cxn modelId="{7C591281-25A6-406E-96A9-8BCDCC464914}" type="presOf" srcId="{5C993985-A63C-41FD-A5D7-C1E20D8FFC1F}" destId="{49373798-6DCB-4D96-9184-66919BFBFFC7}" srcOrd="0" destOrd="0" presId="urn:microsoft.com/office/officeart/2005/8/layout/hProcess6"/>
    <dgm:cxn modelId="{B371C56A-B9B7-4622-A36C-ADB0843A85A4}" srcId="{F6F51ACD-BCC3-40EC-AEB3-9E5C3CC9E6BB}" destId="{6E06BB1F-DB20-417A-9F08-E78617D0F5D8}" srcOrd="1" destOrd="0" parTransId="{E197A02E-5A54-4AC3-B767-E446A72B883A}" sibTransId="{EBDDA2D8-DAE2-4D5B-8A3C-D6752B6B51F4}"/>
    <dgm:cxn modelId="{64637124-BEAA-4BCF-AFE9-EFFD8C1AB718}" type="presOf" srcId="{39062FEC-A8DF-4F70-825D-B17C1C1D9550}" destId="{4045CB23-3EDF-473D-A5FC-249A9008E7E1}" srcOrd="0" destOrd="0" presId="urn:microsoft.com/office/officeart/2005/8/layout/hProcess6"/>
    <dgm:cxn modelId="{27267E4D-F061-43C9-87B4-FA3BDD6C8D17}" type="presOf" srcId="{CA2A4520-BD77-49D3-B58E-FB7E884CCCAE}" destId="{F64A4CC9-FFAA-4937-9276-0535C79C0F04}" srcOrd="0" destOrd="0" presId="urn:microsoft.com/office/officeart/2005/8/layout/hProcess6"/>
    <dgm:cxn modelId="{59CE17FB-207E-486B-A4FB-A1ABD33B9CB6}" type="presOf" srcId="{04645741-4E5C-4E1E-82EC-B4B8628E7FA6}" destId="{AF12E780-293A-4116-A7DE-86BF79FFEECB}" srcOrd="1" destOrd="1" presId="urn:microsoft.com/office/officeart/2005/8/layout/hProcess6"/>
    <dgm:cxn modelId="{D838EE44-CD52-4ED6-9BBD-75D1049AC040}" srcId="{5C993985-A63C-41FD-A5D7-C1E20D8FFC1F}" destId="{04645741-4E5C-4E1E-82EC-B4B8628E7FA6}" srcOrd="1" destOrd="0" parTransId="{BDC9FDB1-D391-4C25-A3CE-CC4352E85948}" sibTransId="{EF04FCD0-9AE4-46BA-8D20-C07CFBAED853}"/>
    <dgm:cxn modelId="{75CE862F-0CB9-4190-9801-1EF01486EFC8}" type="presParOf" srcId="{E9174A6A-D2FD-497D-BF68-07ABA451AD5A}" destId="{0684C99A-CC0D-402D-8B4C-D08024FA744B}" srcOrd="0" destOrd="0" presId="urn:microsoft.com/office/officeart/2005/8/layout/hProcess6"/>
    <dgm:cxn modelId="{8E4A0F38-7C64-49EF-94BE-1B231C7447B2}" type="presParOf" srcId="{0684C99A-CC0D-402D-8B4C-D08024FA744B}" destId="{CF9B57AD-CF16-4FA0-A49B-EAB089665765}" srcOrd="0" destOrd="0" presId="urn:microsoft.com/office/officeart/2005/8/layout/hProcess6"/>
    <dgm:cxn modelId="{0848BEC1-3A4B-46B6-9D65-4990BE93BEB8}" type="presParOf" srcId="{0684C99A-CC0D-402D-8B4C-D08024FA744B}" destId="{F64A4CC9-FFAA-4937-9276-0535C79C0F04}" srcOrd="1" destOrd="0" presId="urn:microsoft.com/office/officeart/2005/8/layout/hProcess6"/>
    <dgm:cxn modelId="{CC63CB82-C7A0-45F5-80AF-9DDC88E7E0F3}" type="presParOf" srcId="{0684C99A-CC0D-402D-8B4C-D08024FA744B}" destId="{AF12E780-293A-4116-A7DE-86BF79FFEECB}" srcOrd="2" destOrd="0" presId="urn:microsoft.com/office/officeart/2005/8/layout/hProcess6"/>
    <dgm:cxn modelId="{E1F4CCF8-8CE8-4DE5-A2C1-C0250A6E0C26}" type="presParOf" srcId="{0684C99A-CC0D-402D-8B4C-D08024FA744B}" destId="{49373798-6DCB-4D96-9184-66919BFBFFC7}" srcOrd="3" destOrd="0" presId="urn:microsoft.com/office/officeart/2005/8/layout/hProcess6"/>
    <dgm:cxn modelId="{23B00D30-BC33-47D1-9EE9-66654CFE9C21}" type="presParOf" srcId="{E9174A6A-D2FD-497D-BF68-07ABA451AD5A}" destId="{B106308E-BC4A-4FB8-B5AC-2A65325C67E4}" srcOrd="1" destOrd="0" presId="urn:microsoft.com/office/officeart/2005/8/layout/hProcess6"/>
    <dgm:cxn modelId="{BA8277E5-7A41-4117-884E-984499EAC37B}" type="presParOf" srcId="{E9174A6A-D2FD-497D-BF68-07ABA451AD5A}" destId="{23DADB03-9120-4AAD-A487-FA7ACFE0E31C}" srcOrd="2" destOrd="0" presId="urn:microsoft.com/office/officeart/2005/8/layout/hProcess6"/>
    <dgm:cxn modelId="{8BDDFDD8-641B-443C-8DEF-96A2D63AFB5C}" type="presParOf" srcId="{23DADB03-9120-4AAD-A487-FA7ACFE0E31C}" destId="{4F916A27-BF69-43B5-88BA-6E6178044566}" srcOrd="0" destOrd="0" presId="urn:microsoft.com/office/officeart/2005/8/layout/hProcess6"/>
    <dgm:cxn modelId="{BFB55B4B-9F15-4E45-B987-A38003E7AF3F}" type="presParOf" srcId="{23DADB03-9120-4AAD-A487-FA7ACFE0E31C}" destId="{E9D6D67C-946C-4CFB-B2C9-49D25EE2E7C6}" srcOrd="1" destOrd="0" presId="urn:microsoft.com/office/officeart/2005/8/layout/hProcess6"/>
    <dgm:cxn modelId="{DF7EBF2E-CE75-46D2-92FF-19413DF456CF}" type="presParOf" srcId="{23DADB03-9120-4AAD-A487-FA7ACFE0E31C}" destId="{98F3188B-FDB7-48A4-8370-6D4FF1AE67A8}" srcOrd="2" destOrd="0" presId="urn:microsoft.com/office/officeart/2005/8/layout/hProcess6"/>
    <dgm:cxn modelId="{ED0E69C3-D50E-4D91-8D13-BEBE567ECFBA}" type="presParOf" srcId="{23DADB03-9120-4AAD-A487-FA7ACFE0E31C}" destId="{5BBBC96E-0530-4DFA-A8F3-E9E3A67CC97F}" srcOrd="3" destOrd="0" presId="urn:microsoft.com/office/officeart/2005/8/layout/hProcess6"/>
    <dgm:cxn modelId="{DCA18251-BC34-4FEA-BB2F-FB468C551A13}" type="presParOf" srcId="{E9174A6A-D2FD-497D-BF68-07ABA451AD5A}" destId="{5C751444-F85D-4B17-8DED-21F9791F1C75}" srcOrd="3" destOrd="0" presId="urn:microsoft.com/office/officeart/2005/8/layout/hProcess6"/>
    <dgm:cxn modelId="{BE70ABED-DE2F-4817-AB62-4275477FF941}" type="presParOf" srcId="{E9174A6A-D2FD-497D-BF68-07ABA451AD5A}" destId="{8411A1C2-E898-4A4C-8438-B96A6837D54E}" srcOrd="4" destOrd="0" presId="urn:microsoft.com/office/officeart/2005/8/layout/hProcess6"/>
    <dgm:cxn modelId="{D392339C-B0F9-45C0-99C2-B734F93347AF}" type="presParOf" srcId="{8411A1C2-E898-4A4C-8438-B96A6837D54E}" destId="{C5EB2184-59BB-4F4A-8D1A-8BF89FF5D288}" srcOrd="0" destOrd="0" presId="urn:microsoft.com/office/officeart/2005/8/layout/hProcess6"/>
    <dgm:cxn modelId="{9EBF45EF-C4A3-422C-959B-D64AEF2A83D0}" type="presParOf" srcId="{8411A1C2-E898-4A4C-8438-B96A6837D54E}" destId="{C58EF05A-F688-4AFE-B40F-A1519E4BB4E8}" srcOrd="1" destOrd="0" presId="urn:microsoft.com/office/officeart/2005/8/layout/hProcess6"/>
    <dgm:cxn modelId="{3CA0F2CD-2B10-46ED-BC91-FBB208B70F0B}" type="presParOf" srcId="{8411A1C2-E898-4A4C-8438-B96A6837D54E}" destId="{726059F6-7BC7-4F58-B19C-2A70D90166DF}" srcOrd="2" destOrd="0" presId="urn:microsoft.com/office/officeart/2005/8/layout/hProcess6"/>
    <dgm:cxn modelId="{79CBB616-E3E6-4F6D-AFBA-D95227DAFA09}" type="presParOf" srcId="{8411A1C2-E898-4A4C-8438-B96A6837D54E}" destId="{4045CB23-3EDF-473D-A5FC-249A9008E7E1}" srcOrd="3" destOrd="0" presId="urn:microsoft.com/office/officeart/2005/8/layout/hProcess6"/>
    <dgm:cxn modelId="{D39E32EB-8DDD-4B1D-8789-88A5E9289C80}" type="presParOf" srcId="{E9174A6A-D2FD-497D-BF68-07ABA451AD5A}" destId="{8F83BB18-09A3-4217-ADAE-3654EB96AF39}" srcOrd="5" destOrd="0" presId="urn:microsoft.com/office/officeart/2005/8/layout/hProcess6"/>
    <dgm:cxn modelId="{158CC271-0D06-4263-B9B7-492518E69238}" type="presParOf" srcId="{E9174A6A-D2FD-497D-BF68-07ABA451AD5A}" destId="{2190BF25-5746-409C-9541-FD2E5F7672AA}" srcOrd="6" destOrd="0" presId="urn:microsoft.com/office/officeart/2005/8/layout/hProcess6"/>
    <dgm:cxn modelId="{872CD781-3348-468F-B6F0-F319C391A9B3}" type="presParOf" srcId="{2190BF25-5746-409C-9541-FD2E5F7672AA}" destId="{44DB02E2-0FAA-40DD-BD9C-1F98DF25B36A}" srcOrd="0" destOrd="0" presId="urn:microsoft.com/office/officeart/2005/8/layout/hProcess6"/>
    <dgm:cxn modelId="{7D8EC15F-F396-4A11-A743-DAB8AB09CFF0}" type="presParOf" srcId="{2190BF25-5746-409C-9541-FD2E5F7672AA}" destId="{74F7D771-CDC6-415E-892C-547C147C0357}" srcOrd="1" destOrd="0" presId="urn:microsoft.com/office/officeart/2005/8/layout/hProcess6"/>
    <dgm:cxn modelId="{6496EA8C-1204-40ED-A60E-A31EAA6926B5}" type="presParOf" srcId="{2190BF25-5746-409C-9541-FD2E5F7672AA}" destId="{C929A0D5-DA3A-411C-8870-A655A6E60DD0}" srcOrd="2" destOrd="0" presId="urn:microsoft.com/office/officeart/2005/8/layout/hProcess6"/>
    <dgm:cxn modelId="{70CF9089-86B4-4E8D-AE9A-F529F855C2DA}" type="presParOf" srcId="{2190BF25-5746-409C-9541-FD2E5F7672AA}" destId="{5BC6F8ED-6778-4B00-A36F-9DDA0B7B293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F10D541-7C47-467A-9108-49FC7C800BD4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2966FFDD-96A2-41DF-8B47-349CEB36E5A8}">
      <dgm:prSet phldrT="[文字]"/>
      <dgm:spPr/>
      <dgm:t>
        <a:bodyPr/>
        <a:lstStyle/>
        <a:p>
          <a:r>
            <a:rPr lang="zh-TW" altLang="en-US" dirty="0" smtClean="0"/>
            <a:t>十個一數</a:t>
          </a:r>
          <a:endParaRPr lang="zh-TW" altLang="en-US" dirty="0"/>
        </a:p>
      </dgm:t>
    </dgm:pt>
    <dgm:pt modelId="{E3CCCA41-F4D9-4FCD-857E-09F4539971DA}" type="parTrans" cxnId="{6A96CA8D-DDAF-4D9B-B1D1-88A27C17055A}">
      <dgm:prSet/>
      <dgm:spPr/>
      <dgm:t>
        <a:bodyPr/>
        <a:lstStyle/>
        <a:p>
          <a:endParaRPr lang="zh-TW" altLang="en-US"/>
        </a:p>
      </dgm:t>
    </dgm:pt>
    <dgm:pt modelId="{69BE4489-18F4-41A7-A04F-CE457F937BCA}" type="sibTrans" cxnId="{6A96CA8D-DDAF-4D9B-B1D1-88A27C17055A}">
      <dgm:prSet/>
      <dgm:spPr/>
      <dgm:t>
        <a:bodyPr/>
        <a:lstStyle/>
        <a:p>
          <a:endParaRPr lang="zh-TW" altLang="en-US"/>
        </a:p>
      </dgm:t>
    </dgm:pt>
    <dgm:pt modelId="{7337761E-5169-402D-9B02-E3B8739B3CCF}">
      <dgm:prSet phldrT="[文字]"/>
      <dgm:spPr/>
      <dgm:t>
        <a:bodyPr/>
        <a:lstStyle/>
        <a:p>
          <a:r>
            <a:rPr lang="zh-TW" altLang="en-US" dirty="0" smtClean="0"/>
            <a:t>聚十</a:t>
          </a:r>
          <a:endParaRPr lang="zh-TW" altLang="en-US" dirty="0"/>
        </a:p>
      </dgm:t>
    </dgm:pt>
    <dgm:pt modelId="{A89990E0-3BEA-465A-B972-EE4240DD6DC4}" type="parTrans" cxnId="{A8DBD115-2F3D-4118-81BB-900E57CA6E6B}">
      <dgm:prSet/>
      <dgm:spPr/>
      <dgm:t>
        <a:bodyPr/>
        <a:lstStyle/>
        <a:p>
          <a:endParaRPr lang="zh-TW" altLang="en-US"/>
        </a:p>
      </dgm:t>
    </dgm:pt>
    <dgm:pt modelId="{6B18776A-48CE-4D87-B694-6CB74A8CF3C0}" type="sibTrans" cxnId="{A8DBD115-2F3D-4118-81BB-900E57CA6E6B}">
      <dgm:prSet/>
      <dgm:spPr/>
      <dgm:t>
        <a:bodyPr/>
        <a:lstStyle/>
        <a:p>
          <a:endParaRPr lang="zh-TW" altLang="en-US"/>
        </a:p>
      </dgm:t>
    </dgm:pt>
    <dgm:pt modelId="{2DAD338B-5552-46AD-8CDB-D89F5368AAE6}">
      <dgm:prSet phldrT="[文字]"/>
      <dgm:spPr/>
      <dgm:t>
        <a:bodyPr/>
        <a:lstStyle/>
        <a:p>
          <a:r>
            <a:rPr lang="zh-TW" altLang="en-US" dirty="0" smtClean="0"/>
            <a:t>分類</a:t>
          </a:r>
          <a:endParaRPr lang="zh-TW" altLang="en-US" dirty="0"/>
        </a:p>
      </dgm:t>
    </dgm:pt>
    <dgm:pt modelId="{43C2DFF1-9BEF-4814-B6EE-69FDD5C4F205}" type="parTrans" cxnId="{004E7C0F-754C-4FBC-8B08-DE816C76BDC3}">
      <dgm:prSet/>
      <dgm:spPr/>
      <dgm:t>
        <a:bodyPr/>
        <a:lstStyle/>
        <a:p>
          <a:endParaRPr lang="zh-TW" altLang="en-US"/>
        </a:p>
      </dgm:t>
    </dgm:pt>
    <dgm:pt modelId="{8381802A-F8DF-46EC-A57C-2526B7D976FC}" type="sibTrans" cxnId="{004E7C0F-754C-4FBC-8B08-DE816C76BDC3}">
      <dgm:prSet/>
      <dgm:spPr/>
      <dgm:t>
        <a:bodyPr/>
        <a:lstStyle/>
        <a:p>
          <a:endParaRPr lang="zh-TW" altLang="en-US"/>
        </a:p>
      </dgm:t>
    </dgm:pt>
    <dgm:pt modelId="{1571B0E6-AEB1-4F14-9602-4B0CDC21EE7B}" type="pres">
      <dgm:prSet presAssocID="{5F10D541-7C47-467A-9108-49FC7C800BD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0996712-01A6-48C0-A66E-921256376DA4}" type="pres">
      <dgm:prSet presAssocID="{2966FFDD-96A2-41DF-8B47-349CEB36E5A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4F3756-16E2-40B4-92AA-5AA40B132C21}" type="pres">
      <dgm:prSet presAssocID="{2966FFDD-96A2-41DF-8B47-349CEB36E5A8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B718C19C-C15E-4602-9C1D-3CCF3B8C0DC8}" type="pres">
      <dgm:prSet presAssocID="{2966FFDD-96A2-41DF-8B47-349CEB36E5A8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BE1F0E6B-92BA-49D5-BB7E-E1F00C69FA3A}" type="pres">
      <dgm:prSet presAssocID="{7337761E-5169-402D-9B02-E3B8739B3CCF}" presName="gear2" presStyleLbl="node1" presStyleIdx="1" presStyleCnt="3" custLinFactNeighborX="-5599" custLinFactNeighborY="64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489181-41CB-44FB-A789-3FDEB4810102}" type="pres">
      <dgm:prSet presAssocID="{7337761E-5169-402D-9B02-E3B8739B3CCF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FCBC3231-54CB-45F3-8BAC-A4F709052F6D}" type="pres">
      <dgm:prSet presAssocID="{7337761E-5169-402D-9B02-E3B8739B3CCF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B6A32F02-FC9D-4A76-B0DD-84B6EF485BAB}" type="pres">
      <dgm:prSet presAssocID="{2DAD338B-5552-46AD-8CDB-D89F5368AAE6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0C59FF38-1699-44AD-9858-2D51EE9B9803}" type="pres">
      <dgm:prSet presAssocID="{2DAD338B-5552-46AD-8CDB-D89F5368AAE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BEBDFF-AEBC-4D25-A4FF-92D366DA6F60}" type="pres">
      <dgm:prSet presAssocID="{2DAD338B-5552-46AD-8CDB-D89F5368AAE6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F63EC48A-39D5-4B03-A88B-253B32A08A06}" type="pres">
      <dgm:prSet presAssocID="{2DAD338B-5552-46AD-8CDB-D89F5368AAE6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3E33CAA0-26DD-4551-8B8A-833C40AE37E7}" type="pres">
      <dgm:prSet presAssocID="{69BE4489-18F4-41A7-A04F-CE457F937BCA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17ED76F0-6122-4E6B-BCDD-D141A69D349E}" type="pres">
      <dgm:prSet presAssocID="{6B18776A-48CE-4D87-B694-6CB74A8CF3C0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7A086915-7208-4E4A-A80C-D201493B517D}" type="pres">
      <dgm:prSet presAssocID="{8381802A-F8DF-46EC-A57C-2526B7D976FC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B3A4B8C7-B5E3-485F-9FAD-18754870BCD5}" type="presOf" srcId="{7337761E-5169-402D-9B02-E3B8739B3CCF}" destId="{FCBC3231-54CB-45F3-8BAC-A4F709052F6D}" srcOrd="2" destOrd="0" presId="urn:microsoft.com/office/officeart/2005/8/layout/gear1"/>
    <dgm:cxn modelId="{B77CEDC6-7AA7-43E4-9A5C-4978CED75924}" type="presOf" srcId="{2DAD338B-5552-46AD-8CDB-D89F5368AAE6}" destId="{13BEBDFF-AEBC-4D25-A4FF-92D366DA6F60}" srcOrd="2" destOrd="0" presId="urn:microsoft.com/office/officeart/2005/8/layout/gear1"/>
    <dgm:cxn modelId="{6A96CA8D-DDAF-4D9B-B1D1-88A27C17055A}" srcId="{5F10D541-7C47-467A-9108-49FC7C800BD4}" destId="{2966FFDD-96A2-41DF-8B47-349CEB36E5A8}" srcOrd="0" destOrd="0" parTransId="{E3CCCA41-F4D9-4FCD-857E-09F4539971DA}" sibTransId="{69BE4489-18F4-41A7-A04F-CE457F937BCA}"/>
    <dgm:cxn modelId="{0F71DE21-937C-41E5-9B58-7403D81D3D0F}" type="presOf" srcId="{2966FFDD-96A2-41DF-8B47-349CEB36E5A8}" destId="{B718C19C-C15E-4602-9C1D-3CCF3B8C0DC8}" srcOrd="2" destOrd="0" presId="urn:microsoft.com/office/officeart/2005/8/layout/gear1"/>
    <dgm:cxn modelId="{84239641-760C-431B-B5E6-B19ED2F5942E}" type="presOf" srcId="{7337761E-5169-402D-9B02-E3B8739B3CCF}" destId="{4E489181-41CB-44FB-A789-3FDEB4810102}" srcOrd="1" destOrd="0" presId="urn:microsoft.com/office/officeart/2005/8/layout/gear1"/>
    <dgm:cxn modelId="{3D64D2B0-2259-41B3-8BE1-6DA8F56617D1}" type="presOf" srcId="{7337761E-5169-402D-9B02-E3B8739B3CCF}" destId="{BE1F0E6B-92BA-49D5-BB7E-E1F00C69FA3A}" srcOrd="0" destOrd="0" presId="urn:microsoft.com/office/officeart/2005/8/layout/gear1"/>
    <dgm:cxn modelId="{432378B1-6B64-46E1-96F9-3F1E21D4E85D}" type="presOf" srcId="{69BE4489-18F4-41A7-A04F-CE457F937BCA}" destId="{3E33CAA0-26DD-4551-8B8A-833C40AE37E7}" srcOrd="0" destOrd="0" presId="urn:microsoft.com/office/officeart/2005/8/layout/gear1"/>
    <dgm:cxn modelId="{D4C81535-6B9E-4A43-A8C2-332FCB489B9C}" type="presOf" srcId="{2966FFDD-96A2-41DF-8B47-349CEB36E5A8}" destId="{674F3756-16E2-40B4-92AA-5AA40B132C21}" srcOrd="1" destOrd="0" presId="urn:microsoft.com/office/officeart/2005/8/layout/gear1"/>
    <dgm:cxn modelId="{D46D7816-2D89-4063-944B-42593B1FB2D3}" type="presOf" srcId="{5F10D541-7C47-467A-9108-49FC7C800BD4}" destId="{1571B0E6-AEB1-4F14-9602-4B0CDC21EE7B}" srcOrd="0" destOrd="0" presId="urn:microsoft.com/office/officeart/2005/8/layout/gear1"/>
    <dgm:cxn modelId="{F3255BF3-BE20-4CCA-A471-A645B15B3E3B}" type="presOf" srcId="{2966FFDD-96A2-41DF-8B47-349CEB36E5A8}" destId="{F0996712-01A6-48C0-A66E-921256376DA4}" srcOrd="0" destOrd="0" presId="urn:microsoft.com/office/officeart/2005/8/layout/gear1"/>
    <dgm:cxn modelId="{F92801E4-DAD3-4EFB-BA18-10A5D660D385}" type="presOf" srcId="{2DAD338B-5552-46AD-8CDB-D89F5368AAE6}" destId="{0C59FF38-1699-44AD-9858-2D51EE9B9803}" srcOrd="1" destOrd="0" presId="urn:microsoft.com/office/officeart/2005/8/layout/gear1"/>
    <dgm:cxn modelId="{E2B2F215-E63D-4B13-9FF6-795BA007AF60}" type="presOf" srcId="{6B18776A-48CE-4D87-B694-6CB74A8CF3C0}" destId="{17ED76F0-6122-4E6B-BCDD-D141A69D349E}" srcOrd="0" destOrd="0" presId="urn:microsoft.com/office/officeart/2005/8/layout/gear1"/>
    <dgm:cxn modelId="{B2500E59-1B50-4A93-A52F-4DAEDB47F6D3}" type="presOf" srcId="{2DAD338B-5552-46AD-8CDB-D89F5368AAE6}" destId="{F63EC48A-39D5-4B03-A88B-253B32A08A06}" srcOrd="3" destOrd="0" presId="urn:microsoft.com/office/officeart/2005/8/layout/gear1"/>
    <dgm:cxn modelId="{004E7C0F-754C-4FBC-8B08-DE816C76BDC3}" srcId="{5F10D541-7C47-467A-9108-49FC7C800BD4}" destId="{2DAD338B-5552-46AD-8CDB-D89F5368AAE6}" srcOrd="2" destOrd="0" parTransId="{43C2DFF1-9BEF-4814-B6EE-69FDD5C4F205}" sibTransId="{8381802A-F8DF-46EC-A57C-2526B7D976FC}"/>
    <dgm:cxn modelId="{A8DBD115-2F3D-4118-81BB-900E57CA6E6B}" srcId="{5F10D541-7C47-467A-9108-49FC7C800BD4}" destId="{7337761E-5169-402D-9B02-E3B8739B3CCF}" srcOrd="1" destOrd="0" parTransId="{A89990E0-3BEA-465A-B972-EE4240DD6DC4}" sibTransId="{6B18776A-48CE-4D87-B694-6CB74A8CF3C0}"/>
    <dgm:cxn modelId="{9144F04A-666B-4F46-B37C-0AE8F51C9B6E}" type="presOf" srcId="{8381802A-F8DF-46EC-A57C-2526B7D976FC}" destId="{7A086915-7208-4E4A-A80C-D201493B517D}" srcOrd="0" destOrd="0" presId="urn:microsoft.com/office/officeart/2005/8/layout/gear1"/>
    <dgm:cxn modelId="{6DF8D458-8B2E-4A16-8A45-EB677D47BE70}" type="presOf" srcId="{2DAD338B-5552-46AD-8CDB-D89F5368AAE6}" destId="{B6A32F02-FC9D-4A76-B0DD-84B6EF485BAB}" srcOrd="0" destOrd="0" presId="urn:microsoft.com/office/officeart/2005/8/layout/gear1"/>
    <dgm:cxn modelId="{F542400B-C755-480B-A184-8B5574AEE2FA}" type="presParOf" srcId="{1571B0E6-AEB1-4F14-9602-4B0CDC21EE7B}" destId="{F0996712-01A6-48C0-A66E-921256376DA4}" srcOrd="0" destOrd="0" presId="urn:microsoft.com/office/officeart/2005/8/layout/gear1"/>
    <dgm:cxn modelId="{BDF95587-3801-4AB2-B2BE-0634B6F3CC41}" type="presParOf" srcId="{1571B0E6-AEB1-4F14-9602-4B0CDC21EE7B}" destId="{674F3756-16E2-40B4-92AA-5AA40B132C21}" srcOrd="1" destOrd="0" presId="urn:microsoft.com/office/officeart/2005/8/layout/gear1"/>
    <dgm:cxn modelId="{68D2FE06-0E2C-4FE3-88BD-53A48352AE53}" type="presParOf" srcId="{1571B0E6-AEB1-4F14-9602-4B0CDC21EE7B}" destId="{B718C19C-C15E-4602-9C1D-3CCF3B8C0DC8}" srcOrd="2" destOrd="0" presId="urn:microsoft.com/office/officeart/2005/8/layout/gear1"/>
    <dgm:cxn modelId="{B341E8A9-0535-4002-95D5-F8F68B0BB0FD}" type="presParOf" srcId="{1571B0E6-AEB1-4F14-9602-4B0CDC21EE7B}" destId="{BE1F0E6B-92BA-49D5-BB7E-E1F00C69FA3A}" srcOrd="3" destOrd="0" presId="urn:microsoft.com/office/officeart/2005/8/layout/gear1"/>
    <dgm:cxn modelId="{1F64F28D-B7E0-4278-B834-3922836E2D2B}" type="presParOf" srcId="{1571B0E6-AEB1-4F14-9602-4B0CDC21EE7B}" destId="{4E489181-41CB-44FB-A789-3FDEB4810102}" srcOrd="4" destOrd="0" presId="urn:microsoft.com/office/officeart/2005/8/layout/gear1"/>
    <dgm:cxn modelId="{E18DB122-360C-4EDD-8100-ED4847828A77}" type="presParOf" srcId="{1571B0E6-AEB1-4F14-9602-4B0CDC21EE7B}" destId="{FCBC3231-54CB-45F3-8BAC-A4F709052F6D}" srcOrd="5" destOrd="0" presId="urn:microsoft.com/office/officeart/2005/8/layout/gear1"/>
    <dgm:cxn modelId="{FB3A369F-84AC-4F0B-A43B-39025D0FCE7C}" type="presParOf" srcId="{1571B0E6-AEB1-4F14-9602-4B0CDC21EE7B}" destId="{B6A32F02-FC9D-4A76-B0DD-84B6EF485BAB}" srcOrd="6" destOrd="0" presId="urn:microsoft.com/office/officeart/2005/8/layout/gear1"/>
    <dgm:cxn modelId="{63D0A856-FFB5-4587-BDEF-05BC6AA84F0E}" type="presParOf" srcId="{1571B0E6-AEB1-4F14-9602-4B0CDC21EE7B}" destId="{0C59FF38-1699-44AD-9858-2D51EE9B9803}" srcOrd="7" destOrd="0" presId="urn:microsoft.com/office/officeart/2005/8/layout/gear1"/>
    <dgm:cxn modelId="{A7C549A7-681B-4C5E-B710-03701B6848E1}" type="presParOf" srcId="{1571B0E6-AEB1-4F14-9602-4B0CDC21EE7B}" destId="{13BEBDFF-AEBC-4D25-A4FF-92D366DA6F60}" srcOrd="8" destOrd="0" presId="urn:microsoft.com/office/officeart/2005/8/layout/gear1"/>
    <dgm:cxn modelId="{F143BFC6-67B6-4AF3-A2CD-328D77BCDA41}" type="presParOf" srcId="{1571B0E6-AEB1-4F14-9602-4B0CDC21EE7B}" destId="{F63EC48A-39D5-4B03-A88B-253B32A08A06}" srcOrd="9" destOrd="0" presId="urn:microsoft.com/office/officeart/2005/8/layout/gear1"/>
    <dgm:cxn modelId="{6EA29472-D827-487F-9509-13A91A3EA9DA}" type="presParOf" srcId="{1571B0E6-AEB1-4F14-9602-4B0CDC21EE7B}" destId="{3E33CAA0-26DD-4551-8B8A-833C40AE37E7}" srcOrd="10" destOrd="0" presId="urn:microsoft.com/office/officeart/2005/8/layout/gear1"/>
    <dgm:cxn modelId="{681A1A7B-5A84-4BB8-BD9E-CD092E70B32F}" type="presParOf" srcId="{1571B0E6-AEB1-4F14-9602-4B0CDC21EE7B}" destId="{17ED76F0-6122-4E6B-BCDD-D141A69D349E}" srcOrd="11" destOrd="0" presId="urn:microsoft.com/office/officeart/2005/8/layout/gear1"/>
    <dgm:cxn modelId="{3E572D45-601A-40FF-84B1-9FE8DDA9AA8B}" type="presParOf" srcId="{1571B0E6-AEB1-4F14-9602-4B0CDC21EE7B}" destId="{7A086915-7208-4E4A-A80C-D201493B517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06D452F-61B1-4CBA-8432-AC7206ED0D94}" type="doc">
      <dgm:prSet loTypeId="urn:microsoft.com/office/officeart/2005/8/layout/hProcess6" loCatId="process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zh-TW" altLang="en-US"/>
        </a:p>
      </dgm:t>
    </dgm:pt>
    <dgm:pt modelId="{5C993985-A63C-41FD-A5D7-C1E20D8FFC1F}">
      <dgm:prSet phldrT="[文字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問題</a:t>
          </a:r>
          <a:endParaRPr lang="zh-TW" altLang="en-US" dirty="0"/>
        </a:p>
      </dgm:t>
    </dgm:pt>
    <dgm:pt modelId="{AABF823E-BEE2-4CF8-834E-23B09B958934}" type="par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53AB2C3E-71ED-4F13-BBC6-E26AF0C265DE}" type="sib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CA2A4520-BD77-49D3-B58E-FB7E884CCCAE}">
      <dgm:prSet phldrT="[文字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錢幣辨認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A56012A8-C176-477E-9C84-DCE6D5ADEBB5}" type="par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C647F9B1-D9E0-4248-A66F-DB318CFF315A}" type="sib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04645741-4E5C-4E1E-82EC-B4B8628E7FA6}">
      <dgm:prSet phldrT="[文字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錢幣應用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BDC9FDB1-D391-4C25-A3CE-CC4352E85948}" type="par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EF04FCD0-9AE4-46BA-8D20-C07CFBAED853}" type="sib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F6F51ACD-BCC3-40EC-AEB3-9E5C3CC9E6BB}">
      <dgm:prSet phldrT="[文字]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zh-TW" altLang="en-US" dirty="0" smtClean="0"/>
            <a:t>模式</a:t>
          </a:r>
          <a:endParaRPr lang="zh-TW" altLang="en-US" dirty="0"/>
        </a:p>
      </dgm:t>
    </dgm:pt>
    <dgm:pt modelId="{5EAA8D29-BE7F-4AE7-B333-AD33685DB82A}" type="par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305E391E-0B35-4A82-A505-76FF7D230664}" type="sib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088B8D10-01AA-474C-8314-55CC1BDB738C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2"/>
              </a:solidFill>
            </a:rPr>
            <a:t>1.</a:t>
          </a:r>
          <a:r>
            <a:rPr lang="zh-TW" altLang="en-US" sz="1100" dirty="0" smtClean="0">
              <a:solidFill>
                <a:schemeClr val="tx2"/>
              </a:solidFill>
            </a:rPr>
            <a:t>幣值兌換</a:t>
          </a:r>
          <a:endParaRPr lang="zh-TW" altLang="en-US" sz="1100" dirty="0">
            <a:solidFill>
              <a:schemeClr val="tx2"/>
            </a:solidFill>
          </a:endParaRPr>
        </a:p>
      </dgm:t>
    </dgm:pt>
    <dgm:pt modelId="{4A1D83D7-28FB-4DA1-922A-2C4B41A5BB78}" type="par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B155CE04-ACFA-47BE-8EE7-09A7C88436FC}" type="sib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6E06BB1F-DB20-417A-9F08-E78617D0F5D8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2"/>
              </a:solidFill>
            </a:rPr>
            <a:t>2.</a:t>
          </a:r>
          <a:r>
            <a:rPr lang="zh-TW" altLang="en-US" sz="1100" dirty="0" smtClean="0">
              <a:solidFill>
                <a:schemeClr val="tx2"/>
              </a:solidFill>
            </a:rPr>
            <a:t>計算總價</a:t>
          </a:r>
          <a:endParaRPr lang="zh-TW" altLang="en-US" sz="1100" dirty="0">
            <a:solidFill>
              <a:schemeClr val="tx2"/>
            </a:solidFill>
          </a:endParaRPr>
        </a:p>
      </dgm:t>
    </dgm:pt>
    <dgm:pt modelId="{E197A02E-5A54-4AC3-B767-E446A72B883A}" type="par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EBDDA2D8-DAE2-4D5B-8A3C-D6752B6B51F4}" type="sib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39062FEC-A8DF-4F70-825D-B17C1C1D9550}">
      <dgm:prSet phldrT="[文字]"/>
      <dgm:spPr>
        <a:solidFill>
          <a:schemeClr val="accent4"/>
        </a:solidFill>
      </dgm:spPr>
      <dgm:t>
        <a:bodyPr/>
        <a:lstStyle/>
        <a:p>
          <a:r>
            <a:rPr lang="zh-TW" altLang="en-US" dirty="0" smtClean="0"/>
            <a:t>抽象</a:t>
          </a:r>
          <a:endParaRPr lang="zh-TW" altLang="en-US" dirty="0"/>
        </a:p>
      </dgm:t>
    </dgm:pt>
    <dgm:pt modelId="{B718BD0F-0D80-4410-83C9-6796E7B55E2F}" type="par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B22746A1-9721-4F99-802C-21C391D6AD4F}" type="sib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7F63E071-FE21-4045-A4FF-2C3421A4F247}">
      <dgm:prSet phldrT="[文字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US" altLang="zh-TW" sz="1100" dirty="0" smtClean="0">
              <a:solidFill>
                <a:schemeClr val="bg1"/>
              </a:solidFill>
            </a:rPr>
            <a:t>1.</a:t>
          </a:r>
          <a:r>
            <a:rPr lang="zh-TW" altLang="en-US" sz="1100" dirty="0" smtClean="0">
              <a:solidFill>
                <a:schemeClr val="bg1"/>
              </a:solidFill>
            </a:rPr>
            <a:t>計價策略</a:t>
          </a:r>
          <a:endParaRPr lang="zh-TW" altLang="en-US" sz="1100" dirty="0">
            <a:solidFill>
              <a:schemeClr val="bg1"/>
            </a:solidFill>
          </a:endParaRPr>
        </a:p>
      </dgm:t>
    </dgm:pt>
    <dgm:pt modelId="{EADC3B81-3EE2-4BA0-B722-42105090CE1B}" type="par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DFBFAABE-A257-4E35-A1FD-BE01939587DF}" type="sib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E2D6DE67-1BE0-42F9-910F-26EE77164D65}">
      <dgm:prSet phldrT="[文字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US" altLang="zh-TW" sz="1100" dirty="0" smtClean="0">
              <a:solidFill>
                <a:schemeClr val="bg1"/>
              </a:solidFill>
            </a:rPr>
            <a:t>2.</a:t>
          </a:r>
          <a:r>
            <a:rPr lang="zh-TW" altLang="en-US" sz="1100" dirty="0" smtClean="0">
              <a:solidFill>
                <a:schemeClr val="bg1"/>
              </a:solidFill>
            </a:rPr>
            <a:t>解題步驟</a:t>
          </a:r>
          <a:endParaRPr lang="zh-TW" altLang="en-US" sz="1100" dirty="0">
            <a:solidFill>
              <a:schemeClr val="bg1"/>
            </a:solidFill>
          </a:endParaRPr>
        </a:p>
      </dgm:t>
    </dgm:pt>
    <dgm:pt modelId="{6610352C-5310-4448-81C6-E30A5EEF55F5}" type="par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7E51D637-7694-41CC-AF12-5A84E37C4C86}" type="sib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3E0B713A-AFE3-4517-8F45-225F71C3E4B8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演算</a:t>
          </a:r>
          <a:endParaRPr lang="zh-TW" altLang="en-US" dirty="0"/>
        </a:p>
      </dgm:t>
    </dgm:pt>
    <dgm:pt modelId="{7C3A1A4E-D8BA-411E-982F-1C5011F761DA}" type="par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CD6211A-B397-4903-8DAE-EE8D49DA8490}" type="sib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39EF049-7BC4-4D5C-879C-102BBCC22597}">
      <dgm:prSet custT="1"/>
      <dgm:spPr/>
      <dgm:t>
        <a:bodyPr/>
        <a:lstStyle/>
        <a:p>
          <a:pPr algn="l"/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執行步驟</a:t>
          </a:r>
          <a:endParaRPr lang="en-US" altLang="zh-TW" sz="1100" dirty="0" smtClean="0">
            <a:solidFill>
              <a:schemeClr val="tx1">
                <a:lumMod val="95000"/>
              </a:schemeClr>
            </a:solidFill>
          </a:endParaRPr>
        </a:p>
        <a:p>
          <a:pPr algn="l"/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生活應用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FEABCB5A-481F-4169-9A5B-FA4C85C21C56}" type="par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C0748CB0-3B6B-46A8-8BFF-4D74683FDA6F}" type="sib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E9174A6A-D2FD-497D-BF68-07ABA451AD5A}" type="pres">
      <dgm:prSet presAssocID="{206D452F-61B1-4CBA-8432-AC7206ED0D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84C99A-CC0D-402D-8B4C-D08024FA744B}" type="pres">
      <dgm:prSet presAssocID="{5C993985-A63C-41FD-A5D7-C1E20D8FFC1F}" presName="compNode" presStyleCnt="0"/>
      <dgm:spPr/>
    </dgm:pt>
    <dgm:pt modelId="{CF9B57AD-CF16-4FA0-A49B-EAB089665765}" type="pres">
      <dgm:prSet presAssocID="{5C993985-A63C-41FD-A5D7-C1E20D8FFC1F}" presName="noGeometry" presStyleCnt="0"/>
      <dgm:spPr/>
    </dgm:pt>
    <dgm:pt modelId="{F64A4CC9-FFAA-4937-9276-0535C79C0F04}" type="pres">
      <dgm:prSet presAssocID="{5C993985-A63C-41FD-A5D7-C1E20D8FFC1F}" presName="childTextVisible" presStyleLbl="bgAccFollowNode1" presStyleIdx="0" presStyleCnt="4" custScaleX="1154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12E780-293A-4116-A7DE-86BF79FFEECB}" type="pres">
      <dgm:prSet presAssocID="{5C993985-A63C-41FD-A5D7-C1E20D8FFC1F}" presName="childTextHidden" presStyleLbl="bgAccFollowNode1" presStyleIdx="0" presStyleCnt="4"/>
      <dgm:spPr/>
      <dgm:t>
        <a:bodyPr/>
        <a:lstStyle/>
        <a:p>
          <a:endParaRPr lang="zh-TW" altLang="en-US"/>
        </a:p>
      </dgm:t>
    </dgm:pt>
    <dgm:pt modelId="{49373798-6DCB-4D96-9184-66919BFBFFC7}" type="pres">
      <dgm:prSet presAssocID="{5C993985-A63C-41FD-A5D7-C1E20D8FFC1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6308E-BC4A-4FB8-B5AC-2A65325C67E4}" type="pres">
      <dgm:prSet presAssocID="{5C993985-A63C-41FD-A5D7-C1E20D8FFC1F}" presName="aSpace" presStyleCnt="0"/>
      <dgm:spPr/>
    </dgm:pt>
    <dgm:pt modelId="{23DADB03-9120-4AAD-A487-FA7ACFE0E31C}" type="pres">
      <dgm:prSet presAssocID="{F6F51ACD-BCC3-40EC-AEB3-9E5C3CC9E6BB}" presName="compNode" presStyleCnt="0"/>
      <dgm:spPr/>
    </dgm:pt>
    <dgm:pt modelId="{4F916A27-BF69-43B5-88BA-6E6178044566}" type="pres">
      <dgm:prSet presAssocID="{F6F51ACD-BCC3-40EC-AEB3-9E5C3CC9E6BB}" presName="noGeometry" presStyleCnt="0"/>
      <dgm:spPr/>
    </dgm:pt>
    <dgm:pt modelId="{E9D6D67C-946C-4CFB-B2C9-49D25EE2E7C6}" type="pres">
      <dgm:prSet presAssocID="{F6F51ACD-BCC3-40EC-AEB3-9E5C3CC9E6BB}" presName="childTextVisible" presStyleLbl="bgAccFollowNode1" presStyleIdx="1" presStyleCnt="4" custScaleX="1135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F3188B-FDB7-48A4-8370-6D4FF1AE67A8}" type="pres">
      <dgm:prSet presAssocID="{F6F51ACD-BCC3-40EC-AEB3-9E5C3CC9E6BB}" presName="childTextHidden" presStyleLbl="bgAccFollowNode1" presStyleIdx="1" presStyleCnt="4"/>
      <dgm:spPr/>
      <dgm:t>
        <a:bodyPr/>
        <a:lstStyle/>
        <a:p>
          <a:endParaRPr lang="zh-TW" altLang="en-US"/>
        </a:p>
      </dgm:t>
    </dgm:pt>
    <dgm:pt modelId="{5BBBC96E-0530-4DFA-A8F3-E9E3A67CC97F}" type="pres">
      <dgm:prSet presAssocID="{F6F51ACD-BCC3-40EC-AEB3-9E5C3CC9E6B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751444-F85D-4B17-8DED-21F9791F1C75}" type="pres">
      <dgm:prSet presAssocID="{F6F51ACD-BCC3-40EC-AEB3-9E5C3CC9E6BB}" presName="aSpace" presStyleCnt="0"/>
      <dgm:spPr/>
    </dgm:pt>
    <dgm:pt modelId="{8411A1C2-E898-4A4C-8438-B96A6837D54E}" type="pres">
      <dgm:prSet presAssocID="{39062FEC-A8DF-4F70-825D-B17C1C1D9550}" presName="compNode" presStyleCnt="0"/>
      <dgm:spPr/>
    </dgm:pt>
    <dgm:pt modelId="{C5EB2184-59BB-4F4A-8D1A-8BF89FF5D288}" type="pres">
      <dgm:prSet presAssocID="{39062FEC-A8DF-4F70-825D-B17C1C1D9550}" presName="noGeometry" presStyleCnt="0"/>
      <dgm:spPr/>
    </dgm:pt>
    <dgm:pt modelId="{C58EF05A-F688-4AFE-B40F-A1519E4BB4E8}" type="pres">
      <dgm:prSet presAssocID="{39062FEC-A8DF-4F70-825D-B17C1C1D9550}" presName="childTextVisible" presStyleLbl="bgAccFollowNode1" presStyleIdx="2" presStyleCnt="4" custScaleX="1226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6059F6-7BC7-4F58-B19C-2A70D90166DF}" type="pres">
      <dgm:prSet presAssocID="{39062FEC-A8DF-4F70-825D-B17C1C1D9550}" presName="childTextHidden" presStyleLbl="bgAccFollowNode1" presStyleIdx="2" presStyleCnt="4"/>
      <dgm:spPr/>
      <dgm:t>
        <a:bodyPr/>
        <a:lstStyle/>
        <a:p>
          <a:endParaRPr lang="zh-TW" altLang="en-US"/>
        </a:p>
      </dgm:t>
    </dgm:pt>
    <dgm:pt modelId="{4045CB23-3EDF-473D-A5FC-249A9008E7E1}" type="pres">
      <dgm:prSet presAssocID="{39062FEC-A8DF-4F70-825D-B17C1C1D955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83BB18-09A3-4217-ADAE-3654EB96AF39}" type="pres">
      <dgm:prSet presAssocID="{39062FEC-A8DF-4F70-825D-B17C1C1D9550}" presName="aSpace" presStyleCnt="0"/>
      <dgm:spPr/>
    </dgm:pt>
    <dgm:pt modelId="{2190BF25-5746-409C-9541-FD2E5F7672AA}" type="pres">
      <dgm:prSet presAssocID="{3E0B713A-AFE3-4517-8F45-225F71C3E4B8}" presName="compNode" presStyleCnt="0"/>
      <dgm:spPr/>
    </dgm:pt>
    <dgm:pt modelId="{44DB02E2-0FAA-40DD-BD9C-1F98DF25B36A}" type="pres">
      <dgm:prSet presAssocID="{3E0B713A-AFE3-4517-8F45-225F71C3E4B8}" presName="noGeometry" presStyleCnt="0"/>
      <dgm:spPr/>
    </dgm:pt>
    <dgm:pt modelId="{74F7D771-CDC6-415E-892C-547C147C0357}" type="pres">
      <dgm:prSet presAssocID="{3E0B713A-AFE3-4517-8F45-225F71C3E4B8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29A0D5-DA3A-411C-8870-A655A6E60DD0}" type="pres">
      <dgm:prSet presAssocID="{3E0B713A-AFE3-4517-8F45-225F71C3E4B8}" presName="childTextHidden" presStyleLbl="bgAccFollowNode1" presStyleIdx="3" presStyleCnt="4"/>
      <dgm:spPr/>
      <dgm:t>
        <a:bodyPr/>
        <a:lstStyle/>
        <a:p>
          <a:endParaRPr lang="zh-TW" altLang="en-US"/>
        </a:p>
      </dgm:t>
    </dgm:pt>
    <dgm:pt modelId="{5BC6F8ED-6778-4B00-A36F-9DDA0B7B2932}" type="pres">
      <dgm:prSet presAssocID="{3E0B713A-AFE3-4517-8F45-225F71C3E4B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FD57975-A986-4A0E-9D23-B3854CAB06C5}" type="presOf" srcId="{CA2A4520-BD77-49D3-B58E-FB7E884CCCAE}" destId="{AF12E780-293A-4116-A7DE-86BF79FFEECB}" srcOrd="1" destOrd="0" presId="urn:microsoft.com/office/officeart/2005/8/layout/hProcess6"/>
    <dgm:cxn modelId="{2C098458-6664-4EF6-BAB1-DF6810951710}" type="presOf" srcId="{7F63E071-FE21-4045-A4FF-2C3421A4F247}" destId="{726059F6-7BC7-4F58-B19C-2A70D90166DF}" srcOrd="1" destOrd="0" presId="urn:microsoft.com/office/officeart/2005/8/layout/hProcess6"/>
    <dgm:cxn modelId="{C95C28DF-3A51-417F-99A9-EC747725D698}" type="presOf" srcId="{6E06BB1F-DB20-417A-9F08-E78617D0F5D8}" destId="{E9D6D67C-946C-4CFB-B2C9-49D25EE2E7C6}" srcOrd="0" destOrd="1" presId="urn:microsoft.com/office/officeart/2005/8/layout/hProcess6"/>
    <dgm:cxn modelId="{AB0C2ACF-916E-4486-BB21-9585E25BB597}" srcId="{206D452F-61B1-4CBA-8432-AC7206ED0D94}" destId="{5C993985-A63C-41FD-A5D7-C1E20D8FFC1F}" srcOrd="0" destOrd="0" parTransId="{AABF823E-BEE2-4CF8-834E-23B09B958934}" sibTransId="{53AB2C3E-71ED-4F13-BBC6-E26AF0C265DE}"/>
    <dgm:cxn modelId="{0EA13EA9-4EC2-448A-A296-DC4E2E6BA470}" type="presOf" srcId="{04645741-4E5C-4E1E-82EC-B4B8628E7FA6}" destId="{AF12E780-293A-4116-A7DE-86BF79FFEECB}" srcOrd="1" destOrd="1" presId="urn:microsoft.com/office/officeart/2005/8/layout/hProcess6"/>
    <dgm:cxn modelId="{7B0B8ED4-758F-4A0C-B455-F75A0FEF0378}" type="presOf" srcId="{206D452F-61B1-4CBA-8432-AC7206ED0D94}" destId="{E9174A6A-D2FD-497D-BF68-07ABA451AD5A}" srcOrd="0" destOrd="0" presId="urn:microsoft.com/office/officeart/2005/8/layout/hProcess6"/>
    <dgm:cxn modelId="{B371C56A-B9B7-4622-A36C-ADB0843A85A4}" srcId="{F6F51ACD-BCC3-40EC-AEB3-9E5C3CC9E6BB}" destId="{6E06BB1F-DB20-417A-9F08-E78617D0F5D8}" srcOrd="1" destOrd="0" parTransId="{E197A02E-5A54-4AC3-B767-E446A72B883A}" sibTransId="{EBDDA2D8-DAE2-4D5B-8A3C-D6752B6B51F4}"/>
    <dgm:cxn modelId="{1EBD61D9-D559-40A8-B925-A0CE7D2A2341}" srcId="{206D452F-61B1-4CBA-8432-AC7206ED0D94}" destId="{3E0B713A-AFE3-4517-8F45-225F71C3E4B8}" srcOrd="3" destOrd="0" parTransId="{7C3A1A4E-D8BA-411E-982F-1C5011F761DA}" sibTransId="{5CD6211A-B397-4903-8DAE-EE8D49DA8490}"/>
    <dgm:cxn modelId="{48DE495E-FE45-4218-8208-23E9C86B0EE8}" srcId="{F6F51ACD-BCC3-40EC-AEB3-9E5C3CC9E6BB}" destId="{088B8D10-01AA-474C-8314-55CC1BDB738C}" srcOrd="0" destOrd="0" parTransId="{4A1D83D7-28FB-4DA1-922A-2C4B41A5BB78}" sibTransId="{B155CE04-ACFA-47BE-8EE7-09A7C88436FC}"/>
    <dgm:cxn modelId="{10D5071D-7E96-4A8D-B8CE-71DFC42E84EB}" srcId="{5C993985-A63C-41FD-A5D7-C1E20D8FFC1F}" destId="{CA2A4520-BD77-49D3-B58E-FB7E884CCCAE}" srcOrd="0" destOrd="0" parTransId="{A56012A8-C176-477E-9C84-DCE6D5ADEBB5}" sibTransId="{C647F9B1-D9E0-4248-A66F-DB318CFF315A}"/>
    <dgm:cxn modelId="{75FA395D-ADD6-4DC3-88DB-990971045256}" type="presOf" srcId="{CA2A4520-BD77-49D3-B58E-FB7E884CCCAE}" destId="{F64A4CC9-FFAA-4937-9276-0535C79C0F04}" srcOrd="0" destOrd="0" presId="urn:microsoft.com/office/officeart/2005/8/layout/hProcess6"/>
    <dgm:cxn modelId="{E3387ECD-3747-4685-8CC5-44758D95C3D8}" type="presOf" srcId="{6E06BB1F-DB20-417A-9F08-E78617D0F5D8}" destId="{98F3188B-FDB7-48A4-8370-6D4FF1AE67A8}" srcOrd="1" destOrd="1" presId="urn:microsoft.com/office/officeart/2005/8/layout/hProcess6"/>
    <dgm:cxn modelId="{50790B0F-9805-4FDB-AF38-77DDA46CC699}" srcId="{39062FEC-A8DF-4F70-825D-B17C1C1D9550}" destId="{E2D6DE67-1BE0-42F9-910F-26EE77164D65}" srcOrd="1" destOrd="0" parTransId="{6610352C-5310-4448-81C6-E30A5EEF55F5}" sibTransId="{7E51D637-7694-41CC-AF12-5A84E37C4C86}"/>
    <dgm:cxn modelId="{636090DF-D108-4106-B39E-31DFA89700ED}" type="presOf" srcId="{088B8D10-01AA-474C-8314-55CC1BDB738C}" destId="{E9D6D67C-946C-4CFB-B2C9-49D25EE2E7C6}" srcOrd="0" destOrd="0" presId="urn:microsoft.com/office/officeart/2005/8/layout/hProcess6"/>
    <dgm:cxn modelId="{528F7E22-3B24-474C-BC92-A8D7F716E2A1}" type="presOf" srcId="{F6F51ACD-BCC3-40EC-AEB3-9E5C3CC9E6BB}" destId="{5BBBC96E-0530-4DFA-A8F3-E9E3A67CC97F}" srcOrd="0" destOrd="0" presId="urn:microsoft.com/office/officeart/2005/8/layout/hProcess6"/>
    <dgm:cxn modelId="{7417D7BF-D65A-469D-BF5B-A714E3694764}" srcId="{39062FEC-A8DF-4F70-825D-B17C1C1D9550}" destId="{7F63E071-FE21-4045-A4FF-2C3421A4F247}" srcOrd="0" destOrd="0" parTransId="{EADC3B81-3EE2-4BA0-B722-42105090CE1B}" sibTransId="{DFBFAABE-A257-4E35-A1FD-BE01939587DF}"/>
    <dgm:cxn modelId="{BB47C0AF-379A-4A12-8FEA-B71747A1EAEA}" type="presOf" srcId="{3E0B713A-AFE3-4517-8F45-225F71C3E4B8}" destId="{5BC6F8ED-6778-4B00-A36F-9DDA0B7B2932}" srcOrd="0" destOrd="0" presId="urn:microsoft.com/office/officeart/2005/8/layout/hProcess6"/>
    <dgm:cxn modelId="{D838EE44-CD52-4ED6-9BBD-75D1049AC040}" srcId="{5C993985-A63C-41FD-A5D7-C1E20D8FFC1F}" destId="{04645741-4E5C-4E1E-82EC-B4B8628E7FA6}" srcOrd="1" destOrd="0" parTransId="{BDC9FDB1-D391-4C25-A3CE-CC4352E85948}" sibTransId="{EF04FCD0-9AE4-46BA-8D20-C07CFBAED853}"/>
    <dgm:cxn modelId="{26AE8AAB-6043-4609-A626-D11403FAFE7B}" type="presOf" srcId="{04645741-4E5C-4E1E-82EC-B4B8628E7FA6}" destId="{F64A4CC9-FFAA-4937-9276-0535C79C0F04}" srcOrd="0" destOrd="1" presId="urn:microsoft.com/office/officeart/2005/8/layout/hProcess6"/>
    <dgm:cxn modelId="{89A35C0A-5361-4197-BFF6-728576A94B0B}" srcId="{3E0B713A-AFE3-4517-8F45-225F71C3E4B8}" destId="{539EF049-7BC4-4D5C-879C-102BBCC22597}" srcOrd="0" destOrd="0" parTransId="{FEABCB5A-481F-4169-9A5B-FA4C85C21C56}" sibTransId="{C0748CB0-3B6B-46A8-8BFF-4D74683FDA6F}"/>
    <dgm:cxn modelId="{71328D74-36CB-4141-9C08-78272CA1CCB1}" type="presOf" srcId="{5C993985-A63C-41FD-A5D7-C1E20D8FFC1F}" destId="{49373798-6DCB-4D96-9184-66919BFBFFC7}" srcOrd="0" destOrd="0" presId="urn:microsoft.com/office/officeart/2005/8/layout/hProcess6"/>
    <dgm:cxn modelId="{FABB4E93-2273-45C3-87D4-518AFFB3CFF1}" type="presOf" srcId="{539EF049-7BC4-4D5C-879C-102BBCC22597}" destId="{C929A0D5-DA3A-411C-8870-A655A6E60DD0}" srcOrd="1" destOrd="0" presId="urn:microsoft.com/office/officeart/2005/8/layout/hProcess6"/>
    <dgm:cxn modelId="{D66BF147-17BB-4FE1-BDB6-E1330B20D77A}" type="presOf" srcId="{E2D6DE67-1BE0-42F9-910F-26EE77164D65}" destId="{C58EF05A-F688-4AFE-B40F-A1519E4BB4E8}" srcOrd="0" destOrd="1" presId="urn:microsoft.com/office/officeart/2005/8/layout/hProcess6"/>
    <dgm:cxn modelId="{568376A9-9394-4D77-B22D-9AEBAAF1A62C}" srcId="{206D452F-61B1-4CBA-8432-AC7206ED0D94}" destId="{F6F51ACD-BCC3-40EC-AEB3-9E5C3CC9E6BB}" srcOrd="1" destOrd="0" parTransId="{5EAA8D29-BE7F-4AE7-B333-AD33685DB82A}" sibTransId="{305E391E-0B35-4A82-A505-76FF7D230664}"/>
    <dgm:cxn modelId="{96A97D5C-A86A-4A72-A89D-55CD6F5DB85A}" type="presOf" srcId="{088B8D10-01AA-474C-8314-55CC1BDB738C}" destId="{98F3188B-FDB7-48A4-8370-6D4FF1AE67A8}" srcOrd="1" destOrd="0" presId="urn:microsoft.com/office/officeart/2005/8/layout/hProcess6"/>
    <dgm:cxn modelId="{2FC6A18A-4F07-4E08-8890-441D09D1EAE0}" type="presOf" srcId="{E2D6DE67-1BE0-42F9-910F-26EE77164D65}" destId="{726059F6-7BC7-4F58-B19C-2A70D90166DF}" srcOrd="1" destOrd="1" presId="urn:microsoft.com/office/officeart/2005/8/layout/hProcess6"/>
    <dgm:cxn modelId="{F0F0E93A-C489-4EBA-8C0B-0CA89AA418D7}" type="presOf" srcId="{39062FEC-A8DF-4F70-825D-B17C1C1D9550}" destId="{4045CB23-3EDF-473D-A5FC-249A9008E7E1}" srcOrd="0" destOrd="0" presId="urn:microsoft.com/office/officeart/2005/8/layout/hProcess6"/>
    <dgm:cxn modelId="{C8CFD477-3001-4480-B118-06C6D3A57994}" srcId="{206D452F-61B1-4CBA-8432-AC7206ED0D94}" destId="{39062FEC-A8DF-4F70-825D-B17C1C1D9550}" srcOrd="2" destOrd="0" parTransId="{B718BD0F-0D80-4410-83C9-6796E7B55E2F}" sibTransId="{B22746A1-9721-4F99-802C-21C391D6AD4F}"/>
    <dgm:cxn modelId="{E4A20FC5-762F-4019-9FEE-367B5DFED6D3}" type="presOf" srcId="{539EF049-7BC4-4D5C-879C-102BBCC22597}" destId="{74F7D771-CDC6-415E-892C-547C147C0357}" srcOrd="0" destOrd="0" presId="urn:microsoft.com/office/officeart/2005/8/layout/hProcess6"/>
    <dgm:cxn modelId="{63BF0617-887E-4023-A653-96640D67F3AE}" type="presOf" srcId="{7F63E071-FE21-4045-A4FF-2C3421A4F247}" destId="{C58EF05A-F688-4AFE-B40F-A1519E4BB4E8}" srcOrd="0" destOrd="0" presId="urn:microsoft.com/office/officeart/2005/8/layout/hProcess6"/>
    <dgm:cxn modelId="{B5105458-0034-4ABD-B51D-CB7EDEB14FE8}" type="presParOf" srcId="{E9174A6A-D2FD-497D-BF68-07ABA451AD5A}" destId="{0684C99A-CC0D-402D-8B4C-D08024FA744B}" srcOrd="0" destOrd="0" presId="urn:microsoft.com/office/officeart/2005/8/layout/hProcess6"/>
    <dgm:cxn modelId="{388D7881-7AD0-420E-A1CA-84A3406DBAE0}" type="presParOf" srcId="{0684C99A-CC0D-402D-8B4C-D08024FA744B}" destId="{CF9B57AD-CF16-4FA0-A49B-EAB089665765}" srcOrd="0" destOrd="0" presId="urn:microsoft.com/office/officeart/2005/8/layout/hProcess6"/>
    <dgm:cxn modelId="{00182973-F751-4753-ACD6-6A1D4478219C}" type="presParOf" srcId="{0684C99A-CC0D-402D-8B4C-D08024FA744B}" destId="{F64A4CC9-FFAA-4937-9276-0535C79C0F04}" srcOrd="1" destOrd="0" presId="urn:microsoft.com/office/officeart/2005/8/layout/hProcess6"/>
    <dgm:cxn modelId="{A025C2DE-A4A3-47F5-AF55-CEB9ECC11865}" type="presParOf" srcId="{0684C99A-CC0D-402D-8B4C-D08024FA744B}" destId="{AF12E780-293A-4116-A7DE-86BF79FFEECB}" srcOrd="2" destOrd="0" presId="urn:microsoft.com/office/officeart/2005/8/layout/hProcess6"/>
    <dgm:cxn modelId="{EF6C5562-306D-4C56-AF44-1C94B1C39610}" type="presParOf" srcId="{0684C99A-CC0D-402D-8B4C-D08024FA744B}" destId="{49373798-6DCB-4D96-9184-66919BFBFFC7}" srcOrd="3" destOrd="0" presId="urn:microsoft.com/office/officeart/2005/8/layout/hProcess6"/>
    <dgm:cxn modelId="{4DE9B706-76FA-40B6-BB8D-966269846B9F}" type="presParOf" srcId="{E9174A6A-D2FD-497D-BF68-07ABA451AD5A}" destId="{B106308E-BC4A-4FB8-B5AC-2A65325C67E4}" srcOrd="1" destOrd="0" presId="urn:microsoft.com/office/officeart/2005/8/layout/hProcess6"/>
    <dgm:cxn modelId="{6521D34C-3E9E-4408-8868-FB1C7C9782DA}" type="presParOf" srcId="{E9174A6A-D2FD-497D-BF68-07ABA451AD5A}" destId="{23DADB03-9120-4AAD-A487-FA7ACFE0E31C}" srcOrd="2" destOrd="0" presId="urn:microsoft.com/office/officeart/2005/8/layout/hProcess6"/>
    <dgm:cxn modelId="{6B1E618D-95A0-446A-89C2-F0CD69CE65F4}" type="presParOf" srcId="{23DADB03-9120-4AAD-A487-FA7ACFE0E31C}" destId="{4F916A27-BF69-43B5-88BA-6E6178044566}" srcOrd="0" destOrd="0" presId="urn:microsoft.com/office/officeart/2005/8/layout/hProcess6"/>
    <dgm:cxn modelId="{C18D955C-CC3E-48E9-A892-E0CA03BF0F75}" type="presParOf" srcId="{23DADB03-9120-4AAD-A487-FA7ACFE0E31C}" destId="{E9D6D67C-946C-4CFB-B2C9-49D25EE2E7C6}" srcOrd="1" destOrd="0" presId="urn:microsoft.com/office/officeart/2005/8/layout/hProcess6"/>
    <dgm:cxn modelId="{608AD093-6AA7-431C-9BB7-B592B5D61AF2}" type="presParOf" srcId="{23DADB03-9120-4AAD-A487-FA7ACFE0E31C}" destId="{98F3188B-FDB7-48A4-8370-6D4FF1AE67A8}" srcOrd="2" destOrd="0" presId="urn:microsoft.com/office/officeart/2005/8/layout/hProcess6"/>
    <dgm:cxn modelId="{2840FAD7-3110-4FDF-A68E-22FE7839D8EB}" type="presParOf" srcId="{23DADB03-9120-4AAD-A487-FA7ACFE0E31C}" destId="{5BBBC96E-0530-4DFA-A8F3-E9E3A67CC97F}" srcOrd="3" destOrd="0" presId="urn:microsoft.com/office/officeart/2005/8/layout/hProcess6"/>
    <dgm:cxn modelId="{8ABE72B6-EBD1-4CD8-9970-608BC48212A7}" type="presParOf" srcId="{E9174A6A-D2FD-497D-BF68-07ABA451AD5A}" destId="{5C751444-F85D-4B17-8DED-21F9791F1C75}" srcOrd="3" destOrd="0" presId="urn:microsoft.com/office/officeart/2005/8/layout/hProcess6"/>
    <dgm:cxn modelId="{1929205A-F847-4843-94BC-1EEC4A86E821}" type="presParOf" srcId="{E9174A6A-D2FD-497D-BF68-07ABA451AD5A}" destId="{8411A1C2-E898-4A4C-8438-B96A6837D54E}" srcOrd="4" destOrd="0" presId="urn:microsoft.com/office/officeart/2005/8/layout/hProcess6"/>
    <dgm:cxn modelId="{9808E994-B8D9-4673-8193-BA00DC0974C6}" type="presParOf" srcId="{8411A1C2-E898-4A4C-8438-B96A6837D54E}" destId="{C5EB2184-59BB-4F4A-8D1A-8BF89FF5D288}" srcOrd="0" destOrd="0" presId="urn:microsoft.com/office/officeart/2005/8/layout/hProcess6"/>
    <dgm:cxn modelId="{69CD7332-AA13-4A13-BD61-EDF8E0F72F06}" type="presParOf" srcId="{8411A1C2-E898-4A4C-8438-B96A6837D54E}" destId="{C58EF05A-F688-4AFE-B40F-A1519E4BB4E8}" srcOrd="1" destOrd="0" presId="urn:microsoft.com/office/officeart/2005/8/layout/hProcess6"/>
    <dgm:cxn modelId="{37CC544F-C835-4A68-9225-0F9AECAC3BCA}" type="presParOf" srcId="{8411A1C2-E898-4A4C-8438-B96A6837D54E}" destId="{726059F6-7BC7-4F58-B19C-2A70D90166DF}" srcOrd="2" destOrd="0" presId="urn:microsoft.com/office/officeart/2005/8/layout/hProcess6"/>
    <dgm:cxn modelId="{F359EB6C-AAD2-4494-B091-CA3D2D95DB9C}" type="presParOf" srcId="{8411A1C2-E898-4A4C-8438-B96A6837D54E}" destId="{4045CB23-3EDF-473D-A5FC-249A9008E7E1}" srcOrd="3" destOrd="0" presId="urn:microsoft.com/office/officeart/2005/8/layout/hProcess6"/>
    <dgm:cxn modelId="{D073FFDD-E12F-4499-9062-445E8B7AA57B}" type="presParOf" srcId="{E9174A6A-D2FD-497D-BF68-07ABA451AD5A}" destId="{8F83BB18-09A3-4217-ADAE-3654EB96AF39}" srcOrd="5" destOrd="0" presId="urn:microsoft.com/office/officeart/2005/8/layout/hProcess6"/>
    <dgm:cxn modelId="{E2790C37-D349-4451-8DF3-99A9465528C6}" type="presParOf" srcId="{E9174A6A-D2FD-497D-BF68-07ABA451AD5A}" destId="{2190BF25-5746-409C-9541-FD2E5F7672AA}" srcOrd="6" destOrd="0" presId="urn:microsoft.com/office/officeart/2005/8/layout/hProcess6"/>
    <dgm:cxn modelId="{40BBC7C3-879B-4262-A8D9-69E4D52171D0}" type="presParOf" srcId="{2190BF25-5746-409C-9541-FD2E5F7672AA}" destId="{44DB02E2-0FAA-40DD-BD9C-1F98DF25B36A}" srcOrd="0" destOrd="0" presId="urn:microsoft.com/office/officeart/2005/8/layout/hProcess6"/>
    <dgm:cxn modelId="{2DFB3D26-CC87-4C00-92DB-43EB45787A78}" type="presParOf" srcId="{2190BF25-5746-409C-9541-FD2E5F7672AA}" destId="{74F7D771-CDC6-415E-892C-547C147C0357}" srcOrd="1" destOrd="0" presId="urn:microsoft.com/office/officeart/2005/8/layout/hProcess6"/>
    <dgm:cxn modelId="{FF37A0A4-B03C-4ECD-ADC8-4287706B1C64}" type="presParOf" srcId="{2190BF25-5746-409C-9541-FD2E5F7672AA}" destId="{C929A0D5-DA3A-411C-8870-A655A6E60DD0}" srcOrd="2" destOrd="0" presId="urn:microsoft.com/office/officeart/2005/8/layout/hProcess6"/>
    <dgm:cxn modelId="{E6B7E6A8-C033-408C-8984-D39D48768267}" type="presParOf" srcId="{2190BF25-5746-409C-9541-FD2E5F7672AA}" destId="{5BC6F8ED-6778-4B00-A36F-9DDA0B7B293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F81CC5C-014D-4A92-A472-AB834AE88202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924ECE43-09B7-4E42-A918-5AFAD6517A3A}">
      <dgm:prSet phldrT="[文字]"/>
      <dgm:spPr/>
      <dgm:t>
        <a:bodyPr/>
        <a:lstStyle/>
        <a:p>
          <a:r>
            <a:rPr lang="zh-TW" altLang="en-US" dirty="0" smtClean="0"/>
            <a:t>分類</a:t>
          </a:r>
          <a:endParaRPr lang="zh-TW" altLang="en-US" dirty="0"/>
        </a:p>
      </dgm:t>
    </dgm:pt>
    <dgm:pt modelId="{A80BDC2F-E6C4-44E3-AA8D-7B498BE52290}" type="parTrans" cxnId="{DC172181-686B-4EB0-89DE-45EADFB0E76C}">
      <dgm:prSet/>
      <dgm:spPr/>
      <dgm:t>
        <a:bodyPr/>
        <a:lstStyle/>
        <a:p>
          <a:endParaRPr lang="zh-TW" altLang="en-US"/>
        </a:p>
      </dgm:t>
    </dgm:pt>
    <dgm:pt modelId="{3074E0D7-4132-496B-9334-7AEB3AFB84B7}" type="sibTrans" cxnId="{DC172181-686B-4EB0-89DE-45EADFB0E76C}">
      <dgm:prSet/>
      <dgm:spPr/>
      <dgm:t>
        <a:bodyPr/>
        <a:lstStyle/>
        <a:p>
          <a:endParaRPr lang="zh-TW" altLang="en-US"/>
        </a:p>
      </dgm:t>
    </dgm:pt>
    <dgm:pt modelId="{6404C74C-221B-4865-8F2B-0FE2B17CCE07}">
      <dgm:prSet phldrT="[文字]"/>
      <dgm:spPr/>
      <dgm:t>
        <a:bodyPr/>
        <a:lstStyle/>
        <a:p>
          <a:r>
            <a:rPr lang="zh-TW" altLang="en-US" dirty="0" smtClean="0"/>
            <a:t>十個一數</a:t>
          </a:r>
          <a:endParaRPr lang="zh-TW" altLang="en-US" dirty="0"/>
        </a:p>
      </dgm:t>
    </dgm:pt>
    <dgm:pt modelId="{2065DE84-51E9-4AAE-B572-3A972DF49758}" type="parTrans" cxnId="{80CE6B0E-E095-44EF-A8E8-A043749FA5B9}">
      <dgm:prSet/>
      <dgm:spPr/>
      <dgm:t>
        <a:bodyPr/>
        <a:lstStyle/>
        <a:p>
          <a:endParaRPr lang="zh-TW" altLang="en-US"/>
        </a:p>
      </dgm:t>
    </dgm:pt>
    <dgm:pt modelId="{437B3655-7509-4F93-89F4-F04385F642EC}" type="sibTrans" cxnId="{80CE6B0E-E095-44EF-A8E8-A043749FA5B9}">
      <dgm:prSet/>
      <dgm:spPr/>
      <dgm:t>
        <a:bodyPr/>
        <a:lstStyle/>
        <a:p>
          <a:endParaRPr lang="zh-TW" altLang="en-US"/>
        </a:p>
      </dgm:t>
    </dgm:pt>
    <dgm:pt modelId="{E945122A-F17E-41E1-BCF2-61B6A89A903C}">
      <dgm:prSet phldrT="[文字]"/>
      <dgm:spPr/>
      <dgm:t>
        <a:bodyPr/>
        <a:lstStyle/>
        <a:p>
          <a:r>
            <a:rPr lang="zh-TW" altLang="en-US" dirty="0" smtClean="0"/>
            <a:t>分解</a:t>
          </a:r>
          <a:endParaRPr lang="zh-TW" altLang="en-US" dirty="0"/>
        </a:p>
      </dgm:t>
    </dgm:pt>
    <dgm:pt modelId="{9CFA534C-C10D-4D39-B116-4FB577ABA776}" type="parTrans" cxnId="{4B1DB529-996E-486B-8EAF-D2387D7321E6}">
      <dgm:prSet/>
      <dgm:spPr/>
      <dgm:t>
        <a:bodyPr/>
        <a:lstStyle/>
        <a:p>
          <a:endParaRPr lang="zh-TW" altLang="en-US"/>
        </a:p>
      </dgm:t>
    </dgm:pt>
    <dgm:pt modelId="{4D422A35-A072-4541-B897-AAAFC06D6A1C}" type="sibTrans" cxnId="{4B1DB529-996E-486B-8EAF-D2387D7321E6}">
      <dgm:prSet/>
      <dgm:spPr/>
      <dgm:t>
        <a:bodyPr/>
        <a:lstStyle/>
        <a:p>
          <a:endParaRPr lang="zh-TW" altLang="en-US"/>
        </a:p>
      </dgm:t>
    </dgm:pt>
    <dgm:pt modelId="{CAC94B35-0C0C-4E3B-B989-E3C58BE7A0AD}">
      <dgm:prSet/>
      <dgm:spPr/>
      <dgm:t>
        <a:bodyPr/>
        <a:lstStyle/>
        <a:p>
          <a:r>
            <a:rPr lang="zh-TW" altLang="en-US" dirty="0" smtClean="0"/>
            <a:t>聚十</a:t>
          </a:r>
          <a:endParaRPr lang="zh-TW" altLang="en-US" dirty="0"/>
        </a:p>
      </dgm:t>
    </dgm:pt>
    <dgm:pt modelId="{3B51D37D-203C-4830-BCD6-B3424A1AD99B}" type="parTrans" cxnId="{71E6D4CC-D281-4078-B04C-E75AB51C7D99}">
      <dgm:prSet/>
      <dgm:spPr/>
      <dgm:t>
        <a:bodyPr/>
        <a:lstStyle/>
        <a:p>
          <a:endParaRPr lang="zh-TW" altLang="en-US"/>
        </a:p>
      </dgm:t>
    </dgm:pt>
    <dgm:pt modelId="{26F883C0-81FA-4BEE-95D8-7536CC66AC0D}" type="sibTrans" cxnId="{71E6D4CC-D281-4078-B04C-E75AB51C7D99}">
      <dgm:prSet/>
      <dgm:spPr/>
      <dgm:t>
        <a:bodyPr/>
        <a:lstStyle/>
        <a:p>
          <a:endParaRPr lang="zh-TW" altLang="en-US"/>
        </a:p>
      </dgm:t>
    </dgm:pt>
    <dgm:pt modelId="{B6E5628C-4079-4988-92A4-2C15E9619C80}" type="pres">
      <dgm:prSet presAssocID="{CF81CC5C-014D-4A92-A472-AB834AE88202}" presName="Name0" presStyleCnt="0">
        <dgm:presLayoutVars>
          <dgm:dir/>
          <dgm:animLvl val="lvl"/>
          <dgm:resizeHandles val="exact"/>
        </dgm:presLayoutVars>
      </dgm:prSet>
      <dgm:spPr/>
    </dgm:pt>
    <dgm:pt modelId="{46ABA8B2-ACD1-4967-B3C4-882DC78A7608}" type="pres">
      <dgm:prSet presAssocID="{924ECE43-09B7-4E42-A918-5AFAD6517A3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844C18-81AC-4986-BADC-E2C62979CD9C}" type="pres">
      <dgm:prSet presAssocID="{3074E0D7-4132-496B-9334-7AEB3AFB84B7}" presName="parTxOnlySpace" presStyleCnt="0"/>
      <dgm:spPr/>
    </dgm:pt>
    <dgm:pt modelId="{975294D8-9EBA-4C35-A6E0-81884D9CF95A}" type="pres">
      <dgm:prSet presAssocID="{CAC94B35-0C0C-4E3B-B989-E3C58BE7A0A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EA8F17-9EA1-4B5E-ACB4-24C04E076A6A}" type="pres">
      <dgm:prSet presAssocID="{26F883C0-81FA-4BEE-95D8-7536CC66AC0D}" presName="parTxOnlySpace" presStyleCnt="0"/>
      <dgm:spPr/>
    </dgm:pt>
    <dgm:pt modelId="{DA4EE5C8-F3AB-42A5-9C4C-00DCF23C4C84}" type="pres">
      <dgm:prSet presAssocID="{6404C74C-221B-4865-8F2B-0FE2B17CCE0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C41A5A-46DD-4E78-A6C1-3BCA2D5AF231}" type="pres">
      <dgm:prSet presAssocID="{437B3655-7509-4F93-89F4-F04385F642EC}" presName="parTxOnlySpace" presStyleCnt="0"/>
      <dgm:spPr/>
    </dgm:pt>
    <dgm:pt modelId="{735AD4CA-36BD-4AFF-B679-9C42AFC8E44D}" type="pres">
      <dgm:prSet presAssocID="{E945122A-F17E-41E1-BCF2-61B6A89A903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66BF6E8-457B-44D8-8C13-48D34C8311C9}" type="presOf" srcId="{CAC94B35-0C0C-4E3B-B989-E3C58BE7A0AD}" destId="{975294D8-9EBA-4C35-A6E0-81884D9CF95A}" srcOrd="0" destOrd="0" presId="urn:microsoft.com/office/officeart/2005/8/layout/chevron1"/>
    <dgm:cxn modelId="{E5B38DCA-AC7E-4F86-9F39-99C359888199}" type="presOf" srcId="{CF81CC5C-014D-4A92-A472-AB834AE88202}" destId="{B6E5628C-4079-4988-92A4-2C15E9619C80}" srcOrd="0" destOrd="0" presId="urn:microsoft.com/office/officeart/2005/8/layout/chevron1"/>
    <dgm:cxn modelId="{71E6D4CC-D281-4078-B04C-E75AB51C7D99}" srcId="{CF81CC5C-014D-4A92-A472-AB834AE88202}" destId="{CAC94B35-0C0C-4E3B-B989-E3C58BE7A0AD}" srcOrd="1" destOrd="0" parTransId="{3B51D37D-203C-4830-BCD6-B3424A1AD99B}" sibTransId="{26F883C0-81FA-4BEE-95D8-7536CC66AC0D}"/>
    <dgm:cxn modelId="{0C8F58B8-B41E-48CD-89AE-D8C1A894A1C0}" type="presOf" srcId="{924ECE43-09B7-4E42-A918-5AFAD6517A3A}" destId="{46ABA8B2-ACD1-4967-B3C4-882DC78A7608}" srcOrd="0" destOrd="0" presId="urn:microsoft.com/office/officeart/2005/8/layout/chevron1"/>
    <dgm:cxn modelId="{4B1DB529-996E-486B-8EAF-D2387D7321E6}" srcId="{CF81CC5C-014D-4A92-A472-AB834AE88202}" destId="{E945122A-F17E-41E1-BCF2-61B6A89A903C}" srcOrd="3" destOrd="0" parTransId="{9CFA534C-C10D-4D39-B116-4FB577ABA776}" sibTransId="{4D422A35-A072-4541-B897-AAAFC06D6A1C}"/>
    <dgm:cxn modelId="{68139E3C-C3AB-4996-9682-96769BD29199}" type="presOf" srcId="{E945122A-F17E-41E1-BCF2-61B6A89A903C}" destId="{735AD4CA-36BD-4AFF-B679-9C42AFC8E44D}" srcOrd="0" destOrd="0" presId="urn:microsoft.com/office/officeart/2005/8/layout/chevron1"/>
    <dgm:cxn modelId="{DC172181-686B-4EB0-89DE-45EADFB0E76C}" srcId="{CF81CC5C-014D-4A92-A472-AB834AE88202}" destId="{924ECE43-09B7-4E42-A918-5AFAD6517A3A}" srcOrd="0" destOrd="0" parTransId="{A80BDC2F-E6C4-44E3-AA8D-7B498BE52290}" sibTransId="{3074E0D7-4132-496B-9334-7AEB3AFB84B7}"/>
    <dgm:cxn modelId="{80CE6B0E-E095-44EF-A8E8-A043749FA5B9}" srcId="{CF81CC5C-014D-4A92-A472-AB834AE88202}" destId="{6404C74C-221B-4865-8F2B-0FE2B17CCE07}" srcOrd="2" destOrd="0" parTransId="{2065DE84-51E9-4AAE-B572-3A972DF49758}" sibTransId="{437B3655-7509-4F93-89F4-F04385F642EC}"/>
    <dgm:cxn modelId="{31083E8B-C785-4A6B-9497-93BB2BF45295}" type="presOf" srcId="{6404C74C-221B-4865-8F2B-0FE2B17CCE07}" destId="{DA4EE5C8-F3AB-42A5-9C4C-00DCF23C4C84}" srcOrd="0" destOrd="0" presId="urn:microsoft.com/office/officeart/2005/8/layout/chevron1"/>
    <dgm:cxn modelId="{1D6A0739-436F-4893-B6F6-D38361E080F1}" type="presParOf" srcId="{B6E5628C-4079-4988-92A4-2C15E9619C80}" destId="{46ABA8B2-ACD1-4967-B3C4-882DC78A7608}" srcOrd="0" destOrd="0" presId="urn:microsoft.com/office/officeart/2005/8/layout/chevron1"/>
    <dgm:cxn modelId="{7B552FBA-0C94-46DD-997E-F19676147FEF}" type="presParOf" srcId="{B6E5628C-4079-4988-92A4-2C15E9619C80}" destId="{0E844C18-81AC-4986-BADC-E2C62979CD9C}" srcOrd="1" destOrd="0" presId="urn:microsoft.com/office/officeart/2005/8/layout/chevron1"/>
    <dgm:cxn modelId="{884B143E-2D60-452E-98CE-93CB8DFB6360}" type="presParOf" srcId="{B6E5628C-4079-4988-92A4-2C15E9619C80}" destId="{975294D8-9EBA-4C35-A6E0-81884D9CF95A}" srcOrd="2" destOrd="0" presId="urn:microsoft.com/office/officeart/2005/8/layout/chevron1"/>
    <dgm:cxn modelId="{E3BE1668-1497-43F8-B7A7-2E2B810E8785}" type="presParOf" srcId="{B6E5628C-4079-4988-92A4-2C15E9619C80}" destId="{29EA8F17-9EA1-4B5E-ACB4-24C04E076A6A}" srcOrd="3" destOrd="0" presId="urn:microsoft.com/office/officeart/2005/8/layout/chevron1"/>
    <dgm:cxn modelId="{2CC29557-43D8-4C3B-A573-73D8771E4644}" type="presParOf" srcId="{B6E5628C-4079-4988-92A4-2C15E9619C80}" destId="{DA4EE5C8-F3AB-42A5-9C4C-00DCF23C4C84}" srcOrd="4" destOrd="0" presId="urn:microsoft.com/office/officeart/2005/8/layout/chevron1"/>
    <dgm:cxn modelId="{E213411F-9E4C-41AD-AB62-EA85D44EAA0E}" type="presParOf" srcId="{B6E5628C-4079-4988-92A4-2C15E9619C80}" destId="{97C41A5A-46DD-4E78-A6C1-3BCA2D5AF231}" srcOrd="5" destOrd="0" presId="urn:microsoft.com/office/officeart/2005/8/layout/chevron1"/>
    <dgm:cxn modelId="{1971AC12-D59A-4101-8C1A-EC328862C0CB}" type="presParOf" srcId="{B6E5628C-4079-4988-92A4-2C15E9619C80}" destId="{735AD4CA-36BD-4AFF-B679-9C42AFC8E44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06D452F-61B1-4CBA-8432-AC7206ED0D94}" type="doc">
      <dgm:prSet loTypeId="urn:microsoft.com/office/officeart/2005/8/layout/hProcess6" loCatId="process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zh-TW" altLang="en-US"/>
        </a:p>
      </dgm:t>
    </dgm:pt>
    <dgm:pt modelId="{5C993985-A63C-41FD-A5D7-C1E20D8FFC1F}">
      <dgm:prSet phldrT="[文字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問題</a:t>
          </a:r>
          <a:endParaRPr lang="zh-TW" altLang="en-US" dirty="0"/>
        </a:p>
      </dgm:t>
    </dgm:pt>
    <dgm:pt modelId="{AABF823E-BEE2-4CF8-834E-23B09B958934}" type="par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53AB2C3E-71ED-4F13-BBC6-E26AF0C265DE}" type="sib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CA2A4520-BD77-49D3-B58E-FB7E884CCCAE}">
      <dgm:prSet phldrT="[文字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錢幣辨認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A56012A8-C176-477E-9C84-DCE6D5ADEBB5}" type="par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C647F9B1-D9E0-4248-A66F-DB318CFF315A}" type="sib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04645741-4E5C-4E1E-82EC-B4B8628E7FA6}">
      <dgm:prSet phldrT="[文字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錢幣應用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BDC9FDB1-D391-4C25-A3CE-CC4352E85948}" type="par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EF04FCD0-9AE4-46BA-8D20-C07CFBAED853}" type="sib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F6F51ACD-BCC3-40EC-AEB3-9E5C3CC9E6BB}">
      <dgm:prSet phldrT="[文字]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zh-TW" altLang="en-US" dirty="0" smtClean="0"/>
            <a:t>模式</a:t>
          </a:r>
          <a:endParaRPr lang="zh-TW" altLang="en-US" dirty="0"/>
        </a:p>
      </dgm:t>
    </dgm:pt>
    <dgm:pt modelId="{5EAA8D29-BE7F-4AE7-B333-AD33685DB82A}" type="par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305E391E-0B35-4A82-A505-76FF7D230664}" type="sib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088B8D10-01AA-474C-8314-55CC1BDB738C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2"/>
              </a:solidFill>
            </a:rPr>
            <a:t>1.</a:t>
          </a:r>
          <a:r>
            <a:rPr lang="zh-TW" altLang="en-US" sz="1100" dirty="0" smtClean="0">
              <a:solidFill>
                <a:schemeClr val="tx2"/>
              </a:solidFill>
            </a:rPr>
            <a:t>幣值兌換</a:t>
          </a:r>
          <a:endParaRPr lang="zh-TW" altLang="en-US" sz="1100" dirty="0">
            <a:solidFill>
              <a:schemeClr val="tx2"/>
            </a:solidFill>
          </a:endParaRPr>
        </a:p>
      </dgm:t>
    </dgm:pt>
    <dgm:pt modelId="{4A1D83D7-28FB-4DA1-922A-2C4B41A5BB78}" type="par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B155CE04-ACFA-47BE-8EE7-09A7C88436FC}" type="sib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6E06BB1F-DB20-417A-9F08-E78617D0F5D8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2"/>
              </a:solidFill>
            </a:rPr>
            <a:t>2.</a:t>
          </a:r>
          <a:r>
            <a:rPr lang="zh-TW" altLang="en-US" sz="1100" dirty="0" smtClean="0">
              <a:solidFill>
                <a:schemeClr val="tx2"/>
              </a:solidFill>
            </a:rPr>
            <a:t>計算總價</a:t>
          </a:r>
          <a:endParaRPr lang="zh-TW" altLang="en-US" sz="1100" dirty="0">
            <a:solidFill>
              <a:schemeClr val="tx2"/>
            </a:solidFill>
          </a:endParaRPr>
        </a:p>
      </dgm:t>
    </dgm:pt>
    <dgm:pt modelId="{E197A02E-5A54-4AC3-B767-E446A72B883A}" type="par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EBDDA2D8-DAE2-4D5B-8A3C-D6752B6B51F4}" type="sib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39062FEC-A8DF-4F70-825D-B17C1C1D9550}">
      <dgm:prSet phldrT="[文字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抽象</a:t>
          </a:r>
          <a:endParaRPr lang="zh-TW" altLang="en-US" dirty="0"/>
        </a:p>
      </dgm:t>
    </dgm:pt>
    <dgm:pt modelId="{B718BD0F-0D80-4410-83C9-6796E7B55E2F}" type="par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B22746A1-9721-4F99-802C-21C391D6AD4F}" type="sib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7F63E071-FE21-4045-A4FF-2C3421A4F247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計價策略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EADC3B81-3EE2-4BA0-B722-42105090CE1B}" type="par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DFBFAABE-A257-4E35-A1FD-BE01939587DF}" type="sib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E2D6DE67-1BE0-42F9-910F-26EE77164D65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解題步驟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6610352C-5310-4448-81C6-E30A5EEF55F5}" type="par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7E51D637-7694-41CC-AF12-5A84E37C4C86}" type="sib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3E0B713A-AFE3-4517-8F45-225F71C3E4B8}">
      <dgm:prSet/>
      <dgm:spPr>
        <a:solidFill>
          <a:schemeClr val="accent1"/>
        </a:solidFill>
      </dgm:spPr>
      <dgm:t>
        <a:bodyPr/>
        <a:lstStyle/>
        <a:p>
          <a:r>
            <a:rPr lang="zh-TW" altLang="en-US" dirty="0" smtClean="0"/>
            <a:t>演算</a:t>
          </a:r>
          <a:endParaRPr lang="zh-TW" altLang="en-US" dirty="0"/>
        </a:p>
      </dgm:t>
    </dgm:pt>
    <dgm:pt modelId="{7C3A1A4E-D8BA-411E-982F-1C5011F761DA}" type="par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CD6211A-B397-4903-8DAE-EE8D49DA8490}" type="sib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39EF049-7BC4-4D5C-879C-102BBCC22597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US" altLang="zh-TW" sz="1100" dirty="0" smtClean="0">
              <a:solidFill>
                <a:schemeClr val="bg1"/>
              </a:solidFill>
            </a:rPr>
            <a:t>1.</a:t>
          </a:r>
          <a:r>
            <a:rPr lang="zh-TW" altLang="en-US" sz="1100" dirty="0" smtClean="0">
              <a:solidFill>
                <a:schemeClr val="bg1"/>
              </a:solidFill>
            </a:rPr>
            <a:t>執行步驟</a:t>
          </a:r>
          <a:endParaRPr lang="en-US" altLang="zh-TW" sz="1100" dirty="0" smtClean="0">
            <a:solidFill>
              <a:schemeClr val="bg1"/>
            </a:solidFill>
          </a:endParaRPr>
        </a:p>
        <a:p>
          <a:pPr algn="l"/>
          <a:r>
            <a:rPr lang="en-US" altLang="zh-TW" sz="1100" dirty="0" smtClean="0">
              <a:solidFill>
                <a:schemeClr val="bg1"/>
              </a:solidFill>
            </a:rPr>
            <a:t>2.</a:t>
          </a:r>
          <a:r>
            <a:rPr lang="zh-TW" altLang="en-US" sz="1100" dirty="0" smtClean="0">
              <a:solidFill>
                <a:schemeClr val="bg1"/>
              </a:solidFill>
            </a:rPr>
            <a:t>生活應用</a:t>
          </a:r>
          <a:endParaRPr lang="zh-TW" altLang="en-US" sz="1100" dirty="0">
            <a:solidFill>
              <a:schemeClr val="bg1"/>
            </a:solidFill>
          </a:endParaRPr>
        </a:p>
      </dgm:t>
    </dgm:pt>
    <dgm:pt modelId="{FEABCB5A-481F-4169-9A5B-FA4C85C21C56}" type="par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C0748CB0-3B6B-46A8-8BFF-4D74683FDA6F}" type="sib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E9174A6A-D2FD-497D-BF68-07ABA451AD5A}" type="pres">
      <dgm:prSet presAssocID="{206D452F-61B1-4CBA-8432-AC7206ED0D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84C99A-CC0D-402D-8B4C-D08024FA744B}" type="pres">
      <dgm:prSet presAssocID="{5C993985-A63C-41FD-A5D7-C1E20D8FFC1F}" presName="compNode" presStyleCnt="0"/>
      <dgm:spPr/>
    </dgm:pt>
    <dgm:pt modelId="{CF9B57AD-CF16-4FA0-A49B-EAB089665765}" type="pres">
      <dgm:prSet presAssocID="{5C993985-A63C-41FD-A5D7-C1E20D8FFC1F}" presName="noGeometry" presStyleCnt="0"/>
      <dgm:spPr/>
    </dgm:pt>
    <dgm:pt modelId="{F64A4CC9-FFAA-4937-9276-0535C79C0F04}" type="pres">
      <dgm:prSet presAssocID="{5C993985-A63C-41FD-A5D7-C1E20D8FFC1F}" presName="childTextVisible" presStyleLbl="bgAccFollowNode1" presStyleIdx="0" presStyleCnt="4" custScaleX="1154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12E780-293A-4116-A7DE-86BF79FFEECB}" type="pres">
      <dgm:prSet presAssocID="{5C993985-A63C-41FD-A5D7-C1E20D8FFC1F}" presName="childTextHidden" presStyleLbl="bgAccFollowNode1" presStyleIdx="0" presStyleCnt="4"/>
      <dgm:spPr/>
      <dgm:t>
        <a:bodyPr/>
        <a:lstStyle/>
        <a:p>
          <a:endParaRPr lang="zh-TW" altLang="en-US"/>
        </a:p>
      </dgm:t>
    </dgm:pt>
    <dgm:pt modelId="{49373798-6DCB-4D96-9184-66919BFBFFC7}" type="pres">
      <dgm:prSet presAssocID="{5C993985-A63C-41FD-A5D7-C1E20D8FFC1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6308E-BC4A-4FB8-B5AC-2A65325C67E4}" type="pres">
      <dgm:prSet presAssocID="{5C993985-A63C-41FD-A5D7-C1E20D8FFC1F}" presName="aSpace" presStyleCnt="0"/>
      <dgm:spPr/>
    </dgm:pt>
    <dgm:pt modelId="{23DADB03-9120-4AAD-A487-FA7ACFE0E31C}" type="pres">
      <dgm:prSet presAssocID="{F6F51ACD-BCC3-40EC-AEB3-9E5C3CC9E6BB}" presName="compNode" presStyleCnt="0"/>
      <dgm:spPr/>
    </dgm:pt>
    <dgm:pt modelId="{4F916A27-BF69-43B5-88BA-6E6178044566}" type="pres">
      <dgm:prSet presAssocID="{F6F51ACD-BCC3-40EC-AEB3-9E5C3CC9E6BB}" presName="noGeometry" presStyleCnt="0"/>
      <dgm:spPr/>
    </dgm:pt>
    <dgm:pt modelId="{E9D6D67C-946C-4CFB-B2C9-49D25EE2E7C6}" type="pres">
      <dgm:prSet presAssocID="{F6F51ACD-BCC3-40EC-AEB3-9E5C3CC9E6BB}" presName="childTextVisible" presStyleLbl="bgAccFollowNode1" presStyleIdx="1" presStyleCnt="4" custScaleX="1135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F3188B-FDB7-48A4-8370-6D4FF1AE67A8}" type="pres">
      <dgm:prSet presAssocID="{F6F51ACD-BCC3-40EC-AEB3-9E5C3CC9E6BB}" presName="childTextHidden" presStyleLbl="bgAccFollowNode1" presStyleIdx="1" presStyleCnt="4"/>
      <dgm:spPr/>
      <dgm:t>
        <a:bodyPr/>
        <a:lstStyle/>
        <a:p>
          <a:endParaRPr lang="zh-TW" altLang="en-US"/>
        </a:p>
      </dgm:t>
    </dgm:pt>
    <dgm:pt modelId="{5BBBC96E-0530-4DFA-A8F3-E9E3A67CC97F}" type="pres">
      <dgm:prSet presAssocID="{F6F51ACD-BCC3-40EC-AEB3-9E5C3CC9E6B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751444-F85D-4B17-8DED-21F9791F1C75}" type="pres">
      <dgm:prSet presAssocID="{F6F51ACD-BCC3-40EC-AEB3-9E5C3CC9E6BB}" presName="aSpace" presStyleCnt="0"/>
      <dgm:spPr/>
    </dgm:pt>
    <dgm:pt modelId="{8411A1C2-E898-4A4C-8438-B96A6837D54E}" type="pres">
      <dgm:prSet presAssocID="{39062FEC-A8DF-4F70-825D-B17C1C1D9550}" presName="compNode" presStyleCnt="0"/>
      <dgm:spPr/>
    </dgm:pt>
    <dgm:pt modelId="{C5EB2184-59BB-4F4A-8D1A-8BF89FF5D288}" type="pres">
      <dgm:prSet presAssocID="{39062FEC-A8DF-4F70-825D-B17C1C1D9550}" presName="noGeometry" presStyleCnt="0"/>
      <dgm:spPr/>
    </dgm:pt>
    <dgm:pt modelId="{C58EF05A-F688-4AFE-B40F-A1519E4BB4E8}" type="pres">
      <dgm:prSet presAssocID="{39062FEC-A8DF-4F70-825D-B17C1C1D9550}" presName="childTextVisible" presStyleLbl="bgAccFollowNode1" presStyleIdx="2" presStyleCnt="4" custScaleX="1226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6059F6-7BC7-4F58-B19C-2A70D90166DF}" type="pres">
      <dgm:prSet presAssocID="{39062FEC-A8DF-4F70-825D-B17C1C1D9550}" presName="childTextHidden" presStyleLbl="bgAccFollowNode1" presStyleIdx="2" presStyleCnt="4"/>
      <dgm:spPr/>
      <dgm:t>
        <a:bodyPr/>
        <a:lstStyle/>
        <a:p>
          <a:endParaRPr lang="zh-TW" altLang="en-US"/>
        </a:p>
      </dgm:t>
    </dgm:pt>
    <dgm:pt modelId="{4045CB23-3EDF-473D-A5FC-249A9008E7E1}" type="pres">
      <dgm:prSet presAssocID="{39062FEC-A8DF-4F70-825D-B17C1C1D955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83BB18-09A3-4217-ADAE-3654EB96AF39}" type="pres">
      <dgm:prSet presAssocID="{39062FEC-A8DF-4F70-825D-B17C1C1D9550}" presName="aSpace" presStyleCnt="0"/>
      <dgm:spPr/>
    </dgm:pt>
    <dgm:pt modelId="{2190BF25-5746-409C-9541-FD2E5F7672AA}" type="pres">
      <dgm:prSet presAssocID="{3E0B713A-AFE3-4517-8F45-225F71C3E4B8}" presName="compNode" presStyleCnt="0"/>
      <dgm:spPr/>
    </dgm:pt>
    <dgm:pt modelId="{44DB02E2-0FAA-40DD-BD9C-1F98DF25B36A}" type="pres">
      <dgm:prSet presAssocID="{3E0B713A-AFE3-4517-8F45-225F71C3E4B8}" presName="noGeometry" presStyleCnt="0"/>
      <dgm:spPr/>
    </dgm:pt>
    <dgm:pt modelId="{74F7D771-CDC6-415E-892C-547C147C0357}" type="pres">
      <dgm:prSet presAssocID="{3E0B713A-AFE3-4517-8F45-225F71C3E4B8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29A0D5-DA3A-411C-8870-A655A6E60DD0}" type="pres">
      <dgm:prSet presAssocID="{3E0B713A-AFE3-4517-8F45-225F71C3E4B8}" presName="childTextHidden" presStyleLbl="bgAccFollowNode1" presStyleIdx="3" presStyleCnt="4"/>
      <dgm:spPr/>
      <dgm:t>
        <a:bodyPr/>
        <a:lstStyle/>
        <a:p>
          <a:endParaRPr lang="zh-TW" altLang="en-US"/>
        </a:p>
      </dgm:t>
    </dgm:pt>
    <dgm:pt modelId="{5BC6F8ED-6778-4B00-A36F-9DDA0B7B2932}" type="pres">
      <dgm:prSet presAssocID="{3E0B713A-AFE3-4517-8F45-225F71C3E4B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551B9FF-B6DD-4C85-B6BE-E0CD4B38BA4A}" type="presOf" srcId="{CA2A4520-BD77-49D3-B58E-FB7E884CCCAE}" destId="{F64A4CC9-FFAA-4937-9276-0535C79C0F04}" srcOrd="0" destOrd="0" presId="urn:microsoft.com/office/officeart/2005/8/layout/hProcess6"/>
    <dgm:cxn modelId="{C8CFD477-3001-4480-B118-06C6D3A57994}" srcId="{206D452F-61B1-4CBA-8432-AC7206ED0D94}" destId="{39062FEC-A8DF-4F70-825D-B17C1C1D9550}" srcOrd="2" destOrd="0" parTransId="{B718BD0F-0D80-4410-83C9-6796E7B55E2F}" sibTransId="{B22746A1-9721-4F99-802C-21C391D6AD4F}"/>
    <dgm:cxn modelId="{1EBD61D9-D559-40A8-B925-A0CE7D2A2341}" srcId="{206D452F-61B1-4CBA-8432-AC7206ED0D94}" destId="{3E0B713A-AFE3-4517-8F45-225F71C3E4B8}" srcOrd="3" destOrd="0" parTransId="{7C3A1A4E-D8BA-411E-982F-1C5011F761DA}" sibTransId="{5CD6211A-B397-4903-8DAE-EE8D49DA8490}"/>
    <dgm:cxn modelId="{BB8D65F3-36F7-46B1-9992-71C1E96D7F9B}" type="presOf" srcId="{E2D6DE67-1BE0-42F9-910F-26EE77164D65}" destId="{726059F6-7BC7-4F58-B19C-2A70D90166DF}" srcOrd="1" destOrd="1" presId="urn:microsoft.com/office/officeart/2005/8/layout/hProcess6"/>
    <dgm:cxn modelId="{E158CC58-1FE0-4DAD-97FD-CCC97281074A}" type="presOf" srcId="{E2D6DE67-1BE0-42F9-910F-26EE77164D65}" destId="{C58EF05A-F688-4AFE-B40F-A1519E4BB4E8}" srcOrd="0" destOrd="1" presId="urn:microsoft.com/office/officeart/2005/8/layout/hProcess6"/>
    <dgm:cxn modelId="{50790B0F-9805-4FDB-AF38-77DDA46CC699}" srcId="{39062FEC-A8DF-4F70-825D-B17C1C1D9550}" destId="{E2D6DE67-1BE0-42F9-910F-26EE77164D65}" srcOrd="1" destOrd="0" parTransId="{6610352C-5310-4448-81C6-E30A5EEF55F5}" sibTransId="{7E51D637-7694-41CC-AF12-5A84E37C4C86}"/>
    <dgm:cxn modelId="{4CB69C98-AAE9-475B-B115-8CBDAEA6A0F5}" type="presOf" srcId="{6E06BB1F-DB20-417A-9F08-E78617D0F5D8}" destId="{98F3188B-FDB7-48A4-8370-6D4FF1AE67A8}" srcOrd="1" destOrd="1" presId="urn:microsoft.com/office/officeart/2005/8/layout/hProcess6"/>
    <dgm:cxn modelId="{D83597A4-42ED-42E0-914C-B3BEAA39960F}" type="presOf" srcId="{7F63E071-FE21-4045-A4FF-2C3421A4F247}" destId="{726059F6-7BC7-4F58-B19C-2A70D90166DF}" srcOrd="1" destOrd="0" presId="urn:microsoft.com/office/officeart/2005/8/layout/hProcess6"/>
    <dgm:cxn modelId="{11F4DBBB-7D36-4F29-BC63-B81F4080D827}" type="presOf" srcId="{206D452F-61B1-4CBA-8432-AC7206ED0D94}" destId="{E9174A6A-D2FD-497D-BF68-07ABA451AD5A}" srcOrd="0" destOrd="0" presId="urn:microsoft.com/office/officeart/2005/8/layout/hProcess6"/>
    <dgm:cxn modelId="{60DA89CB-75AE-49BE-93B5-C4A3A02998C1}" type="presOf" srcId="{5C993985-A63C-41FD-A5D7-C1E20D8FFC1F}" destId="{49373798-6DCB-4D96-9184-66919BFBFFC7}" srcOrd="0" destOrd="0" presId="urn:microsoft.com/office/officeart/2005/8/layout/hProcess6"/>
    <dgm:cxn modelId="{D88CACD1-F4EE-4C6D-8BF5-78B291ABEA01}" type="presOf" srcId="{F6F51ACD-BCC3-40EC-AEB3-9E5C3CC9E6BB}" destId="{5BBBC96E-0530-4DFA-A8F3-E9E3A67CC97F}" srcOrd="0" destOrd="0" presId="urn:microsoft.com/office/officeart/2005/8/layout/hProcess6"/>
    <dgm:cxn modelId="{64B8A625-8146-4E60-BC6F-D284EE963360}" type="presOf" srcId="{04645741-4E5C-4E1E-82EC-B4B8628E7FA6}" destId="{F64A4CC9-FFAA-4937-9276-0535C79C0F04}" srcOrd="0" destOrd="1" presId="urn:microsoft.com/office/officeart/2005/8/layout/hProcess6"/>
    <dgm:cxn modelId="{7FE63BED-404E-4DAA-AFF1-B9CE35A782DD}" type="presOf" srcId="{088B8D10-01AA-474C-8314-55CC1BDB738C}" destId="{E9D6D67C-946C-4CFB-B2C9-49D25EE2E7C6}" srcOrd="0" destOrd="0" presId="urn:microsoft.com/office/officeart/2005/8/layout/hProcess6"/>
    <dgm:cxn modelId="{AB0C2ACF-916E-4486-BB21-9585E25BB597}" srcId="{206D452F-61B1-4CBA-8432-AC7206ED0D94}" destId="{5C993985-A63C-41FD-A5D7-C1E20D8FFC1F}" srcOrd="0" destOrd="0" parTransId="{AABF823E-BEE2-4CF8-834E-23B09B958934}" sibTransId="{53AB2C3E-71ED-4F13-BBC6-E26AF0C265DE}"/>
    <dgm:cxn modelId="{252243A8-6631-41FE-A538-732FCA4E3650}" type="presOf" srcId="{088B8D10-01AA-474C-8314-55CC1BDB738C}" destId="{98F3188B-FDB7-48A4-8370-6D4FF1AE67A8}" srcOrd="1" destOrd="0" presId="urn:microsoft.com/office/officeart/2005/8/layout/hProcess6"/>
    <dgm:cxn modelId="{B6EEEB6E-2399-49F0-8A35-AEAE3C912C00}" type="presOf" srcId="{CA2A4520-BD77-49D3-B58E-FB7E884CCCAE}" destId="{AF12E780-293A-4116-A7DE-86BF79FFEECB}" srcOrd="1" destOrd="0" presId="urn:microsoft.com/office/officeart/2005/8/layout/hProcess6"/>
    <dgm:cxn modelId="{33E6ABBE-354E-4CDC-8347-BC0238244CB6}" type="presOf" srcId="{539EF049-7BC4-4D5C-879C-102BBCC22597}" destId="{74F7D771-CDC6-415E-892C-547C147C0357}" srcOrd="0" destOrd="0" presId="urn:microsoft.com/office/officeart/2005/8/layout/hProcess6"/>
    <dgm:cxn modelId="{A7FE846C-E149-4C72-B1CE-35F547CFB9BD}" type="presOf" srcId="{39062FEC-A8DF-4F70-825D-B17C1C1D9550}" destId="{4045CB23-3EDF-473D-A5FC-249A9008E7E1}" srcOrd="0" destOrd="0" presId="urn:microsoft.com/office/officeart/2005/8/layout/hProcess6"/>
    <dgm:cxn modelId="{7417D7BF-D65A-469D-BF5B-A714E3694764}" srcId="{39062FEC-A8DF-4F70-825D-B17C1C1D9550}" destId="{7F63E071-FE21-4045-A4FF-2C3421A4F247}" srcOrd="0" destOrd="0" parTransId="{EADC3B81-3EE2-4BA0-B722-42105090CE1B}" sibTransId="{DFBFAABE-A257-4E35-A1FD-BE01939587DF}"/>
    <dgm:cxn modelId="{568376A9-9394-4D77-B22D-9AEBAAF1A62C}" srcId="{206D452F-61B1-4CBA-8432-AC7206ED0D94}" destId="{F6F51ACD-BCC3-40EC-AEB3-9E5C3CC9E6BB}" srcOrd="1" destOrd="0" parTransId="{5EAA8D29-BE7F-4AE7-B333-AD33685DB82A}" sibTransId="{305E391E-0B35-4A82-A505-76FF7D230664}"/>
    <dgm:cxn modelId="{89A35C0A-5361-4197-BFF6-728576A94B0B}" srcId="{3E0B713A-AFE3-4517-8F45-225F71C3E4B8}" destId="{539EF049-7BC4-4D5C-879C-102BBCC22597}" srcOrd="0" destOrd="0" parTransId="{FEABCB5A-481F-4169-9A5B-FA4C85C21C56}" sibTransId="{C0748CB0-3B6B-46A8-8BFF-4D74683FDA6F}"/>
    <dgm:cxn modelId="{914540B5-0CC6-4C5E-BEC4-900992E17258}" type="presOf" srcId="{04645741-4E5C-4E1E-82EC-B4B8628E7FA6}" destId="{AF12E780-293A-4116-A7DE-86BF79FFEECB}" srcOrd="1" destOrd="1" presId="urn:microsoft.com/office/officeart/2005/8/layout/hProcess6"/>
    <dgm:cxn modelId="{10D5071D-7E96-4A8D-B8CE-71DFC42E84EB}" srcId="{5C993985-A63C-41FD-A5D7-C1E20D8FFC1F}" destId="{CA2A4520-BD77-49D3-B58E-FB7E884CCCAE}" srcOrd="0" destOrd="0" parTransId="{A56012A8-C176-477E-9C84-DCE6D5ADEBB5}" sibTransId="{C647F9B1-D9E0-4248-A66F-DB318CFF315A}"/>
    <dgm:cxn modelId="{48DE495E-FE45-4218-8208-23E9C86B0EE8}" srcId="{F6F51ACD-BCC3-40EC-AEB3-9E5C3CC9E6BB}" destId="{088B8D10-01AA-474C-8314-55CC1BDB738C}" srcOrd="0" destOrd="0" parTransId="{4A1D83D7-28FB-4DA1-922A-2C4B41A5BB78}" sibTransId="{B155CE04-ACFA-47BE-8EE7-09A7C88436FC}"/>
    <dgm:cxn modelId="{2E023D97-9F66-4321-AC9C-64C005936904}" type="presOf" srcId="{3E0B713A-AFE3-4517-8F45-225F71C3E4B8}" destId="{5BC6F8ED-6778-4B00-A36F-9DDA0B7B2932}" srcOrd="0" destOrd="0" presId="urn:microsoft.com/office/officeart/2005/8/layout/hProcess6"/>
    <dgm:cxn modelId="{929BD926-FD39-473B-91B5-2DCDB90D4EC0}" type="presOf" srcId="{539EF049-7BC4-4D5C-879C-102BBCC22597}" destId="{C929A0D5-DA3A-411C-8870-A655A6E60DD0}" srcOrd="1" destOrd="0" presId="urn:microsoft.com/office/officeart/2005/8/layout/hProcess6"/>
    <dgm:cxn modelId="{B371C56A-B9B7-4622-A36C-ADB0843A85A4}" srcId="{F6F51ACD-BCC3-40EC-AEB3-9E5C3CC9E6BB}" destId="{6E06BB1F-DB20-417A-9F08-E78617D0F5D8}" srcOrd="1" destOrd="0" parTransId="{E197A02E-5A54-4AC3-B767-E446A72B883A}" sibTransId="{EBDDA2D8-DAE2-4D5B-8A3C-D6752B6B51F4}"/>
    <dgm:cxn modelId="{47F062EE-F700-4CC6-827D-5BEAA0F82296}" type="presOf" srcId="{7F63E071-FE21-4045-A4FF-2C3421A4F247}" destId="{C58EF05A-F688-4AFE-B40F-A1519E4BB4E8}" srcOrd="0" destOrd="0" presId="urn:microsoft.com/office/officeart/2005/8/layout/hProcess6"/>
    <dgm:cxn modelId="{D838EE44-CD52-4ED6-9BBD-75D1049AC040}" srcId="{5C993985-A63C-41FD-A5D7-C1E20D8FFC1F}" destId="{04645741-4E5C-4E1E-82EC-B4B8628E7FA6}" srcOrd="1" destOrd="0" parTransId="{BDC9FDB1-D391-4C25-A3CE-CC4352E85948}" sibTransId="{EF04FCD0-9AE4-46BA-8D20-C07CFBAED853}"/>
    <dgm:cxn modelId="{E7A020DF-428C-4F52-8FEF-56B1E301F567}" type="presOf" srcId="{6E06BB1F-DB20-417A-9F08-E78617D0F5D8}" destId="{E9D6D67C-946C-4CFB-B2C9-49D25EE2E7C6}" srcOrd="0" destOrd="1" presId="urn:microsoft.com/office/officeart/2005/8/layout/hProcess6"/>
    <dgm:cxn modelId="{61810303-FD92-4B6A-8968-34C76FE1FB70}" type="presParOf" srcId="{E9174A6A-D2FD-497D-BF68-07ABA451AD5A}" destId="{0684C99A-CC0D-402D-8B4C-D08024FA744B}" srcOrd="0" destOrd="0" presId="urn:microsoft.com/office/officeart/2005/8/layout/hProcess6"/>
    <dgm:cxn modelId="{1DA3A5E4-FCE8-42C2-A9C4-D1450FD066F8}" type="presParOf" srcId="{0684C99A-CC0D-402D-8B4C-D08024FA744B}" destId="{CF9B57AD-CF16-4FA0-A49B-EAB089665765}" srcOrd="0" destOrd="0" presId="urn:microsoft.com/office/officeart/2005/8/layout/hProcess6"/>
    <dgm:cxn modelId="{38DDB8C9-74A2-4A53-9909-DC0F5709BB06}" type="presParOf" srcId="{0684C99A-CC0D-402D-8B4C-D08024FA744B}" destId="{F64A4CC9-FFAA-4937-9276-0535C79C0F04}" srcOrd="1" destOrd="0" presId="urn:microsoft.com/office/officeart/2005/8/layout/hProcess6"/>
    <dgm:cxn modelId="{9F853CFD-E0B9-4D6F-B70A-7DF9F27579FD}" type="presParOf" srcId="{0684C99A-CC0D-402D-8B4C-D08024FA744B}" destId="{AF12E780-293A-4116-A7DE-86BF79FFEECB}" srcOrd="2" destOrd="0" presId="urn:microsoft.com/office/officeart/2005/8/layout/hProcess6"/>
    <dgm:cxn modelId="{98A4CA8B-7717-4179-B8F2-3F8F9112B3B3}" type="presParOf" srcId="{0684C99A-CC0D-402D-8B4C-D08024FA744B}" destId="{49373798-6DCB-4D96-9184-66919BFBFFC7}" srcOrd="3" destOrd="0" presId="urn:microsoft.com/office/officeart/2005/8/layout/hProcess6"/>
    <dgm:cxn modelId="{28E7245A-0D9E-47CD-81B1-814F908448B5}" type="presParOf" srcId="{E9174A6A-D2FD-497D-BF68-07ABA451AD5A}" destId="{B106308E-BC4A-4FB8-B5AC-2A65325C67E4}" srcOrd="1" destOrd="0" presId="urn:microsoft.com/office/officeart/2005/8/layout/hProcess6"/>
    <dgm:cxn modelId="{40B6A7F5-7EFF-48C6-8747-C3D4B7F230CE}" type="presParOf" srcId="{E9174A6A-D2FD-497D-BF68-07ABA451AD5A}" destId="{23DADB03-9120-4AAD-A487-FA7ACFE0E31C}" srcOrd="2" destOrd="0" presId="urn:microsoft.com/office/officeart/2005/8/layout/hProcess6"/>
    <dgm:cxn modelId="{60763BE2-953A-4F75-9066-DE37CA939AC2}" type="presParOf" srcId="{23DADB03-9120-4AAD-A487-FA7ACFE0E31C}" destId="{4F916A27-BF69-43B5-88BA-6E6178044566}" srcOrd="0" destOrd="0" presId="urn:microsoft.com/office/officeart/2005/8/layout/hProcess6"/>
    <dgm:cxn modelId="{A5B806FD-6E8A-4266-8A3F-D354F6115748}" type="presParOf" srcId="{23DADB03-9120-4AAD-A487-FA7ACFE0E31C}" destId="{E9D6D67C-946C-4CFB-B2C9-49D25EE2E7C6}" srcOrd="1" destOrd="0" presId="urn:microsoft.com/office/officeart/2005/8/layout/hProcess6"/>
    <dgm:cxn modelId="{A908F08B-DEE8-41A7-A0BB-CC6804EE7FFB}" type="presParOf" srcId="{23DADB03-9120-4AAD-A487-FA7ACFE0E31C}" destId="{98F3188B-FDB7-48A4-8370-6D4FF1AE67A8}" srcOrd="2" destOrd="0" presId="urn:microsoft.com/office/officeart/2005/8/layout/hProcess6"/>
    <dgm:cxn modelId="{9F906E41-C151-4984-839B-38C218DB5543}" type="presParOf" srcId="{23DADB03-9120-4AAD-A487-FA7ACFE0E31C}" destId="{5BBBC96E-0530-4DFA-A8F3-E9E3A67CC97F}" srcOrd="3" destOrd="0" presId="urn:microsoft.com/office/officeart/2005/8/layout/hProcess6"/>
    <dgm:cxn modelId="{984AA6F3-6537-400C-BBAA-C10D9094021D}" type="presParOf" srcId="{E9174A6A-D2FD-497D-BF68-07ABA451AD5A}" destId="{5C751444-F85D-4B17-8DED-21F9791F1C75}" srcOrd="3" destOrd="0" presId="urn:microsoft.com/office/officeart/2005/8/layout/hProcess6"/>
    <dgm:cxn modelId="{2C0AD8BB-A150-477A-996C-D395DE48E0A7}" type="presParOf" srcId="{E9174A6A-D2FD-497D-BF68-07ABA451AD5A}" destId="{8411A1C2-E898-4A4C-8438-B96A6837D54E}" srcOrd="4" destOrd="0" presId="urn:microsoft.com/office/officeart/2005/8/layout/hProcess6"/>
    <dgm:cxn modelId="{688BF4AA-50D1-4B6C-8D05-A9D94A60D36B}" type="presParOf" srcId="{8411A1C2-E898-4A4C-8438-B96A6837D54E}" destId="{C5EB2184-59BB-4F4A-8D1A-8BF89FF5D288}" srcOrd="0" destOrd="0" presId="urn:microsoft.com/office/officeart/2005/8/layout/hProcess6"/>
    <dgm:cxn modelId="{A7265322-000F-4873-B42E-108E0AEBC201}" type="presParOf" srcId="{8411A1C2-E898-4A4C-8438-B96A6837D54E}" destId="{C58EF05A-F688-4AFE-B40F-A1519E4BB4E8}" srcOrd="1" destOrd="0" presId="urn:microsoft.com/office/officeart/2005/8/layout/hProcess6"/>
    <dgm:cxn modelId="{48F19309-EDF5-4036-9397-81B8A3AD643B}" type="presParOf" srcId="{8411A1C2-E898-4A4C-8438-B96A6837D54E}" destId="{726059F6-7BC7-4F58-B19C-2A70D90166DF}" srcOrd="2" destOrd="0" presId="urn:microsoft.com/office/officeart/2005/8/layout/hProcess6"/>
    <dgm:cxn modelId="{EF02DF97-37E4-432A-A104-15E907A2F763}" type="presParOf" srcId="{8411A1C2-E898-4A4C-8438-B96A6837D54E}" destId="{4045CB23-3EDF-473D-A5FC-249A9008E7E1}" srcOrd="3" destOrd="0" presId="urn:microsoft.com/office/officeart/2005/8/layout/hProcess6"/>
    <dgm:cxn modelId="{1261DB9E-8792-44F2-A986-1F53AD2DFB0A}" type="presParOf" srcId="{E9174A6A-D2FD-497D-BF68-07ABA451AD5A}" destId="{8F83BB18-09A3-4217-ADAE-3654EB96AF39}" srcOrd="5" destOrd="0" presId="urn:microsoft.com/office/officeart/2005/8/layout/hProcess6"/>
    <dgm:cxn modelId="{A4B04270-E917-4A5E-BC97-CC6A5926E462}" type="presParOf" srcId="{E9174A6A-D2FD-497D-BF68-07ABA451AD5A}" destId="{2190BF25-5746-409C-9541-FD2E5F7672AA}" srcOrd="6" destOrd="0" presId="urn:microsoft.com/office/officeart/2005/8/layout/hProcess6"/>
    <dgm:cxn modelId="{6B2FD6A7-D704-476D-8E00-9464D50D2985}" type="presParOf" srcId="{2190BF25-5746-409C-9541-FD2E5F7672AA}" destId="{44DB02E2-0FAA-40DD-BD9C-1F98DF25B36A}" srcOrd="0" destOrd="0" presId="urn:microsoft.com/office/officeart/2005/8/layout/hProcess6"/>
    <dgm:cxn modelId="{F472659A-44AF-4321-9593-111EB260D492}" type="presParOf" srcId="{2190BF25-5746-409C-9541-FD2E5F7672AA}" destId="{74F7D771-CDC6-415E-892C-547C147C0357}" srcOrd="1" destOrd="0" presId="urn:microsoft.com/office/officeart/2005/8/layout/hProcess6"/>
    <dgm:cxn modelId="{11EAF025-18BE-4FAC-8A4A-A822A000DCBF}" type="presParOf" srcId="{2190BF25-5746-409C-9541-FD2E5F7672AA}" destId="{C929A0D5-DA3A-411C-8870-A655A6E60DD0}" srcOrd="2" destOrd="0" presId="urn:microsoft.com/office/officeart/2005/8/layout/hProcess6"/>
    <dgm:cxn modelId="{C25F7D81-A945-4217-83FE-BC8506CC984F}" type="presParOf" srcId="{2190BF25-5746-409C-9541-FD2E5F7672AA}" destId="{5BC6F8ED-6778-4B00-A36F-9DDA0B7B293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06D452F-61B1-4CBA-8432-AC7206ED0D94}" type="doc">
      <dgm:prSet loTypeId="urn:microsoft.com/office/officeart/2005/8/layout/hProcess6" loCatId="process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zh-TW" altLang="en-US"/>
        </a:p>
      </dgm:t>
    </dgm:pt>
    <dgm:pt modelId="{5C993985-A63C-41FD-A5D7-C1E20D8FFC1F}">
      <dgm:prSet phldrT="[文字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問題</a:t>
          </a:r>
          <a:endParaRPr lang="zh-TW" altLang="en-US" dirty="0"/>
        </a:p>
      </dgm:t>
    </dgm:pt>
    <dgm:pt modelId="{AABF823E-BEE2-4CF8-834E-23B09B958934}" type="par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53AB2C3E-71ED-4F13-BBC6-E26AF0C265DE}" type="sib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CA2A4520-BD77-49D3-B58E-FB7E884CCCAE}">
      <dgm:prSet phldrT="[文字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錢幣辨認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A56012A8-C176-477E-9C84-DCE6D5ADEBB5}" type="par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C647F9B1-D9E0-4248-A66F-DB318CFF315A}" type="sib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04645741-4E5C-4E1E-82EC-B4B8628E7FA6}">
      <dgm:prSet phldrT="[文字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錢幣應用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BDC9FDB1-D391-4C25-A3CE-CC4352E85948}" type="par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EF04FCD0-9AE4-46BA-8D20-C07CFBAED853}" type="sib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F6F51ACD-BCC3-40EC-AEB3-9E5C3CC9E6BB}">
      <dgm:prSet phldrT="[文字]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zh-TW" altLang="en-US" dirty="0" smtClean="0"/>
            <a:t>模式</a:t>
          </a:r>
          <a:endParaRPr lang="zh-TW" altLang="en-US" dirty="0"/>
        </a:p>
      </dgm:t>
    </dgm:pt>
    <dgm:pt modelId="{5EAA8D29-BE7F-4AE7-B333-AD33685DB82A}" type="par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305E391E-0B35-4A82-A505-76FF7D230664}" type="sib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088B8D10-01AA-474C-8314-55CC1BDB738C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2"/>
              </a:solidFill>
            </a:rPr>
            <a:t>1.</a:t>
          </a:r>
          <a:r>
            <a:rPr lang="zh-TW" altLang="en-US" sz="1100" dirty="0" smtClean="0">
              <a:solidFill>
                <a:schemeClr val="tx2"/>
              </a:solidFill>
            </a:rPr>
            <a:t>幣值兌換</a:t>
          </a:r>
          <a:endParaRPr lang="zh-TW" altLang="en-US" sz="1100" dirty="0">
            <a:solidFill>
              <a:schemeClr val="tx2"/>
            </a:solidFill>
          </a:endParaRPr>
        </a:p>
      </dgm:t>
    </dgm:pt>
    <dgm:pt modelId="{4A1D83D7-28FB-4DA1-922A-2C4B41A5BB78}" type="par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B155CE04-ACFA-47BE-8EE7-09A7C88436FC}" type="sib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6E06BB1F-DB20-417A-9F08-E78617D0F5D8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2"/>
              </a:solidFill>
            </a:rPr>
            <a:t>2.</a:t>
          </a:r>
          <a:r>
            <a:rPr lang="zh-TW" altLang="en-US" sz="1100" dirty="0" smtClean="0">
              <a:solidFill>
                <a:schemeClr val="tx2"/>
              </a:solidFill>
            </a:rPr>
            <a:t>計算總價</a:t>
          </a:r>
          <a:endParaRPr lang="zh-TW" altLang="en-US" sz="1100" dirty="0">
            <a:solidFill>
              <a:schemeClr val="tx2"/>
            </a:solidFill>
          </a:endParaRPr>
        </a:p>
      </dgm:t>
    </dgm:pt>
    <dgm:pt modelId="{E197A02E-5A54-4AC3-B767-E446A72B883A}" type="par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EBDDA2D8-DAE2-4D5B-8A3C-D6752B6B51F4}" type="sib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39062FEC-A8DF-4F70-825D-B17C1C1D9550}">
      <dgm:prSet phldrT="[文字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抽象</a:t>
          </a:r>
          <a:endParaRPr lang="zh-TW" altLang="en-US" dirty="0"/>
        </a:p>
      </dgm:t>
    </dgm:pt>
    <dgm:pt modelId="{B718BD0F-0D80-4410-83C9-6796E7B55E2F}" type="par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B22746A1-9721-4F99-802C-21C391D6AD4F}" type="sib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7F63E071-FE21-4045-A4FF-2C3421A4F247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計價策略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EADC3B81-3EE2-4BA0-B722-42105090CE1B}" type="par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DFBFAABE-A257-4E35-A1FD-BE01939587DF}" type="sib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E2D6DE67-1BE0-42F9-910F-26EE77164D65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解題步驟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6610352C-5310-4448-81C6-E30A5EEF55F5}" type="par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7E51D637-7694-41CC-AF12-5A84E37C4C86}" type="sib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3E0B713A-AFE3-4517-8F45-225F71C3E4B8}">
      <dgm:prSet/>
      <dgm:spPr>
        <a:solidFill>
          <a:schemeClr val="accent1"/>
        </a:solidFill>
      </dgm:spPr>
      <dgm:t>
        <a:bodyPr/>
        <a:lstStyle/>
        <a:p>
          <a:r>
            <a:rPr lang="zh-TW" altLang="en-US" dirty="0" smtClean="0"/>
            <a:t>演算</a:t>
          </a:r>
          <a:endParaRPr lang="zh-TW" altLang="en-US" dirty="0"/>
        </a:p>
      </dgm:t>
    </dgm:pt>
    <dgm:pt modelId="{7C3A1A4E-D8BA-411E-982F-1C5011F761DA}" type="par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CD6211A-B397-4903-8DAE-EE8D49DA8490}" type="sib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39EF049-7BC4-4D5C-879C-102BBCC22597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US" altLang="zh-TW" sz="1100" dirty="0" smtClean="0">
              <a:solidFill>
                <a:schemeClr val="bg1"/>
              </a:solidFill>
            </a:rPr>
            <a:t>1.</a:t>
          </a:r>
          <a:r>
            <a:rPr lang="zh-TW" altLang="en-US" sz="1100" dirty="0" smtClean="0">
              <a:solidFill>
                <a:schemeClr val="bg1"/>
              </a:solidFill>
            </a:rPr>
            <a:t>執行步驟</a:t>
          </a:r>
          <a:endParaRPr lang="en-US" altLang="zh-TW" sz="1100" dirty="0" smtClean="0">
            <a:solidFill>
              <a:schemeClr val="bg1"/>
            </a:solidFill>
          </a:endParaRPr>
        </a:p>
        <a:p>
          <a:pPr algn="l"/>
          <a:r>
            <a:rPr lang="en-US" altLang="zh-TW" sz="1100" dirty="0" smtClean="0">
              <a:solidFill>
                <a:schemeClr val="bg1"/>
              </a:solidFill>
            </a:rPr>
            <a:t>2.</a:t>
          </a:r>
          <a:r>
            <a:rPr lang="zh-TW" altLang="en-US" sz="1100" dirty="0" smtClean="0">
              <a:solidFill>
                <a:schemeClr val="bg1"/>
              </a:solidFill>
            </a:rPr>
            <a:t>生活應用</a:t>
          </a:r>
          <a:endParaRPr lang="zh-TW" altLang="en-US" sz="1100" dirty="0">
            <a:solidFill>
              <a:schemeClr val="bg1"/>
            </a:solidFill>
          </a:endParaRPr>
        </a:p>
      </dgm:t>
    </dgm:pt>
    <dgm:pt modelId="{FEABCB5A-481F-4169-9A5B-FA4C85C21C56}" type="par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C0748CB0-3B6B-46A8-8BFF-4D74683FDA6F}" type="sib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E9174A6A-D2FD-497D-BF68-07ABA451AD5A}" type="pres">
      <dgm:prSet presAssocID="{206D452F-61B1-4CBA-8432-AC7206ED0D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84C99A-CC0D-402D-8B4C-D08024FA744B}" type="pres">
      <dgm:prSet presAssocID="{5C993985-A63C-41FD-A5D7-C1E20D8FFC1F}" presName="compNode" presStyleCnt="0"/>
      <dgm:spPr/>
    </dgm:pt>
    <dgm:pt modelId="{CF9B57AD-CF16-4FA0-A49B-EAB089665765}" type="pres">
      <dgm:prSet presAssocID="{5C993985-A63C-41FD-A5D7-C1E20D8FFC1F}" presName="noGeometry" presStyleCnt="0"/>
      <dgm:spPr/>
    </dgm:pt>
    <dgm:pt modelId="{F64A4CC9-FFAA-4937-9276-0535C79C0F04}" type="pres">
      <dgm:prSet presAssocID="{5C993985-A63C-41FD-A5D7-C1E20D8FFC1F}" presName="childTextVisible" presStyleLbl="bgAccFollowNode1" presStyleIdx="0" presStyleCnt="4" custScaleX="1154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12E780-293A-4116-A7DE-86BF79FFEECB}" type="pres">
      <dgm:prSet presAssocID="{5C993985-A63C-41FD-A5D7-C1E20D8FFC1F}" presName="childTextHidden" presStyleLbl="bgAccFollowNode1" presStyleIdx="0" presStyleCnt="4"/>
      <dgm:spPr/>
      <dgm:t>
        <a:bodyPr/>
        <a:lstStyle/>
        <a:p>
          <a:endParaRPr lang="zh-TW" altLang="en-US"/>
        </a:p>
      </dgm:t>
    </dgm:pt>
    <dgm:pt modelId="{49373798-6DCB-4D96-9184-66919BFBFFC7}" type="pres">
      <dgm:prSet presAssocID="{5C993985-A63C-41FD-A5D7-C1E20D8FFC1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6308E-BC4A-4FB8-B5AC-2A65325C67E4}" type="pres">
      <dgm:prSet presAssocID="{5C993985-A63C-41FD-A5D7-C1E20D8FFC1F}" presName="aSpace" presStyleCnt="0"/>
      <dgm:spPr/>
    </dgm:pt>
    <dgm:pt modelId="{23DADB03-9120-4AAD-A487-FA7ACFE0E31C}" type="pres">
      <dgm:prSet presAssocID="{F6F51ACD-BCC3-40EC-AEB3-9E5C3CC9E6BB}" presName="compNode" presStyleCnt="0"/>
      <dgm:spPr/>
    </dgm:pt>
    <dgm:pt modelId="{4F916A27-BF69-43B5-88BA-6E6178044566}" type="pres">
      <dgm:prSet presAssocID="{F6F51ACD-BCC3-40EC-AEB3-9E5C3CC9E6BB}" presName="noGeometry" presStyleCnt="0"/>
      <dgm:spPr/>
    </dgm:pt>
    <dgm:pt modelId="{E9D6D67C-946C-4CFB-B2C9-49D25EE2E7C6}" type="pres">
      <dgm:prSet presAssocID="{F6F51ACD-BCC3-40EC-AEB3-9E5C3CC9E6BB}" presName="childTextVisible" presStyleLbl="bgAccFollowNode1" presStyleIdx="1" presStyleCnt="4" custScaleX="1135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F3188B-FDB7-48A4-8370-6D4FF1AE67A8}" type="pres">
      <dgm:prSet presAssocID="{F6F51ACD-BCC3-40EC-AEB3-9E5C3CC9E6BB}" presName="childTextHidden" presStyleLbl="bgAccFollowNode1" presStyleIdx="1" presStyleCnt="4"/>
      <dgm:spPr/>
      <dgm:t>
        <a:bodyPr/>
        <a:lstStyle/>
        <a:p>
          <a:endParaRPr lang="zh-TW" altLang="en-US"/>
        </a:p>
      </dgm:t>
    </dgm:pt>
    <dgm:pt modelId="{5BBBC96E-0530-4DFA-A8F3-E9E3A67CC97F}" type="pres">
      <dgm:prSet presAssocID="{F6F51ACD-BCC3-40EC-AEB3-9E5C3CC9E6B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751444-F85D-4B17-8DED-21F9791F1C75}" type="pres">
      <dgm:prSet presAssocID="{F6F51ACD-BCC3-40EC-AEB3-9E5C3CC9E6BB}" presName="aSpace" presStyleCnt="0"/>
      <dgm:spPr/>
    </dgm:pt>
    <dgm:pt modelId="{8411A1C2-E898-4A4C-8438-B96A6837D54E}" type="pres">
      <dgm:prSet presAssocID="{39062FEC-A8DF-4F70-825D-B17C1C1D9550}" presName="compNode" presStyleCnt="0"/>
      <dgm:spPr/>
    </dgm:pt>
    <dgm:pt modelId="{C5EB2184-59BB-4F4A-8D1A-8BF89FF5D288}" type="pres">
      <dgm:prSet presAssocID="{39062FEC-A8DF-4F70-825D-B17C1C1D9550}" presName="noGeometry" presStyleCnt="0"/>
      <dgm:spPr/>
    </dgm:pt>
    <dgm:pt modelId="{C58EF05A-F688-4AFE-B40F-A1519E4BB4E8}" type="pres">
      <dgm:prSet presAssocID="{39062FEC-A8DF-4F70-825D-B17C1C1D9550}" presName="childTextVisible" presStyleLbl="bgAccFollowNode1" presStyleIdx="2" presStyleCnt="4" custScaleX="1226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6059F6-7BC7-4F58-B19C-2A70D90166DF}" type="pres">
      <dgm:prSet presAssocID="{39062FEC-A8DF-4F70-825D-B17C1C1D9550}" presName="childTextHidden" presStyleLbl="bgAccFollowNode1" presStyleIdx="2" presStyleCnt="4"/>
      <dgm:spPr/>
      <dgm:t>
        <a:bodyPr/>
        <a:lstStyle/>
        <a:p>
          <a:endParaRPr lang="zh-TW" altLang="en-US"/>
        </a:p>
      </dgm:t>
    </dgm:pt>
    <dgm:pt modelId="{4045CB23-3EDF-473D-A5FC-249A9008E7E1}" type="pres">
      <dgm:prSet presAssocID="{39062FEC-A8DF-4F70-825D-B17C1C1D955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83BB18-09A3-4217-ADAE-3654EB96AF39}" type="pres">
      <dgm:prSet presAssocID="{39062FEC-A8DF-4F70-825D-B17C1C1D9550}" presName="aSpace" presStyleCnt="0"/>
      <dgm:spPr/>
    </dgm:pt>
    <dgm:pt modelId="{2190BF25-5746-409C-9541-FD2E5F7672AA}" type="pres">
      <dgm:prSet presAssocID="{3E0B713A-AFE3-4517-8F45-225F71C3E4B8}" presName="compNode" presStyleCnt="0"/>
      <dgm:spPr/>
    </dgm:pt>
    <dgm:pt modelId="{44DB02E2-0FAA-40DD-BD9C-1F98DF25B36A}" type="pres">
      <dgm:prSet presAssocID="{3E0B713A-AFE3-4517-8F45-225F71C3E4B8}" presName="noGeometry" presStyleCnt="0"/>
      <dgm:spPr/>
    </dgm:pt>
    <dgm:pt modelId="{74F7D771-CDC6-415E-892C-547C147C0357}" type="pres">
      <dgm:prSet presAssocID="{3E0B713A-AFE3-4517-8F45-225F71C3E4B8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29A0D5-DA3A-411C-8870-A655A6E60DD0}" type="pres">
      <dgm:prSet presAssocID="{3E0B713A-AFE3-4517-8F45-225F71C3E4B8}" presName="childTextHidden" presStyleLbl="bgAccFollowNode1" presStyleIdx="3" presStyleCnt="4"/>
      <dgm:spPr/>
      <dgm:t>
        <a:bodyPr/>
        <a:lstStyle/>
        <a:p>
          <a:endParaRPr lang="zh-TW" altLang="en-US"/>
        </a:p>
      </dgm:t>
    </dgm:pt>
    <dgm:pt modelId="{5BC6F8ED-6778-4B00-A36F-9DDA0B7B2932}" type="pres">
      <dgm:prSet presAssocID="{3E0B713A-AFE3-4517-8F45-225F71C3E4B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B45338A-0927-4820-8B74-42D3166CBB1A}" type="presOf" srcId="{04645741-4E5C-4E1E-82EC-B4B8628E7FA6}" destId="{F64A4CC9-FFAA-4937-9276-0535C79C0F04}" srcOrd="0" destOrd="1" presId="urn:microsoft.com/office/officeart/2005/8/layout/hProcess6"/>
    <dgm:cxn modelId="{72334164-0130-4C2E-8261-FADC30343545}" type="presOf" srcId="{088B8D10-01AA-474C-8314-55CC1BDB738C}" destId="{98F3188B-FDB7-48A4-8370-6D4FF1AE67A8}" srcOrd="1" destOrd="0" presId="urn:microsoft.com/office/officeart/2005/8/layout/hProcess6"/>
    <dgm:cxn modelId="{5AAC9593-1967-4E7C-96B9-92F68F6D3AED}" type="presOf" srcId="{CA2A4520-BD77-49D3-B58E-FB7E884CCCAE}" destId="{F64A4CC9-FFAA-4937-9276-0535C79C0F04}" srcOrd="0" destOrd="0" presId="urn:microsoft.com/office/officeart/2005/8/layout/hProcess6"/>
    <dgm:cxn modelId="{D75023CF-0D1B-468A-8F66-DD2041A6C5F2}" type="presOf" srcId="{539EF049-7BC4-4D5C-879C-102BBCC22597}" destId="{C929A0D5-DA3A-411C-8870-A655A6E60DD0}" srcOrd="1" destOrd="0" presId="urn:microsoft.com/office/officeart/2005/8/layout/hProcess6"/>
    <dgm:cxn modelId="{FCEAEEE8-8845-4D42-82A4-3B53D882B28C}" type="presOf" srcId="{7F63E071-FE21-4045-A4FF-2C3421A4F247}" destId="{C58EF05A-F688-4AFE-B40F-A1519E4BB4E8}" srcOrd="0" destOrd="0" presId="urn:microsoft.com/office/officeart/2005/8/layout/hProcess6"/>
    <dgm:cxn modelId="{846DF252-4EDD-47DC-A8C6-EE397415A14B}" type="presOf" srcId="{088B8D10-01AA-474C-8314-55CC1BDB738C}" destId="{E9D6D67C-946C-4CFB-B2C9-49D25EE2E7C6}" srcOrd="0" destOrd="0" presId="urn:microsoft.com/office/officeart/2005/8/layout/hProcess6"/>
    <dgm:cxn modelId="{C8CFD477-3001-4480-B118-06C6D3A57994}" srcId="{206D452F-61B1-4CBA-8432-AC7206ED0D94}" destId="{39062FEC-A8DF-4F70-825D-B17C1C1D9550}" srcOrd="2" destOrd="0" parTransId="{B718BD0F-0D80-4410-83C9-6796E7B55E2F}" sibTransId="{B22746A1-9721-4F99-802C-21C391D6AD4F}"/>
    <dgm:cxn modelId="{1EBD61D9-D559-40A8-B925-A0CE7D2A2341}" srcId="{206D452F-61B1-4CBA-8432-AC7206ED0D94}" destId="{3E0B713A-AFE3-4517-8F45-225F71C3E4B8}" srcOrd="3" destOrd="0" parTransId="{7C3A1A4E-D8BA-411E-982F-1C5011F761DA}" sibTransId="{5CD6211A-B397-4903-8DAE-EE8D49DA8490}"/>
    <dgm:cxn modelId="{10100DBF-100B-48AE-9F24-0894EDF7D711}" type="presOf" srcId="{E2D6DE67-1BE0-42F9-910F-26EE77164D65}" destId="{C58EF05A-F688-4AFE-B40F-A1519E4BB4E8}" srcOrd="0" destOrd="1" presId="urn:microsoft.com/office/officeart/2005/8/layout/hProcess6"/>
    <dgm:cxn modelId="{50790B0F-9805-4FDB-AF38-77DDA46CC699}" srcId="{39062FEC-A8DF-4F70-825D-B17C1C1D9550}" destId="{E2D6DE67-1BE0-42F9-910F-26EE77164D65}" srcOrd="1" destOrd="0" parTransId="{6610352C-5310-4448-81C6-E30A5EEF55F5}" sibTransId="{7E51D637-7694-41CC-AF12-5A84E37C4C86}"/>
    <dgm:cxn modelId="{12B37F19-B5F5-4BC9-B91B-3099FA5AB9B9}" type="presOf" srcId="{539EF049-7BC4-4D5C-879C-102BBCC22597}" destId="{74F7D771-CDC6-415E-892C-547C147C0357}" srcOrd="0" destOrd="0" presId="urn:microsoft.com/office/officeart/2005/8/layout/hProcess6"/>
    <dgm:cxn modelId="{AB0C2ACF-916E-4486-BB21-9585E25BB597}" srcId="{206D452F-61B1-4CBA-8432-AC7206ED0D94}" destId="{5C993985-A63C-41FD-A5D7-C1E20D8FFC1F}" srcOrd="0" destOrd="0" parTransId="{AABF823E-BEE2-4CF8-834E-23B09B958934}" sibTransId="{53AB2C3E-71ED-4F13-BBC6-E26AF0C265DE}"/>
    <dgm:cxn modelId="{7417D7BF-D65A-469D-BF5B-A714E3694764}" srcId="{39062FEC-A8DF-4F70-825D-B17C1C1D9550}" destId="{7F63E071-FE21-4045-A4FF-2C3421A4F247}" srcOrd="0" destOrd="0" parTransId="{EADC3B81-3EE2-4BA0-B722-42105090CE1B}" sibTransId="{DFBFAABE-A257-4E35-A1FD-BE01939587DF}"/>
    <dgm:cxn modelId="{4B81582C-5BA7-44FB-B351-3190BC23CDF9}" type="presOf" srcId="{206D452F-61B1-4CBA-8432-AC7206ED0D94}" destId="{E9174A6A-D2FD-497D-BF68-07ABA451AD5A}" srcOrd="0" destOrd="0" presId="urn:microsoft.com/office/officeart/2005/8/layout/hProcess6"/>
    <dgm:cxn modelId="{568376A9-9394-4D77-B22D-9AEBAAF1A62C}" srcId="{206D452F-61B1-4CBA-8432-AC7206ED0D94}" destId="{F6F51ACD-BCC3-40EC-AEB3-9E5C3CC9E6BB}" srcOrd="1" destOrd="0" parTransId="{5EAA8D29-BE7F-4AE7-B333-AD33685DB82A}" sibTransId="{305E391E-0B35-4A82-A505-76FF7D230664}"/>
    <dgm:cxn modelId="{89A35C0A-5361-4197-BFF6-728576A94B0B}" srcId="{3E0B713A-AFE3-4517-8F45-225F71C3E4B8}" destId="{539EF049-7BC4-4D5C-879C-102BBCC22597}" srcOrd="0" destOrd="0" parTransId="{FEABCB5A-481F-4169-9A5B-FA4C85C21C56}" sibTransId="{C0748CB0-3B6B-46A8-8BFF-4D74683FDA6F}"/>
    <dgm:cxn modelId="{909BABD0-0DC9-472B-9146-6EE54E6EDFBD}" type="presOf" srcId="{E2D6DE67-1BE0-42F9-910F-26EE77164D65}" destId="{726059F6-7BC7-4F58-B19C-2A70D90166DF}" srcOrd="1" destOrd="1" presId="urn:microsoft.com/office/officeart/2005/8/layout/hProcess6"/>
    <dgm:cxn modelId="{5794B60A-7046-4B5E-93AC-42B337C44791}" type="presOf" srcId="{5C993985-A63C-41FD-A5D7-C1E20D8FFC1F}" destId="{49373798-6DCB-4D96-9184-66919BFBFFC7}" srcOrd="0" destOrd="0" presId="urn:microsoft.com/office/officeart/2005/8/layout/hProcess6"/>
    <dgm:cxn modelId="{10D5071D-7E96-4A8D-B8CE-71DFC42E84EB}" srcId="{5C993985-A63C-41FD-A5D7-C1E20D8FFC1F}" destId="{CA2A4520-BD77-49D3-B58E-FB7E884CCCAE}" srcOrd="0" destOrd="0" parTransId="{A56012A8-C176-477E-9C84-DCE6D5ADEBB5}" sibTransId="{C647F9B1-D9E0-4248-A66F-DB318CFF315A}"/>
    <dgm:cxn modelId="{48DE495E-FE45-4218-8208-23E9C86B0EE8}" srcId="{F6F51ACD-BCC3-40EC-AEB3-9E5C3CC9E6BB}" destId="{088B8D10-01AA-474C-8314-55CC1BDB738C}" srcOrd="0" destOrd="0" parTransId="{4A1D83D7-28FB-4DA1-922A-2C4B41A5BB78}" sibTransId="{B155CE04-ACFA-47BE-8EE7-09A7C88436FC}"/>
    <dgm:cxn modelId="{1E00B074-FB67-489D-AF94-9B27F8A4F5A3}" type="presOf" srcId="{6E06BB1F-DB20-417A-9F08-E78617D0F5D8}" destId="{98F3188B-FDB7-48A4-8370-6D4FF1AE67A8}" srcOrd="1" destOrd="1" presId="urn:microsoft.com/office/officeart/2005/8/layout/hProcess6"/>
    <dgm:cxn modelId="{71D428E7-A82C-49C4-8730-7C5B7728674A}" type="presOf" srcId="{3E0B713A-AFE3-4517-8F45-225F71C3E4B8}" destId="{5BC6F8ED-6778-4B00-A36F-9DDA0B7B2932}" srcOrd="0" destOrd="0" presId="urn:microsoft.com/office/officeart/2005/8/layout/hProcess6"/>
    <dgm:cxn modelId="{2810B60F-5310-40A7-ABBB-09375169DD76}" type="presOf" srcId="{04645741-4E5C-4E1E-82EC-B4B8628E7FA6}" destId="{AF12E780-293A-4116-A7DE-86BF79FFEECB}" srcOrd="1" destOrd="1" presId="urn:microsoft.com/office/officeart/2005/8/layout/hProcess6"/>
    <dgm:cxn modelId="{B371C56A-B9B7-4622-A36C-ADB0843A85A4}" srcId="{F6F51ACD-BCC3-40EC-AEB3-9E5C3CC9E6BB}" destId="{6E06BB1F-DB20-417A-9F08-E78617D0F5D8}" srcOrd="1" destOrd="0" parTransId="{E197A02E-5A54-4AC3-B767-E446A72B883A}" sibTransId="{EBDDA2D8-DAE2-4D5B-8A3C-D6752B6B51F4}"/>
    <dgm:cxn modelId="{DCC7E090-3D42-4EAC-A4D0-DDE26BB3119A}" type="presOf" srcId="{39062FEC-A8DF-4F70-825D-B17C1C1D9550}" destId="{4045CB23-3EDF-473D-A5FC-249A9008E7E1}" srcOrd="0" destOrd="0" presId="urn:microsoft.com/office/officeart/2005/8/layout/hProcess6"/>
    <dgm:cxn modelId="{1D07F5B1-CB05-45E1-8C1B-9AA3D7425582}" type="presOf" srcId="{7F63E071-FE21-4045-A4FF-2C3421A4F247}" destId="{726059F6-7BC7-4F58-B19C-2A70D90166DF}" srcOrd="1" destOrd="0" presId="urn:microsoft.com/office/officeart/2005/8/layout/hProcess6"/>
    <dgm:cxn modelId="{49DB5AB0-7A0B-458F-987D-DAC1E02FD002}" type="presOf" srcId="{CA2A4520-BD77-49D3-B58E-FB7E884CCCAE}" destId="{AF12E780-293A-4116-A7DE-86BF79FFEECB}" srcOrd="1" destOrd="0" presId="urn:microsoft.com/office/officeart/2005/8/layout/hProcess6"/>
    <dgm:cxn modelId="{05F7A6C8-12BD-4F2F-8065-93A378575667}" type="presOf" srcId="{F6F51ACD-BCC3-40EC-AEB3-9E5C3CC9E6BB}" destId="{5BBBC96E-0530-4DFA-A8F3-E9E3A67CC97F}" srcOrd="0" destOrd="0" presId="urn:microsoft.com/office/officeart/2005/8/layout/hProcess6"/>
    <dgm:cxn modelId="{FFEA0BD8-C91E-444D-A5D9-343DEE456F62}" type="presOf" srcId="{6E06BB1F-DB20-417A-9F08-E78617D0F5D8}" destId="{E9D6D67C-946C-4CFB-B2C9-49D25EE2E7C6}" srcOrd="0" destOrd="1" presId="urn:microsoft.com/office/officeart/2005/8/layout/hProcess6"/>
    <dgm:cxn modelId="{D838EE44-CD52-4ED6-9BBD-75D1049AC040}" srcId="{5C993985-A63C-41FD-A5D7-C1E20D8FFC1F}" destId="{04645741-4E5C-4E1E-82EC-B4B8628E7FA6}" srcOrd="1" destOrd="0" parTransId="{BDC9FDB1-D391-4C25-A3CE-CC4352E85948}" sibTransId="{EF04FCD0-9AE4-46BA-8D20-C07CFBAED853}"/>
    <dgm:cxn modelId="{AA859740-DB5E-4021-A1C2-B0DD3536ACA3}" type="presParOf" srcId="{E9174A6A-D2FD-497D-BF68-07ABA451AD5A}" destId="{0684C99A-CC0D-402D-8B4C-D08024FA744B}" srcOrd="0" destOrd="0" presId="urn:microsoft.com/office/officeart/2005/8/layout/hProcess6"/>
    <dgm:cxn modelId="{6D57A4FB-EFEC-4332-A759-2EFD881158F6}" type="presParOf" srcId="{0684C99A-CC0D-402D-8B4C-D08024FA744B}" destId="{CF9B57AD-CF16-4FA0-A49B-EAB089665765}" srcOrd="0" destOrd="0" presId="urn:microsoft.com/office/officeart/2005/8/layout/hProcess6"/>
    <dgm:cxn modelId="{7C92E231-95A2-44D7-8492-1D22DC50FC6A}" type="presParOf" srcId="{0684C99A-CC0D-402D-8B4C-D08024FA744B}" destId="{F64A4CC9-FFAA-4937-9276-0535C79C0F04}" srcOrd="1" destOrd="0" presId="urn:microsoft.com/office/officeart/2005/8/layout/hProcess6"/>
    <dgm:cxn modelId="{F494CF48-5A6C-4148-99ED-96BE00FFBF5D}" type="presParOf" srcId="{0684C99A-CC0D-402D-8B4C-D08024FA744B}" destId="{AF12E780-293A-4116-A7DE-86BF79FFEECB}" srcOrd="2" destOrd="0" presId="urn:microsoft.com/office/officeart/2005/8/layout/hProcess6"/>
    <dgm:cxn modelId="{9D8065B9-B367-415B-8C76-25B492DC3440}" type="presParOf" srcId="{0684C99A-CC0D-402D-8B4C-D08024FA744B}" destId="{49373798-6DCB-4D96-9184-66919BFBFFC7}" srcOrd="3" destOrd="0" presId="urn:microsoft.com/office/officeart/2005/8/layout/hProcess6"/>
    <dgm:cxn modelId="{163BACF9-1689-4BDF-A40C-62C201BF9067}" type="presParOf" srcId="{E9174A6A-D2FD-497D-BF68-07ABA451AD5A}" destId="{B106308E-BC4A-4FB8-B5AC-2A65325C67E4}" srcOrd="1" destOrd="0" presId="urn:microsoft.com/office/officeart/2005/8/layout/hProcess6"/>
    <dgm:cxn modelId="{0BD2BBFE-2E70-4BAD-AA6F-1F1C6387F900}" type="presParOf" srcId="{E9174A6A-D2FD-497D-BF68-07ABA451AD5A}" destId="{23DADB03-9120-4AAD-A487-FA7ACFE0E31C}" srcOrd="2" destOrd="0" presId="urn:microsoft.com/office/officeart/2005/8/layout/hProcess6"/>
    <dgm:cxn modelId="{C4DFE7FB-8D3D-4F20-BB40-B2DAB1819421}" type="presParOf" srcId="{23DADB03-9120-4AAD-A487-FA7ACFE0E31C}" destId="{4F916A27-BF69-43B5-88BA-6E6178044566}" srcOrd="0" destOrd="0" presId="urn:microsoft.com/office/officeart/2005/8/layout/hProcess6"/>
    <dgm:cxn modelId="{D2A86B7E-6607-4374-B5FF-D734927A271B}" type="presParOf" srcId="{23DADB03-9120-4AAD-A487-FA7ACFE0E31C}" destId="{E9D6D67C-946C-4CFB-B2C9-49D25EE2E7C6}" srcOrd="1" destOrd="0" presId="urn:microsoft.com/office/officeart/2005/8/layout/hProcess6"/>
    <dgm:cxn modelId="{29F397D6-DE88-4FC4-A37C-08E3FA050D61}" type="presParOf" srcId="{23DADB03-9120-4AAD-A487-FA7ACFE0E31C}" destId="{98F3188B-FDB7-48A4-8370-6D4FF1AE67A8}" srcOrd="2" destOrd="0" presId="urn:microsoft.com/office/officeart/2005/8/layout/hProcess6"/>
    <dgm:cxn modelId="{F477CC40-26D2-4430-9AD3-43484808643C}" type="presParOf" srcId="{23DADB03-9120-4AAD-A487-FA7ACFE0E31C}" destId="{5BBBC96E-0530-4DFA-A8F3-E9E3A67CC97F}" srcOrd="3" destOrd="0" presId="urn:microsoft.com/office/officeart/2005/8/layout/hProcess6"/>
    <dgm:cxn modelId="{91700E4F-2B56-46F4-B0F9-D8DB8104AA73}" type="presParOf" srcId="{E9174A6A-D2FD-497D-BF68-07ABA451AD5A}" destId="{5C751444-F85D-4B17-8DED-21F9791F1C75}" srcOrd="3" destOrd="0" presId="urn:microsoft.com/office/officeart/2005/8/layout/hProcess6"/>
    <dgm:cxn modelId="{6DDC2B61-1614-4C1A-B928-8F2086077853}" type="presParOf" srcId="{E9174A6A-D2FD-497D-BF68-07ABA451AD5A}" destId="{8411A1C2-E898-4A4C-8438-B96A6837D54E}" srcOrd="4" destOrd="0" presId="urn:microsoft.com/office/officeart/2005/8/layout/hProcess6"/>
    <dgm:cxn modelId="{ECEE909A-EB07-484F-9E8F-F61BB8656D33}" type="presParOf" srcId="{8411A1C2-E898-4A4C-8438-B96A6837D54E}" destId="{C5EB2184-59BB-4F4A-8D1A-8BF89FF5D288}" srcOrd="0" destOrd="0" presId="urn:microsoft.com/office/officeart/2005/8/layout/hProcess6"/>
    <dgm:cxn modelId="{4FDEA615-329A-480A-AB4F-806C8A283742}" type="presParOf" srcId="{8411A1C2-E898-4A4C-8438-B96A6837D54E}" destId="{C58EF05A-F688-4AFE-B40F-A1519E4BB4E8}" srcOrd="1" destOrd="0" presId="urn:microsoft.com/office/officeart/2005/8/layout/hProcess6"/>
    <dgm:cxn modelId="{6F2C4313-E56D-42A1-B189-8B5315BBF139}" type="presParOf" srcId="{8411A1C2-E898-4A4C-8438-B96A6837D54E}" destId="{726059F6-7BC7-4F58-B19C-2A70D90166DF}" srcOrd="2" destOrd="0" presId="urn:microsoft.com/office/officeart/2005/8/layout/hProcess6"/>
    <dgm:cxn modelId="{C65ED9BF-A654-472D-B4AB-0C72B31AD78F}" type="presParOf" srcId="{8411A1C2-E898-4A4C-8438-B96A6837D54E}" destId="{4045CB23-3EDF-473D-A5FC-249A9008E7E1}" srcOrd="3" destOrd="0" presId="urn:microsoft.com/office/officeart/2005/8/layout/hProcess6"/>
    <dgm:cxn modelId="{1245360E-6721-42EE-A6D3-8214D47B6806}" type="presParOf" srcId="{E9174A6A-D2FD-497D-BF68-07ABA451AD5A}" destId="{8F83BB18-09A3-4217-ADAE-3654EB96AF39}" srcOrd="5" destOrd="0" presId="urn:microsoft.com/office/officeart/2005/8/layout/hProcess6"/>
    <dgm:cxn modelId="{A2D48B07-C154-492E-91F8-8CE324DE4BF1}" type="presParOf" srcId="{E9174A6A-D2FD-497D-BF68-07ABA451AD5A}" destId="{2190BF25-5746-409C-9541-FD2E5F7672AA}" srcOrd="6" destOrd="0" presId="urn:microsoft.com/office/officeart/2005/8/layout/hProcess6"/>
    <dgm:cxn modelId="{B5DC675B-AADC-46F0-95B4-F6390BF539DE}" type="presParOf" srcId="{2190BF25-5746-409C-9541-FD2E5F7672AA}" destId="{44DB02E2-0FAA-40DD-BD9C-1F98DF25B36A}" srcOrd="0" destOrd="0" presId="urn:microsoft.com/office/officeart/2005/8/layout/hProcess6"/>
    <dgm:cxn modelId="{492F7EF0-A8E9-4ED7-A5CD-4AEB11E94EA6}" type="presParOf" srcId="{2190BF25-5746-409C-9541-FD2E5F7672AA}" destId="{74F7D771-CDC6-415E-892C-547C147C0357}" srcOrd="1" destOrd="0" presId="urn:microsoft.com/office/officeart/2005/8/layout/hProcess6"/>
    <dgm:cxn modelId="{1E5045DE-45B4-4F51-A851-261B53BB7929}" type="presParOf" srcId="{2190BF25-5746-409C-9541-FD2E5F7672AA}" destId="{C929A0D5-DA3A-411C-8870-A655A6E60DD0}" srcOrd="2" destOrd="0" presId="urn:microsoft.com/office/officeart/2005/8/layout/hProcess6"/>
    <dgm:cxn modelId="{9089E291-6DB3-4F39-9A45-C981ADEE9587}" type="presParOf" srcId="{2190BF25-5746-409C-9541-FD2E5F7672AA}" destId="{5BC6F8ED-6778-4B00-A36F-9DDA0B7B293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06D452F-61B1-4CBA-8432-AC7206ED0D94}" type="doc">
      <dgm:prSet loTypeId="urn:microsoft.com/office/officeart/2005/8/layout/hProcess6" loCatId="process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zh-TW" altLang="en-US"/>
        </a:p>
      </dgm:t>
    </dgm:pt>
    <dgm:pt modelId="{5C993985-A63C-41FD-A5D7-C1E20D8FFC1F}">
      <dgm:prSet phldrT="[文字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問題</a:t>
          </a:r>
          <a:endParaRPr lang="zh-TW" altLang="en-US" dirty="0"/>
        </a:p>
      </dgm:t>
    </dgm:pt>
    <dgm:pt modelId="{AABF823E-BEE2-4CF8-834E-23B09B958934}" type="par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53AB2C3E-71ED-4F13-BBC6-E26AF0C265DE}" type="sib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CA2A4520-BD77-49D3-B58E-FB7E884CCCAE}">
      <dgm:prSet phldrT="[文字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錢幣辨認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A56012A8-C176-477E-9C84-DCE6D5ADEBB5}" type="par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C647F9B1-D9E0-4248-A66F-DB318CFF315A}" type="sib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04645741-4E5C-4E1E-82EC-B4B8628E7FA6}">
      <dgm:prSet phldrT="[文字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錢幣應用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BDC9FDB1-D391-4C25-A3CE-CC4352E85948}" type="par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EF04FCD0-9AE4-46BA-8D20-C07CFBAED853}" type="sib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F6F51ACD-BCC3-40EC-AEB3-9E5C3CC9E6BB}">
      <dgm:prSet phldrT="[文字]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zh-TW" altLang="en-US" dirty="0" smtClean="0"/>
            <a:t>模式</a:t>
          </a:r>
          <a:endParaRPr lang="zh-TW" altLang="en-US" dirty="0"/>
        </a:p>
      </dgm:t>
    </dgm:pt>
    <dgm:pt modelId="{5EAA8D29-BE7F-4AE7-B333-AD33685DB82A}" type="par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305E391E-0B35-4A82-A505-76FF7D230664}" type="sib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088B8D10-01AA-474C-8314-55CC1BDB738C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2"/>
              </a:solidFill>
            </a:rPr>
            <a:t>1.</a:t>
          </a:r>
          <a:r>
            <a:rPr lang="zh-TW" altLang="en-US" sz="1100" dirty="0" smtClean="0">
              <a:solidFill>
                <a:schemeClr val="tx2"/>
              </a:solidFill>
            </a:rPr>
            <a:t>幣值兌換</a:t>
          </a:r>
          <a:endParaRPr lang="zh-TW" altLang="en-US" sz="1100" dirty="0">
            <a:solidFill>
              <a:schemeClr val="tx2"/>
            </a:solidFill>
          </a:endParaRPr>
        </a:p>
      </dgm:t>
    </dgm:pt>
    <dgm:pt modelId="{4A1D83D7-28FB-4DA1-922A-2C4B41A5BB78}" type="par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B155CE04-ACFA-47BE-8EE7-09A7C88436FC}" type="sib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6E06BB1F-DB20-417A-9F08-E78617D0F5D8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2"/>
              </a:solidFill>
            </a:rPr>
            <a:t>2.</a:t>
          </a:r>
          <a:r>
            <a:rPr lang="zh-TW" altLang="en-US" sz="1100" dirty="0" smtClean="0">
              <a:solidFill>
                <a:schemeClr val="tx2"/>
              </a:solidFill>
            </a:rPr>
            <a:t>計算總價</a:t>
          </a:r>
          <a:endParaRPr lang="zh-TW" altLang="en-US" sz="1100" dirty="0">
            <a:solidFill>
              <a:schemeClr val="tx2"/>
            </a:solidFill>
          </a:endParaRPr>
        </a:p>
      </dgm:t>
    </dgm:pt>
    <dgm:pt modelId="{E197A02E-5A54-4AC3-B767-E446A72B883A}" type="par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EBDDA2D8-DAE2-4D5B-8A3C-D6752B6B51F4}" type="sib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39062FEC-A8DF-4F70-825D-B17C1C1D9550}">
      <dgm:prSet phldrT="[文字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抽象</a:t>
          </a:r>
          <a:endParaRPr lang="zh-TW" altLang="en-US" dirty="0"/>
        </a:p>
      </dgm:t>
    </dgm:pt>
    <dgm:pt modelId="{B718BD0F-0D80-4410-83C9-6796E7B55E2F}" type="par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B22746A1-9721-4F99-802C-21C391D6AD4F}" type="sib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7F63E071-FE21-4045-A4FF-2C3421A4F247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計價策略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EADC3B81-3EE2-4BA0-B722-42105090CE1B}" type="par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DFBFAABE-A257-4E35-A1FD-BE01939587DF}" type="sib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E2D6DE67-1BE0-42F9-910F-26EE77164D65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解題步驟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6610352C-5310-4448-81C6-E30A5EEF55F5}" type="par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7E51D637-7694-41CC-AF12-5A84E37C4C86}" type="sib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3E0B713A-AFE3-4517-8F45-225F71C3E4B8}">
      <dgm:prSet/>
      <dgm:spPr>
        <a:solidFill>
          <a:schemeClr val="accent1"/>
        </a:solidFill>
      </dgm:spPr>
      <dgm:t>
        <a:bodyPr/>
        <a:lstStyle/>
        <a:p>
          <a:r>
            <a:rPr lang="zh-TW" altLang="en-US" dirty="0" smtClean="0"/>
            <a:t>演算</a:t>
          </a:r>
          <a:endParaRPr lang="zh-TW" altLang="en-US" dirty="0"/>
        </a:p>
      </dgm:t>
    </dgm:pt>
    <dgm:pt modelId="{7C3A1A4E-D8BA-411E-982F-1C5011F761DA}" type="par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CD6211A-B397-4903-8DAE-EE8D49DA8490}" type="sib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39EF049-7BC4-4D5C-879C-102BBCC22597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US" altLang="zh-TW" sz="1100" dirty="0" smtClean="0">
              <a:solidFill>
                <a:schemeClr val="bg1"/>
              </a:solidFill>
            </a:rPr>
            <a:t>1.</a:t>
          </a:r>
          <a:r>
            <a:rPr lang="zh-TW" altLang="en-US" sz="1100" dirty="0" smtClean="0">
              <a:solidFill>
                <a:schemeClr val="bg1"/>
              </a:solidFill>
            </a:rPr>
            <a:t>執行步驟</a:t>
          </a:r>
          <a:endParaRPr lang="en-US" altLang="zh-TW" sz="1100" dirty="0" smtClean="0">
            <a:solidFill>
              <a:schemeClr val="bg1"/>
            </a:solidFill>
          </a:endParaRPr>
        </a:p>
        <a:p>
          <a:pPr algn="l"/>
          <a:r>
            <a:rPr lang="en-US" altLang="zh-TW" sz="1100" dirty="0" smtClean="0">
              <a:solidFill>
                <a:schemeClr val="bg1"/>
              </a:solidFill>
            </a:rPr>
            <a:t>2.</a:t>
          </a:r>
          <a:r>
            <a:rPr lang="zh-TW" altLang="en-US" sz="1100" dirty="0" smtClean="0">
              <a:solidFill>
                <a:schemeClr val="bg1"/>
              </a:solidFill>
            </a:rPr>
            <a:t>生活應用</a:t>
          </a:r>
          <a:endParaRPr lang="zh-TW" altLang="en-US" sz="1100" dirty="0">
            <a:solidFill>
              <a:schemeClr val="bg1"/>
            </a:solidFill>
          </a:endParaRPr>
        </a:p>
      </dgm:t>
    </dgm:pt>
    <dgm:pt modelId="{FEABCB5A-481F-4169-9A5B-FA4C85C21C56}" type="par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C0748CB0-3B6B-46A8-8BFF-4D74683FDA6F}" type="sib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E9174A6A-D2FD-497D-BF68-07ABA451AD5A}" type="pres">
      <dgm:prSet presAssocID="{206D452F-61B1-4CBA-8432-AC7206ED0D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84C99A-CC0D-402D-8B4C-D08024FA744B}" type="pres">
      <dgm:prSet presAssocID="{5C993985-A63C-41FD-A5D7-C1E20D8FFC1F}" presName="compNode" presStyleCnt="0"/>
      <dgm:spPr/>
    </dgm:pt>
    <dgm:pt modelId="{CF9B57AD-CF16-4FA0-A49B-EAB089665765}" type="pres">
      <dgm:prSet presAssocID="{5C993985-A63C-41FD-A5D7-C1E20D8FFC1F}" presName="noGeometry" presStyleCnt="0"/>
      <dgm:spPr/>
    </dgm:pt>
    <dgm:pt modelId="{F64A4CC9-FFAA-4937-9276-0535C79C0F04}" type="pres">
      <dgm:prSet presAssocID="{5C993985-A63C-41FD-A5D7-C1E20D8FFC1F}" presName="childTextVisible" presStyleLbl="bgAccFollowNode1" presStyleIdx="0" presStyleCnt="4" custScaleX="1154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12E780-293A-4116-A7DE-86BF79FFEECB}" type="pres">
      <dgm:prSet presAssocID="{5C993985-A63C-41FD-A5D7-C1E20D8FFC1F}" presName="childTextHidden" presStyleLbl="bgAccFollowNode1" presStyleIdx="0" presStyleCnt="4"/>
      <dgm:spPr/>
      <dgm:t>
        <a:bodyPr/>
        <a:lstStyle/>
        <a:p>
          <a:endParaRPr lang="zh-TW" altLang="en-US"/>
        </a:p>
      </dgm:t>
    </dgm:pt>
    <dgm:pt modelId="{49373798-6DCB-4D96-9184-66919BFBFFC7}" type="pres">
      <dgm:prSet presAssocID="{5C993985-A63C-41FD-A5D7-C1E20D8FFC1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6308E-BC4A-4FB8-B5AC-2A65325C67E4}" type="pres">
      <dgm:prSet presAssocID="{5C993985-A63C-41FD-A5D7-C1E20D8FFC1F}" presName="aSpace" presStyleCnt="0"/>
      <dgm:spPr/>
    </dgm:pt>
    <dgm:pt modelId="{23DADB03-9120-4AAD-A487-FA7ACFE0E31C}" type="pres">
      <dgm:prSet presAssocID="{F6F51ACD-BCC3-40EC-AEB3-9E5C3CC9E6BB}" presName="compNode" presStyleCnt="0"/>
      <dgm:spPr/>
    </dgm:pt>
    <dgm:pt modelId="{4F916A27-BF69-43B5-88BA-6E6178044566}" type="pres">
      <dgm:prSet presAssocID="{F6F51ACD-BCC3-40EC-AEB3-9E5C3CC9E6BB}" presName="noGeometry" presStyleCnt="0"/>
      <dgm:spPr/>
    </dgm:pt>
    <dgm:pt modelId="{E9D6D67C-946C-4CFB-B2C9-49D25EE2E7C6}" type="pres">
      <dgm:prSet presAssocID="{F6F51ACD-BCC3-40EC-AEB3-9E5C3CC9E6BB}" presName="childTextVisible" presStyleLbl="bgAccFollowNode1" presStyleIdx="1" presStyleCnt="4" custScaleX="1135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F3188B-FDB7-48A4-8370-6D4FF1AE67A8}" type="pres">
      <dgm:prSet presAssocID="{F6F51ACD-BCC3-40EC-AEB3-9E5C3CC9E6BB}" presName="childTextHidden" presStyleLbl="bgAccFollowNode1" presStyleIdx="1" presStyleCnt="4"/>
      <dgm:spPr/>
      <dgm:t>
        <a:bodyPr/>
        <a:lstStyle/>
        <a:p>
          <a:endParaRPr lang="zh-TW" altLang="en-US"/>
        </a:p>
      </dgm:t>
    </dgm:pt>
    <dgm:pt modelId="{5BBBC96E-0530-4DFA-A8F3-E9E3A67CC97F}" type="pres">
      <dgm:prSet presAssocID="{F6F51ACD-BCC3-40EC-AEB3-9E5C3CC9E6B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751444-F85D-4B17-8DED-21F9791F1C75}" type="pres">
      <dgm:prSet presAssocID="{F6F51ACD-BCC3-40EC-AEB3-9E5C3CC9E6BB}" presName="aSpace" presStyleCnt="0"/>
      <dgm:spPr/>
    </dgm:pt>
    <dgm:pt modelId="{8411A1C2-E898-4A4C-8438-B96A6837D54E}" type="pres">
      <dgm:prSet presAssocID="{39062FEC-A8DF-4F70-825D-B17C1C1D9550}" presName="compNode" presStyleCnt="0"/>
      <dgm:spPr/>
    </dgm:pt>
    <dgm:pt modelId="{C5EB2184-59BB-4F4A-8D1A-8BF89FF5D288}" type="pres">
      <dgm:prSet presAssocID="{39062FEC-A8DF-4F70-825D-B17C1C1D9550}" presName="noGeometry" presStyleCnt="0"/>
      <dgm:spPr/>
    </dgm:pt>
    <dgm:pt modelId="{C58EF05A-F688-4AFE-B40F-A1519E4BB4E8}" type="pres">
      <dgm:prSet presAssocID="{39062FEC-A8DF-4F70-825D-B17C1C1D9550}" presName="childTextVisible" presStyleLbl="bgAccFollowNode1" presStyleIdx="2" presStyleCnt="4" custScaleX="1226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6059F6-7BC7-4F58-B19C-2A70D90166DF}" type="pres">
      <dgm:prSet presAssocID="{39062FEC-A8DF-4F70-825D-B17C1C1D9550}" presName="childTextHidden" presStyleLbl="bgAccFollowNode1" presStyleIdx="2" presStyleCnt="4"/>
      <dgm:spPr/>
      <dgm:t>
        <a:bodyPr/>
        <a:lstStyle/>
        <a:p>
          <a:endParaRPr lang="zh-TW" altLang="en-US"/>
        </a:p>
      </dgm:t>
    </dgm:pt>
    <dgm:pt modelId="{4045CB23-3EDF-473D-A5FC-249A9008E7E1}" type="pres">
      <dgm:prSet presAssocID="{39062FEC-A8DF-4F70-825D-B17C1C1D955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83BB18-09A3-4217-ADAE-3654EB96AF39}" type="pres">
      <dgm:prSet presAssocID="{39062FEC-A8DF-4F70-825D-B17C1C1D9550}" presName="aSpace" presStyleCnt="0"/>
      <dgm:spPr/>
    </dgm:pt>
    <dgm:pt modelId="{2190BF25-5746-409C-9541-FD2E5F7672AA}" type="pres">
      <dgm:prSet presAssocID="{3E0B713A-AFE3-4517-8F45-225F71C3E4B8}" presName="compNode" presStyleCnt="0"/>
      <dgm:spPr/>
    </dgm:pt>
    <dgm:pt modelId="{44DB02E2-0FAA-40DD-BD9C-1F98DF25B36A}" type="pres">
      <dgm:prSet presAssocID="{3E0B713A-AFE3-4517-8F45-225F71C3E4B8}" presName="noGeometry" presStyleCnt="0"/>
      <dgm:spPr/>
    </dgm:pt>
    <dgm:pt modelId="{74F7D771-CDC6-415E-892C-547C147C0357}" type="pres">
      <dgm:prSet presAssocID="{3E0B713A-AFE3-4517-8F45-225F71C3E4B8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29A0D5-DA3A-411C-8870-A655A6E60DD0}" type="pres">
      <dgm:prSet presAssocID="{3E0B713A-AFE3-4517-8F45-225F71C3E4B8}" presName="childTextHidden" presStyleLbl="bgAccFollowNode1" presStyleIdx="3" presStyleCnt="4"/>
      <dgm:spPr/>
      <dgm:t>
        <a:bodyPr/>
        <a:lstStyle/>
        <a:p>
          <a:endParaRPr lang="zh-TW" altLang="en-US"/>
        </a:p>
      </dgm:t>
    </dgm:pt>
    <dgm:pt modelId="{5BC6F8ED-6778-4B00-A36F-9DDA0B7B2932}" type="pres">
      <dgm:prSet presAssocID="{3E0B713A-AFE3-4517-8F45-225F71C3E4B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87D824B-98ED-46EA-B8BE-53719916DAE0}" type="presOf" srcId="{E2D6DE67-1BE0-42F9-910F-26EE77164D65}" destId="{C58EF05A-F688-4AFE-B40F-A1519E4BB4E8}" srcOrd="0" destOrd="1" presId="urn:microsoft.com/office/officeart/2005/8/layout/hProcess6"/>
    <dgm:cxn modelId="{F4421489-44E9-48B9-BF48-AB5DDDE267A8}" type="presOf" srcId="{04645741-4E5C-4E1E-82EC-B4B8628E7FA6}" destId="{AF12E780-293A-4116-A7DE-86BF79FFEECB}" srcOrd="1" destOrd="1" presId="urn:microsoft.com/office/officeart/2005/8/layout/hProcess6"/>
    <dgm:cxn modelId="{24009CEA-2937-4C87-99E7-E70CB8A83491}" type="presOf" srcId="{539EF049-7BC4-4D5C-879C-102BBCC22597}" destId="{74F7D771-CDC6-415E-892C-547C147C0357}" srcOrd="0" destOrd="0" presId="urn:microsoft.com/office/officeart/2005/8/layout/hProcess6"/>
    <dgm:cxn modelId="{C8CFD477-3001-4480-B118-06C6D3A57994}" srcId="{206D452F-61B1-4CBA-8432-AC7206ED0D94}" destId="{39062FEC-A8DF-4F70-825D-B17C1C1D9550}" srcOrd="2" destOrd="0" parTransId="{B718BD0F-0D80-4410-83C9-6796E7B55E2F}" sibTransId="{B22746A1-9721-4F99-802C-21C391D6AD4F}"/>
    <dgm:cxn modelId="{3CCF138B-067C-4517-A4FC-E0FD0E3712B2}" type="presOf" srcId="{206D452F-61B1-4CBA-8432-AC7206ED0D94}" destId="{E9174A6A-D2FD-497D-BF68-07ABA451AD5A}" srcOrd="0" destOrd="0" presId="urn:microsoft.com/office/officeart/2005/8/layout/hProcess6"/>
    <dgm:cxn modelId="{30722C27-3105-406F-8041-1775939520C1}" type="presOf" srcId="{7F63E071-FE21-4045-A4FF-2C3421A4F247}" destId="{C58EF05A-F688-4AFE-B40F-A1519E4BB4E8}" srcOrd="0" destOrd="0" presId="urn:microsoft.com/office/officeart/2005/8/layout/hProcess6"/>
    <dgm:cxn modelId="{1EBD61D9-D559-40A8-B925-A0CE7D2A2341}" srcId="{206D452F-61B1-4CBA-8432-AC7206ED0D94}" destId="{3E0B713A-AFE3-4517-8F45-225F71C3E4B8}" srcOrd="3" destOrd="0" parTransId="{7C3A1A4E-D8BA-411E-982F-1C5011F761DA}" sibTransId="{5CD6211A-B397-4903-8DAE-EE8D49DA8490}"/>
    <dgm:cxn modelId="{B52569A4-FC6C-4C60-B8E6-4A5DE64D90CE}" type="presOf" srcId="{539EF049-7BC4-4D5C-879C-102BBCC22597}" destId="{C929A0D5-DA3A-411C-8870-A655A6E60DD0}" srcOrd="1" destOrd="0" presId="urn:microsoft.com/office/officeart/2005/8/layout/hProcess6"/>
    <dgm:cxn modelId="{50790B0F-9805-4FDB-AF38-77DDA46CC699}" srcId="{39062FEC-A8DF-4F70-825D-B17C1C1D9550}" destId="{E2D6DE67-1BE0-42F9-910F-26EE77164D65}" srcOrd="1" destOrd="0" parTransId="{6610352C-5310-4448-81C6-E30A5EEF55F5}" sibTransId="{7E51D637-7694-41CC-AF12-5A84E37C4C86}"/>
    <dgm:cxn modelId="{AB336F14-616A-4D96-BE54-E04D0AB82FB9}" type="presOf" srcId="{CA2A4520-BD77-49D3-B58E-FB7E884CCCAE}" destId="{AF12E780-293A-4116-A7DE-86BF79FFEECB}" srcOrd="1" destOrd="0" presId="urn:microsoft.com/office/officeart/2005/8/layout/hProcess6"/>
    <dgm:cxn modelId="{60E31722-F051-4BE2-8A9B-A878F9A479C1}" type="presOf" srcId="{04645741-4E5C-4E1E-82EC-B4B8628E7FA6}" destId="{F64A4CC9-FFAA-4937-9276-0535C79C0F04}" srcOrd="0" destOrd="1" presId="urn:microsoft.com/office/officeart/2005/8/layout/hProcess6"/>
    <dgm:cxn modelId="{FC0FF7AB-749F-4B17-A536-D3005F65A1C3}" type="presOf" srcId="{088B8D10-01AA-474C-8314-55CC1BDB738C}" destId="{E9D6D67C-946C-4CFB-B2C9-49D25EE2E7C6}" srcOrd="0" destOrd="0" presId="urn:microsoft.com/office/officeart/2005/8/layout/hProcess6"/>
    <dgm:cxn modelId="{AB0C2ACF-916E-4486-BB21-9585E25BB597}" srcId="{206D452F-61B1-4CBA-8432-AC7206ED0D94}" destId="{5C993985-A63C-41FD-A5D7-C1E20D8FFC1F}" srcOrd="0" destOrd="0" parTransId="{AABF823E-BEE2-4CF8-834E-23B09B958934}" sibTransId="{53AB2C3E-71ED-4F13-BBC6-E26AF0C265DE}"/>
    <dgm:cxn modelId="{55FD8A86-0385-41E3-A522-0A06B91F0575}" type="presOf" srcId="{F6F51ACD-BCC3-40EC-AEB3-9E5C3CC9E6BB}" destId="{5BBBC96E-0530-4DFA-A8F3-E9E3A67CC97F}" srcOrd="0" destOrd="0" presId="urn:microsoft.com/office/officeart/2005/8/layout/hProcess6"/>
    <dgm:cxn modelId="{CE66C9A3-7EA2-4B73-988B-4ABB5A782F9C}" type="presOf" srcId="{3E0B713A-AFE3-4517-8F45-225F71C3E4B8}" destId="{5BC6F8ED-6778-4B00-A36F-9DDA0B7B2932}" srcOrd="0" destOrd="0" presId="urn:microsoft.com/office/officeart/2005/8/layout/hProcess6"/>
    <dgm:cxn modelId="{7417D7BF-D65A-469D-BF5B-A714E3694764}" srcId="{39062FEC-A8DF-4F70-825D-B17C1C1D9550}" destId="{7F63E071-FE21-4045-A4FF-2C3421A4F247}" srcOrd="0" destOrd="0" parTransId="{EADC3B81-3EE2-4BA0-B722-42105090CE1B}" sibTransId="{DFBFAABE-A257-4E35-A1FD-BE01939587DF}"/>
    <dgm:cxn modelId="{568376A9-9394-4D77-B22D-9AEBAAF1A62C}" srcId="{206D452F-61B1-4CBA-8432-AC7206ED0D94}" destId="{F6F51ACD-BCC3-40EC-AEB3-9E5C3CC9E6BB}" srcOrd="1" destOrd="0" parTransId="{5EAA8D29-BE7F-4AE7-B333-AD33685DB82A}" sibTransId="{305E391E-0B35-4A82-A505-76FF7D230664}"/>
    <dgm:cxn modelId="{89A35C0A-5361-4197-BFF6-728576A94B0B}" srcId="{3E0B713A-AFE3-4517-8F45-225F71C3E4B8}" destId="{539EF049-7BC4-4D5C-879C-102BBCC22597}" srcOrd="0" destOrd="0" parTransId="{FEABCB5A-481F-4169-9A5B-FA4C85C21C56}" sibTransId="{C0748CB0-3B6B-46A8-8BFF-4D74683FDA6F}"/>
    <dgm:cxn modelId="{6E8C6725-08B5-4375-BBA1-A98C5AF44DCB}" type="presOf" srcId="{E2D6DE67-1BE0-42F9-910F-26EE77164D65}" destId="{726059F6-7BC7-4F58-B19C-2A70D90166DF}" srcOrd="1" destOrd="1" presId="urn:microsoft.com/office/officeart/2005/8/layout/hProcess6"/>
    <dgm:cxn modelId="{10D5071D-7E96-4A8D-B8CE-71DFC42E84EB}" srcId="{5C993985-A63C-41FD-A5D7-C1E20D8FFC1F}" destId="{CA2A4520-BD77-49D3-B58E-FB7E884CCCAE}" srcOrd="0" destOrd="0" parTransId="{A56012A8-C176-477E-9C84-DCE6D5ADEBB5}" sibTransId="{C647F9B1-D9E0-4248-A66F-DB318CFF315A}"/>
    <dgm:cxn modelId="{48DE495E-FE45-4218-8208-23E9C86B0EE8}" srcId="{F6F51ACD-BCC3-40EC-AEB3-9E5C3CC9E6BB}" destId="{088B8D10-01AA-474C-8314-55CC1BDB738C}" srcOrd="0" destOrd="0" parTransId="{4A1D83D7-28FB-4DA1-922A-2C4B41A5BB78}" sibTransId="{B155CE04-ACFA-47BE-8EE7-09A7C88436FC}"/>
    <dgm:cxn modelId="{860EF98A-ECA5-4506-A289-47EF0B7716CE}" type="presOf" srcId="{6E06BB1F-DB20-417A-9F08-E78617D0F5D8}" destId="{98F3188B-FDB7-48A4-8370-6D4FF1AE67A8}" srcOrd="1" destOrd="1" presId="urn:microsoft.com/office/officeart/2005/8/layout/hProcess6"/>
    <dgm:cxn modelId="{B371C56A-B9B7-4622-A36C-ADB0843A85A4}" srcId="{F6F51ACD-BCC3-40EC-AEB3-9E5C3CC9E6BB}" destId="{6E06BB1F-DB20-417A-9F08-E78617D0F5D8}" srcOrd="1" destOrd="0" parTransId="{E197A02E-5A54-4AC3-B767-E446A72B883A}" sibTransId="{EBDDA2D8-DAE2-4D5B-8A3C-D6752B6B51F4}"/>
    <dgm:cxn modelId="{8DE7855F-A64A-4928-9DC2-BA371149769C}" type="presOf" srcId="{6E06BB1F-DB20-417A-9F08-E78617D0F5D8}" destId="{E9D6D67C-946C-4CFB-B2C9-49D25EE2E7C6}" srcOrd="0" destOrd="1" presId="urn:microsoft.com/office/officeart/2005/8/layout/hProcess6"/>
    <dgm:cxn modelId="{5A132BB3-1668-4CEC-8B0A-F37E6A2411A4}" type="presOf" srcId="{088B8D10-01AA-474C-8314-55CC1BDB738C}" destId="{98F3188B-FDB7-48A4-8370-6D4FF1AE67A8}" srcOrd="1" destOrd="0" presId="urn:microsoft.com/office/officeart/2005/8/layout/hProcess6"/>
    <dgm:cxn modelId="{D838EE44-CD52-4ED6-9BBD-75D1049AC040}" srcId="{5C993985-A63C-41FD-A5D7-C1E20D8FFC1F}" destId="{04645741-4E5C-4E1E-82EC-B4B8628E7FA6}" srcOrd="1" destOrd="0" parTransId="{BDC9FDB1-D391-4C25-A3CE-CC4352E85948}" sibTransId="{EF04FCD0-9AE4-46BA-8D20-C07CFBAED853}"/>
    <dgm:cxn modelId="{639B76D8-AA0A-4619-ADEC-8751904EFEA3}" type="presOf" srcId="{5C993985-A63C-41FD-A5D7-C1E20D8FFC1F}" destId="{49373798-6DCB-4D96-9184-66919BFBFFC7}" srcOrd="0" destOrd="0" presId="urn:microsoft.com/office/officeart/2005/8/layout/hProcess6"/>
    <dgm:cxn modelId="{D13B5B2B-482A-4068-B1F6-DBD271E40391}" type="presOf" srcId="{7F63E071-FE21-4045-A4FF-2C3421A4F247}" destId="{726059F6-7BC7-4F58-B19C-2A70D90166DF}" srcOrd="1" destOrd="0" presId="urn:microsoft.com/office/officeart/2005/8/layout/hProcess6"/>
    <dgm:cxn modelId="{484DC18E-96DC-4C85-8915-1780E59646CC}" type="presOf" srcId="{39062FEC-A8DF-4F70-825D-B17C1C1D9550}" destId="{4045CB23-3EDF-473D-A5FC-249A9008E7E1}" srcOrd="0" destOrd="0" presId="urn:microsoft.com/office/officeart/2005/8/layout/hProcess6"/>
    <dgm:cxn modelId="{8778F6BA-3B7A-4719-9AD6-A70C422E5FE1}" type="presOf" srcId="{CA2A4520-BD77-49D3-B58E-FB7E884CCCAE}" destId="{F64A4CC9-FFAA-4937-9276-0535C79C0F04}" srcOrd="0" destOrd="0" presId="urn:microsoft.com/office/officeart/2005/8/layout/hProcess6"/>
    <dgm:cxn modelId="{D986B8B0-AFF1-4D61-B21B-00D7CF4F75F3}" type="presParOf" srcId="{E9174A6A-D2FD-497D-BF68-07ABA451AD5A}" destId="{0684C99A-CC0D-402D-8B4C-D08024FA744B}" srcOrd="0" destOrd="0" presId="urn:microsoft.com/office/officeart/2005/8/layout/hProcess6"/>
    <dgm:cxn modelId="{BC787EAE-A8C8-4F74-A62B-339AD4BD800F}" type="presParOf" srcId="{0684C99A-CC0D-402D-8B4C-D08024FA744B}" destId="{CF9B57AD-CF16-4FA0-A49B-EAB089665765}" srcOrd="0" destOrd="0" presId="urn:microsoft.com/office/officeart/2005/8/layout/hProcess6"/>
    <dgm:cxn modelId="{C81D19C8-F885-4807-BD0A-F1E1DA22D110}" type="presParOf" srcId="{0684C99A-CC0D-402D-8B4C-D08024FA744B}" destId="{F64A4CC9-FFAA-4937-9276-0535C79C0F04}" srcOrd="1" destOrd="0" presId="urn:microsoft.com/office/officeart/2005/8/layout/hProcess6"/>
    <dgm:cxn modelId="{E9B760BC-55F0-43F4-813F-596D0820B17B}" type="presParOf" srcId="{0684C99A-CC0D-402D-8B4C-D08024FA744B}" destId="{AF12E780-293A-4116-A7DE-86BF79FFEECB}" srcOrd="2" destOrd="0" presId="urn:microsoft.com/office/officeart/2005/8/layout/hProcess6"/>
    <dgm:cxn modelId="{9E73AB14-08B8-417C-8089-697FC59D9A3F}" type="presParOf" srcId="{0684C99A-CC0D-402D-8B4C-D08024FA744B}" destId="{49373798-6DCB-4D96-9184-66919BFBFFC7}" srcOrd="3" destOrd="0" presId="urn:microsoft.com/office/officeart/2005/8/layout/hProcess6"/>
    <dgm:cxn modelId="{628235DD-7336-4593-AE6E-02A5A0208F53}" type="presParOf" srcId="{E9174A6A-D2FD-497D-BF68-07ABA451AD5A}" destId="{B106308E-BC4A-4FB8-B5AC-2A65325C67E4}" srcOrd="1" destOrd="0" presId="urn:microsoft.com/office/officeart/2005/8/layout/hProcess6"/>
    <dgm:cxn modelId="{8C032170-ACF1-4E18-B413-0F2C4899D270}" type="presParOf" srcId="{E9174A6A-D2FD-497D-BF68-07ABA451AD5A}" destId="{23DADB03-9120-4AAD-A487-FA7ACFE0E31C}" srcOrd="2" destOrd="0" presId="urn:microsoft.com/office/officeart/2005/8/layout/hProcess6"/>
    <dgm:cxn modelId="{183DEA6D-B654-4FB7-81E9-02B186191895}" type="presParOf" srcId="{23DADB03-9120-4AAD-A487-FA7ACFE0E31C}" destId="{4F916A27-BF69-43B5-88BA-6E6178044566}" srcOrd="0" destOrd="0" presId="urn:microsoft.com/office/officeart/2005/8/layout/hProcess6"/>
    <dgm:cxn modelId="{31F0AB18-11AC-4D59-BF3B-4066691E99F5}" type="presParOf" srcId="{23DADB03-9120-4AAD-A487-FA7ACFE0E31C}" destId="{E9D6D67C-946C-4CFB-B2C9-49D25EE2E7C6}" srcOrd="1" destOrd="0" presId="urn:microsoft.com/office/officeart/2005/8/layout/hProcess6"/>
    <dgm:cxn modelId="{66DCAD44-50CB-4F92-AB15-D982B2A4DAA1}" type="presParOf" srcId="{23DADB03-9120-4AAD-A487-FA7ACFE0E31C}" destId="{98F3188B-FDB7-48A4-8370-6D4FF1AE67A8}" srcOrd="2" destOrd="0" presId="urn:microsoft.com/office/officeart/2005/8/layout/hProcess6"/>
    <dgm:cxn modelId="{63F638E8-EE87-401D-B9DD-2DC044637282}" type="presParOf" srcId="{23DADB03-9120-4AAD-A487-FA7ACFE0E31C}" destId="{5BBBC96E-0530-4DFA-A8F3-E9E3A67CC97F}" srcOrd="3" destOrd="0" presId="urn:microsoft.com/office/officeart/2005/8/layout/hProcess6"/>
    <dgm:cxn modelId="{6766E414-3434-40FF-A509-2EAEF6EE911C}" type="presParOf" srcId="{E9174A6A-D2FD-497D-BF68-07ABA451AD5A}" destId="{5C751444-F85D-4B17-8DED-21F9791F1C75}" srcOrd="3" destOrd="0" presId="urn:microsoft.com/office/officeart/2005/8/layout/hProcess6"/>
    <dgm:cxn modelId="{F3AD34FF-D01D-42CC-935C-05CE02BE16A2}" type="presParOf" srcId="{E9174A6A-D2FD-497D-BF68-07ABA451AD5A}" destId="{8411A1C2-E898-4A4C-8438-B96A6837D54E}" srcOrd="4" destOrd="0" presId="urn:microsoft.com/office/officeart/2005/8/layout/hProcess6"/>
    <dgm:cxn modelId="{3840789F-E560-4595-98F0-D3C927557C3A}" type="presParOf" srcId="{8411A1C2-E898-4A4C-8438-B96A6837D54E}" destId="{C5EB2184-59BB-4F4A-8D1A-8BF89FF5D288}" srcOrd="0" destOrd="0" presId="urn:microsoft.com/office/officeart/2005/8/layout/hProcess6"/>
    <dgm:cxn modelId="{ECFDCA9C-966A-4FD2-97A1-91D219A56945}" type="presParOf" srcId="{8411A1C2-E898-4A4C-8438-B96A6837D54E}" destId="{C58EF05A-F688-4AFE-B40F-A1519E4BB4E8}" srcOrd="1" destOrd="0" presId="urn:microsoft.com/office/officeart/2005/8/layout/hProcess6"/>
    <dgm:cxn modelId="{51A85F60-6051-4944-B0C8-BE05CC5640EF}" type="presParOf" srcId="{8411A1C2-E898-4A4C-8438-B96A6837D54E}" destId="{726059F6-7BC7-4F58-B19C-2A70D90166DF}" srcOrd="2" destOrd="0" presId="urn:microsoft.com/office/officeart/2005/8/layout/hProcess6"/>
    <dgm:cxn modelId="{50CB82B4-7756-474C-B078-D0169F9CC448}" type="presParOf" srcId="{8411A1C2-E898-4A4C-8438-B96A6837D54E}" destId="{4045CB23-3EDF-473D-A5FC-249A9008E7E1}" srcOrd="3" destOrd="0" presId="urn:microsoft.com/office/officeart/2005/8/layout/hProcess6"/>
    <dgm:cxn modelId="{EB972198-14D0-4051-8F46-D70B74C1614C}" type="presParOf" srcId="{E9174A6A-D2FD-497D-BF68-07ABA451AD5A}" destId="{8F83BB18-09A3-4217-ADAE-3654EB96AF39}" srcOrd="5" destOrd="0" presId="urn:microsoft.com/office/officeart/2005/8/layout/hProcess6"/>
    <dgm:cxn modelId="{88BC1461-8CC9-465E-87C7-A0F9A04F72F5}" type="presParOf" srcId="{E9174A6A-D2FD-497D-BF68-07ABA451AD5A}" destId="{2190BF25-5746-409C-9541-FD2E5F7672AA}" srcOrd="6" destOrd="0" presId="urn:microsoft.com/office/officeart/2005/8/layout/hProcess6"/>
    <dgm:cxn modelId="{4D589247-D0AF-41FB-8C47-4D4979F31D2D}" type="presParOf" srcId="{2190BF25-5746-409C-9541-FD2E5F7672AA}" destId="{44DB02E2-0FAA-40DD-BD9C-1F98DF25B36A}" srcOrd="0" destOrd="0" presId="urn:microsoft.com/office/officeart/2005/8/layout/hProcess6"/>
    <dgm:cxn modelId="{750F854E-3CA5-4AAB-824A-AB01A97B71F7}" type="presParOf" srcId="{2190BF25-5746-409C-9541-FD2E5F7672AA}" destId="{74F7D771-CDC6-415E-892C-547C147C0357}" srcOrd="1" destOrd="0" presId="urn:microsoft.com/office/officeart/2005/8/layout/hProcess6"/>
    <dgm:cxn modelId="{6C533ACD-6F5E-4975-BC9D-E47C35A3B834}" type="presParOf" srcId="{2190BF25-5746-409C-9541-FD2E5F7672AA}" destId="{C929A0D5-DA3A-411C-8870-A655A6E60DD0}" srcOrd="2" destOrd="0" presId="urn:microsoft.com/office/officeart/2005/8/layout/hProcess6"/>
    <dgm:cxn modelId="{460B581C-3F8C-43E7-9AFA-866FF40D481E}" type="presParOf" srcId="{2190BF25-5746-409C-9541-FD2E5F7672AA}" destId="{5BC6F8ED-6778-4B00-A36F-9DDA0B7B293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06D452F-61B1-4CBA-8432-AC7206ED0D94}" type="doc">
      <dgm:prSet loTypeId="urn:microsoft.com/office/officeart/2005/8/layout/hProcess6" loCatId="process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zh-TW" altLang="en-US"/>
        </a:p>
      </dgm:t>
    </dgm:pt>
    <dgm:pt modelId="{5C993985-A63C-41FD-A5D7-C1E20D8FFC1F}">
      <dgm:prSet phldrT="[文字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問題</a:t>
          </a:r>
          <a:endParaRPr lang="zh-TW" altLang="en-US" dirty="0"/>
        </a:p>
      </dgm:t>
    </dgm:pt>
    <dgm:pt modelId="{AABF823E-BEE2-4CF8-834E-23B09B958934}" type="par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53AB2C3E-71ED-4F13-BBC6-E26AF0C265DE}" type="sib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CA2A4520-BD77-49D3-B58E-FB7E884CCCAE}">
      <dgm:prSet phldrT="[文字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錢幣辨認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A56012A8-C176-477E-9C84-DCE6D5ADEBB5}" type="par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C647F9B1-D9E0-4248-A66F-DB318CFF315A}" type="sib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04645741-4E5C-4E1E-82EC-B4B8628E7FA6}">
      <dgm:prSet phldrT="[文字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錢幣應用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BDC9FDB1-D391-4C25-A3CE-CC4352E85948}" type="par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EF04FCD0-9AE4-46BA-8D20-C07CFBAED853}" type="sib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F6F51ACD-BCC3-40EC-AEB3-9E5C3CC9E6BB}">
      <dgm:prSet phldrT="[文字]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zh-TW" altLang="en-US" dirty="0" smtClean="0"/>
            <a:t>模式</a:t>
          </a:r>
          <a:endParaRPr lang="zh-TW" altLang="en-US" dirty="0"/>
        </a:p>
      </dgm:t>
    </dgm:pt>
    <dgm:pt modelId="{5EAA8D29-BE7F-4AE7-B333-AD33685DB82A}" type="par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305E391E-0B35-4A82-A505-76FF7D230664}" type="sib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088B8D10-01AA-474C-8314-55CC1BDB738C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2"/>
              </a:solidFill>
            </a:rPr>
            <a:t>1.</a:t>
          </a:r>
          <a:r>
            <a:rPr lang="zh-TW" altLang="en-US" sz="1100" dirty="0" smtClean="0">
              <a:solidFill>
                <a:schemeClr val="tx2"/>
              </a:solidFill>
            </a:rPr>
            <a:t>幣值兌換</a:t>
          </a:r>
          <a:endParaRPr lang="zh-TW" altLang="en-US" sz="1100" dirty="0">
            <a:solidFill>
              <a:schemeClr val="tx2"/>
            </a:solidFill>
          </a:endParaRPr>
        </a:p>
      </dgm:t>
    </dgm:pt>
    <dgm:pt modelId="{4A1D83D7-28FB-4DA1-922A-2C4B41A5BB78}" type="par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B155CE04-ACFA-47BE-8EE7-09A7C88436FC}" type="sib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6E06BB1F-DB20-417A-9F08-E78617D0F5D8}">
      <dgm:prSet phldrT="[文字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2"/>
              </a:solidFill>
            </a:rPr>
            <a:t>2.</a:t>
          </a:r>
          <a:r>
            <a:rPr lang="zh-TW" altLang="en-US" sz="1100" dirty="0" smtClean="0">
              <a:solidFill>
                <a:schemeClr val="tx2"/>
              </a:solidFill>
            </a:rPr>
            <a:t>計算總價</a:t>
          </a:r>
          <a:endParaRPr lang="zh-TW" altLang="en-US" sz="1100" dirty="0">
            <a:solidFill>
              <a:schemeClr val="tx2"/>
            </a:solidFill>
          </a:endParaRPr>
        </a:p>
      </dgm:t>
    </dgm:pt>
    <dgm:pt modelId="{E197A02E-5A54-4AC3-B767-E446A72B883A}" type="par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EBDDA2D8-DAE2-4D5B-8A3C-D6752B6B51F4}" type="sib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39062FEC-A8DF-4F70-825D-B17C1C1D9550}">
      <dgm:prSet phldrT="[文字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抽象</a:t>
          </a:r>
          <a:endParaRPr lang="zh-TW" altLang="en-US" dirty="0"/>
        </a:p>
      </dgm:t>
    </dgm:pt>
    <dgm:pt modelId="{B718BD0F-0D80-4410-83C9-6796E7B55E2F}" type="par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B22746A1-9721-4F99-802C-21C391D6AD4F}" type="sib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7F63E071-FE21-4045-A4FF-2C3421A4F247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計價策略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EADC3B81-3EE2-4BA0-B722-42105090CE1B}" type="par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DFBFAABE-A257-4E35-A1FD-BE01939587DF}" type="sib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E2D6DE67-1BE0-42F9-910F-26EE77164D65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解題步驟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6610352C-5310-4448-81C6-E30A5EEF55F5}" type="par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7E51D637-7694-41CC-AF12-5A84E37C4C86}" type="sib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3E0B713A-AFE3-4517-8F45-225F71C3E4B8}">
      <dgm:prSet/>
      <dgm:spPr>
        <a:solidFill>
          <a:schemeClr val="accent1"/>
        </a:solidFill>
      </dgm:spPr>
      <dgm:t>
        <a:bodyPr/>
        <a:lstStyle/>
        <a:p>
          <a:r>
            <a:rPr lang="zh-TW" altLang="en-US" dirty="0" smtClean="0"/>
            <a:t>演算</a:t>
          </a:r>
          <a:endParaRPr lang="zh-TW" altLang="en-US" dirty="0"/>
        </a:p>
      </dgm:t>
    </dgm:pt>
    <dgm:pt modelId="{7C3A1A4E-D8BA-411E-982F-1C5011F761DA}" type="par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CD6211A-B397-4903-8DAE-EE8D49DA8490}" type="sib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39EF049-7BC4-4D5C-879C-102BBCC22597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en-US" altLang="zh-TW" sz="1100" dirty="0" smtClean="0">
              <a:solidFill>
                <a:schemeClr val="bg1"/>
              </a:solidFill>
            </a:rPr>
            <a:t>1.</a:t>
          </a:r>
          <a:r>
            <a:rPr lang="zh-TW" altLang="en-US" sz="1100" dirty="0" smtClean="0">
              <a:solidFill>
                <a:schemeClr val="bg1"/>
              </a:solidFill>
            </a:rPr>
            <a:t>執行步驟</a:t>
          </a:r>
          <a:endParaRPr lang="en-US" altLang="zh-TW" sz="1100" dirty="0" smtClean="0">
            <a:solidFill>
              <a:schemeClr val="bg1"/>
            </a:solidFill>
          </a:endParaRPr>
        </a:p>
        <a:p>
          <a:pPr algn="l"/>
          <a:r>
            <a:rPr lang="en-US" altLang="zh-TW" sz="1100" dirty="0" smtClean="0">
              <a:solidFill>
                <a:schemeClr val="bg1"/>
              </a:solidFill>
            </a:rPr>
            <a:t>2.</a:t>
          </a:r>
          <a:r>
            <a:rPr lang="zh-TW" altLang="en-US" sz="1100" dirty="0" smtClean="0">
              <a:solidFill>
                <a:schemeClr val="bg1"/>
              </a:solidFill>
            </a:rPr>
            <a:t>生活應用</a:t>
          </a:r>
          <a:endParaRPr lang="zh-TW" altLang="en-US" sz="1100" dirty="0">
            <a:solidFill>
              <a:schemeClr val="bg1"/>
            </a:solidFill>
          </a:endParaRPr>
        </a:p>
      </dgm:t>
    </dgm:pt>
    <dgm:pt modelId="{FEABCB5A-481F-4169-9A5B-FA4C85C21C56}" type="par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C0748CB0-3B6B-46A8-8BFF-4D74683FDA6F}" type="sib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E9174A6A-D2FD-497D-BF68-07ABA451AD5A}" type="pres">
      <dgm:prSet presAssocID="{206D452F-61B1-4CBA-8432-AC7206ED0D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84C99A-CC0D-402D-8B4C-D08024FA744B}" type="pres">
      <dgm:prSet presAssocID="{5C993985-A63C-41FD-A5D7-C1E20D8FFC1F}" presName="compNode" presStyleCnt="0"/>
      <dgm:spPr/>
    </dgm:pt>
    <dgm:pt modelId="{CF9B57AD-CF16-4FA0-A49B-EAB089665765}" type="pres">
      <dgm:prSet presAssocID="{5C993985-A63C-41FD-A5D7-C1E20D8FFC1F}" presName="noGeometry" presStyleCnt="0"/>
      <dgm:spPr/>
    </dgm:pt>
    <dgm:pt modelId="{F64A4CC9-FFAA-4937-9276-0535C79C0F04}" type="pres">
      <dgm:prSet presAssocID="{5C993985-A63C-41FD-A5D7-C1E20D8FFC1F}" presName="childTextVisible" presStyleLbl="bgAccFollowNode1" presStyleIdx="0" presStyleCnt="4" custScaleX="1154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12E780-293A-4116-A7DE-86BF79FFEECB}" type="pres">
      <dgm:prSet presAssocID="{5C993985-A63C-41FD-A5D7-C1E20D8FFC1F}" presName="childTextHidden" presStyleLbl="bgAccFollowNode1" presStyleIdx="0" presStyleCnt="4"/>
      <dgm:spPr/>
      <dgm:t>
        <a:bodyPr/>
        <a:lstStyle/>
        <a:p>
          <a:endParaRPr lang="zh-TW" altLang="en-US"/>
        </a:p>
      </dgm:t>
    </dgm:pt>
    <dgm:pt modelId="{49373798-6DCB-4D96-9184-66919BFBFFC7}" type="pres">
      <dgm:prSet presAssocID="{5C993985-A63C-41FD-A5D7-C1E20D8FFC1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6308E-BC4A-4FB8-B5AC-2A65325C67E4}" type="pres">
      <dgm:prSet presAssocID="{5C993985-A63C-41FD-A5D7-C1E20D8FFC1F}" presName="aSpace" presStyleCnt="0"/>
      <dgm:spPr/>
    </dgm:pt>
    <dgm:pt modelId="{23DADB03-9120-4AAD-A487-FA7ACFE0E31C}" type="pres">
      <dgm:prSet presAssocID="{F6F51ACD-BCC3-40EC-AEB3-9E5C3CC9E6BB}" presName="compNode" presStyleCnt="0"/>
      <dgm:spPr/>
    </dgm:pt>
    <dgm:pt modelId="{4F916A27-BF69-43B5-88BA-6E6178044566}" type="pres">
      <dgm:prSet presAssocID="{F6F51ACD-BCC3-40EC-AEB3-9E5C3CC9E6BB}" presName="noGeometry" presStyleCnt="0"/>
      <dgm:spPr/>
    </dgm:pt>
    <dgm:pt modelId="{E9D6D67C-946C-4CFB-B2C9-49D25EE2E7C6}" type="pres">
      <dgm:prSet presAssocID="{F6F51ACD-BCC3-40EC-AEB3-9E5C3CC9E6BB}" presName="childTextVisible" presStyleLbl="bgAccFollowNode1" presStyleIdx="1" presStyleCnt="4" custScaleX="1135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F3188B-FDB7-48A4-8370-6D4FF1AE67A8}" type="pres">
      <dgm:prSet presAssocID="{F6F51ACD-BCC3-40EC-AEB3-9E5C3CC9E6BB}" presName="childTextHidden" presStyleLbl="bgAccFollowNode1" presStyleIdx="1" presStyleCnt="4"/>
      <dgm:spPr/>
      <dgm:t>
        <a:bodyPr/>
        <a:lstStyle/>
        <a:p>
          <a:endParaRPr lang="zh-TW" altLang="en-US"/>
        </a:p>
      </dgm:t>
    </dgm:pt>
    <dgm:pt modelId="{5BBBC96E-0530-4DFA-A8F3-E9E3A67CC97F}" type="pres">
      <dgm:prSet presAssocID="{F6F51ACD-BCC3-40EC-AEB3-9E5C3CC9E6B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751444-F85D-4B17-8DED-21F9791F1C75}" type="pres">
      <dgm:prSet presAssocID="{F6F51ACD-BCC3-40EC-AEB3-9E5C3CC9E6BB}" presName="aSpace" presStyleCnt="0"/>
      <dgm:spPr/>
    </dgm:pt>
    <dgm:pt modelId="{8411A1C2-E898-4A4C-8438-B96A6837D54E}" type="pres">
      <dgm:prSet presAssocID="{39062FEC-A8DF-4F70-825D-B17C1C1D9550}" presName="compNode" presStyleCnt="0"/>
      <dgm:spPr/>
    </dgm:pt>
    <dgm:pt modelId="{C5EB2184-59BB-4F4A-8D1A-8BF89FF5D288}" type="pres">
      <dgm:prSet presAssocID="{39062FEC-A8DF-4F70-825D-B17C1C1D9550}" presName="noGeometry" presStyleCnt="0"/>
      <dgm:spPr/>
    </dgm:pt>
    <dgm:pt modelId="{C58EF05A-F688-4AFE-B40F-A1519E4BB4E8}" type="pres">
      <dgm:prSet presAssocID="{39062FEC-A8DF-4F70-825D-B17C1C1D9550}" presName="childTextVisible" presStyleLbl="bgAccFollowNode1" presStyleIdx="2" presStyleCnt="4" custScaleX="1226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6059F6-7BC7-4F58-B19C-2A70D90166DF}" type="pres">
      <dgm:prSet presAssocID="{39062FEC-A8DF-4F70-825D-B17C1C1D9550}" presName="childTextHidden" presStyleLbl="bgAccFollowNode1" presStyleIdx="2" presStyleCnt="4"/>
      <dgm:spPr/>
      <dgm:t>
        <a:bodyPr/>
        <a:lstStyle/>
        <a:p>
          <a:endParaRPr lang="zh-TW" altLang="en-US"/>
        </a:p>
      </dgm:t>
    </dgm:pt>
    <dgm:pt modelId="{4045CB23-3EDF-473D-A5FC-249A9008E7E1}" type="pres">
      <dgm:prSet presAssocID="{39062FEC-A8DF-4F70-825D-B17C1C1D955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83BB18-09A3-4217-ADAE-3654EB96AF39}" type="pres">
      <dgm:prSet presAssocID="{39062FEC-A8DF-4F70-825D-B17C1C1D9550}" presName="aSpace" presStyleCnt="0"/>
      <dgm:spPr/>
    </dgm:pt>
    <dgm:pt modelId="{2190BF25-5746-409C-9541-FD2E5F7672AA}" type="pres">
      <dgm:prSet presAssocID="{3E0B713A-AFE3-4517-8F45-225F71C3E4B8}" presName="compNode" presStyleCnt="0"/>
      <dgm:spPr/>
    </dgm:pt>
    <dgm:pt modelId="{44DB02E2-0FAA-40DD-BD9C-1F98DF25B36A}" type="pres">
      <dgm:prSet presAssocID="{3E0B713A-AFE3-4517-8F45-225F71C3E4B8}" presName="noGeometry" presStyleCnt="0"/>
      <dgm:spPr/>
    </dgm:pt>
    <dgm:pt modelId="{74F7D771-CDC6-415E-892C-547C147C0357}" type="pres">
      <dgm:prSet presAssocID="{3E0B713A-AFE3-4517-8F45-225F71C3E4B8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29A0D5-DA3A-411C-8870-A655A6E60DD0}" type="pres">
      <dgm:prSet presAssocID="{3E0B713A-AFE3-4517-8F45-225F71C3E4B8}" presName="childTextHidden" presStyleLbl="bgAccFollowNode1" presStyleIdx="3" presStyleCnt="4"/>
      <dgm:spPr/>
      <dgm:t>
        <a:bodyPr/>
        <a:lstStyle/>
        <a:p>
          <a:endParaRPr lang="zh-TW" altLang="en-US"/>
        </a:p>
      </dgm:t>
    </dgm:pt>
    <dgm:pt modelId="{5BC6F8ED-6778-4B00-A36F-9DDA0B7B2932}" type="pres">
      <dgm:prSet presAssocID="{3E0B713A-AFE3-4517-8F45-225F71C3E4B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D767ACC-4CD4-4157-84DF-0995AB70A5E9}" type="presOf" srcId="{04645741-4E5C-4E1E-82EC-B4B8628E7FA6}" destId="{AF12E780-293A-4116-A7DE-86BF79FFEECB}" srcOrd="1" destOrd="1" presId="urn:microsoft.com/office/officeart/2005/8/layout/hProcess6"/>
    <dgm:cxn modelId="{C8CFD477-3001-4480-B118-06C6D3A57994}" srcId="{206D452F-61B1-4CBA-8432-AC7206ED0D94}" destId="{39062FEC-A8DF-4F70-825D-B17C1C1D9550}" srcOrd="2" destOrd="0" parTransId="{B718BD0F-0D80-4410-83C9-6796E7B55E2F}" sibTransId="{B22746A1-9721-4F99-802C-21C391D6AD4F}"/>
    <dgm:cxn modelId="{A9D2A138-9E54-4DBD-9B38-BD185A7A705F}" type="presOf" srcId="{088B8D10-01AA-474C-8314-55CC1BDB738C}" destId="{E9D6D67C-946C-4CFB-B2C9-49D25EE2E7C6}" srcOrd="0" destOrd="0" presId="urn:microsoft.com/office/officeart/2005/8/layout/hProcess6"/>
    <dgm:cxn modelId="{7EFDB500-C4C1-4CF6-8F74-65BEFB2C2F93}" type="presOf" srcId="{39062FEC-A8DF-4F70-825D-B17C1C1D9550}" destId="{4045CB23-3EDF-473D-A5FC-249A9008E7E1}" srcOrd="0" destOrd="0" presId="urn:microsoft.com/office/officeart/2005/8/layout/hProcess6"/>
    <dgm:cxn modelId="{24093AEF-6690-4682-833B-A84B8F06D46F}" type="presOf" srcId="{F6F51ACD-BCC3-40EC-AEB3-9E5C3CC9E6BB}" destId="{5BBBC96E-0530-4DFA-A8F3-E9E3A67CC97F}" srcOrd="0" destOrd="0" presId="urn:microsoft.com/office/officeart/2005/8/layout/hProcess6"/>
    <dgm:cxn modelId="{1EBD61D9-D559-40A8-B925-A0CE7D2A2341}" srcId="{206D452F-61B1-4CBA-8432-AC7206ED0D94}" destId="{3E0B713A-AFE3-4517-8F45-225F71C3E4B8}" srcOrd="3" destOrd="0" parTransId="{7C3A1A4E-D8BA-411E-982F-1C5011F761DA}" sibTransId="{5CD6211A-B397-4903-8DAE-EE8D49DA8490}"/>
    <dgm:cxn modelId="{50790B0F-9805-4FDB-AF38-77DDA46CC699}" srcId="{39062FEC-A8DF-4F70-825D-B17C1C1D9550}" destId="{E2D6DE67-1BE0-42F9-910F-26EE77164D65}" srcOrd="1" destOrd="0" parTransId="{6610352C-5310-4448-81C6-E30A5EEF55F5}" sibTransId="{7E51D637-7694-41CC-AF12-5A84E37C4C86}"/>
    <dgm:cxn modelId="{0756AEB9-7D27-4901-8444-204B17F54796}" type="presOf" srcId="{CA2A4520-BD77-49D3-B58E-FB7E884CCCAE}" destId="{AF12E780-293A-4116-A7DE-86BF79FFEECB}" srcOrd="1" destOrd="0" presId="urn:microsoft.com/office/officeart/2005/8/layout/hProcess6"/>
    <dgm:cxn modelId="{08D28373-A10B-49AC-BCF9-CD5401017033}" type="presOf" srcId="{5C993985-A63C-41FD-A5D7-C1E20D8FFC1F}" destId="{49373798-6DCB-4D96-9184-66919BFBFFC7}" srcOrd="0" destOrd="0" presId="urn:microsoft.com/office/officeart/2005/8/layout/hProcess6"/>
    <dgm:cxn modelId="{0DF544E7-607A-4A30-A030-11A4FE22B251}" type="presOf" srcId="{CA2A4520-BD77-49D3-B58E-FB7E884CCCAE}" destId="{F64A4CC9-FFAA-4937-9276-0535C79C0F04}" srcOrd="0" destOrd="0" presId="urn:microsoft.com/office/officeart/2005/8/layout/hProcess6"/>
    <dgm:cxn modelId="{795596E1-F0AE-424C-9725-B1A6AE4F8967}" type="presOf" srcId="{088B8D10-01AA-474C-8314-55CC1BDB738C}" destId="{98F3188B-FDB7-48A4-8370-6D4FF1AE67A8}" srcOrd="1" destOrd="0" presId="urn:microsoft.com/office/officeart/2005/8/layout/hProcess6"/>
    <dgm:cxn modelId="{E2396A13-389E-4603-A338-170F17325BA7}" type="presOf" srcId="{7F63E071-FE21-4045-A4FF-2C3421A4F247}" destId="{726059F6-7BC7-4F58-B19C-2A70D90166DF}" srcOrd="1" destOrd="0" presId="urn:microsoft.com/office/officeart/2005/8/layout/hProcess6"/>
    <dgm:cxn modelId="{C7B368AA-65B1-4656-85F6-1766262EA76A}" type="presOf" srcId="{E2D6DE67-1BE0-42F9-910F-26EE77164D65}" destId="{C58EF05A-F688-4AFE-B40F-A1519E4BB4E8}" srcOrd="0" destOrd="1" presId="urn:microsoft.com/office/officeart/2005/8/layout/hProcess6"/>
    <dgm:cxn modelId="{AB0C2ACF-916E-4486-BB21-9585E25BB597}" srcId="{206D452F-61B1-4CBA-8432-AC7206ED0D94}" destId="{5C993985-A63C-41FD-A5D7-C1E20D8FFC1F}" srcOrd="0" destOrd="0" parTransId="{AABF823E-BEE2-4CF8-834E-23B09B958934}" sibTransId="{53AB2C3E-71ED-4F13-BBC6-E26AF0C265DE}"/>
    <dgm:cxn modelId="{7174FBA7-B3B3-4635-871D-905701F5CB9D}" type="presOf" srcId="{206D452F-61B1-4CBA-8432-AC7206ED0D94}" destId="{E9174A6A-D2FD-497D-BF68-07ABA451AD5A}" srcOrd="0" destOrd="0" presId="urn:microsoft.com/office/officeart/2005/8/layout/hProcess6"/>
    <dgm:cxn modelId="{7417D7BF-D65A-469D-BF5B-A714E3694764}" srcId="{39062FEC-A8DF-4F70-825D-B17C1C1D9550}" destId="{7F63E071-FE21-4045-A4FF-2C3421A4F247}" srcOrd="0" destOrd="0" parTransId="{EADC3B81-3EE2-4BA0-B722-42105090CE1B}" sibTransId="{DFBFAABE-A257-4E35-A1FD-BE01939587DF}"/>
    <dgm:cxn modelId="{568376A9-9394-4D77-B22D-9AEBAAF1A62C}" srcId="{206D452F-61B1-4CBA-8432-AC7206ED0D94}" destId="{F6F51ACD-BCC3-40EC-AEB3-9E5C3CC9E6BB}" srcOrd="1" destOrd="0" parTransId="{5EAA8D29-BE7F-4AE7-B333-AD33685DB82A}" sibTransId="{305E391E-0B35-4A82-A505-76FF7D230664}"/>
    <dgm:cxn modelId="{89A35C0A-5361-4197-BFF6-728576A94B0B}" srcId="{3E0B713A-AFE3-4517-8F45-225F71C3E4B8}" destId="{539EF049-7BC4-4D5C-879C-102BBCC22597}" srcOrd="0" destOrd="0" parTransId="{FEABCB5A-481F-4169-9A5B-FA4C85C21C56}" sibTransId="{C0748CB0-3B6B-46A8-8BFF-4D74683FDA6F}"/>
    <dgm:cxn modelId="{CFA1F6C6-11CE-435B-BF13-FE652330F08F}" type="presOf" srcId="{539EF049-7BC4-4D5C-879C-102BBCC22597}" destId="{74F7D771-CDC6-415E-892C-547C147C0357}" srcOrd="0" destOrd="0" presId="urn:microsoft.com/office/officeart/2005/8/layout/hProcess6"/>
    <dgm:cxn modelId="{ECB417EF-63C2-4988-B29E-FFEF3BC0018B}" type="presOf" srcId="{6E06BB1F-DB20-417A-9F08-E78617D0F5D8}" destId="{E9D6D67C-946C-4CFB-B2C9-49D25EE2E7C6}" srcOrd="0" destOrd="1" presId="urn:microsoft.com/office/officeart/2005/8/layout/hProcess6"/>
    <dgm:cxn modelId="{10D5071D-7E96-4A8D-B8CE-71DFC42E84EB}" srcId="{5C993985-A63C-41FD-A5D7-C1E20D8FFC1F}" destId="{CA2A4520-BD77-49D3-B58E-FB7E884CCCAE}" srcOrd="0" destOrd="0" parTransId="{A56012A8-C176-477E-9C84-DCE6D5ADEBB5}" sibTransId="{C647F9B1-D9E0-4248-A66F-DB318CFF315A}"/>
    <dgm:cxn modelId="{48DE495E-FE45-4218-8208-23E9C86B0EE8}" srcId="{F6F51ACD-BCC3-40EC-AEB3-9E5C3CC9E6BB}" destId="{088B8D10-01AA-474C-8314-55CC1BDB738C}" srcOrd="0" destOrd="0" parTransId="{4A1D83D7-28FB-4DA1-922A-2C4B41A5BB78}" sibTransId="{B155CE04-ACFA-47BE-8EE7-09A7C88436FC}"/>
    <dgm:cxn modelId="{FECA1D98-A804-4AE4-B904-9D9E76074BB9}" type="presOf" srcId="{E2D6DE67-1BE0-42F9-910F-26EE77164D65}" destId="{726059F6-7BC7-4F58-B19C-2A70D90166DF}" srcOrd="1" destOrd="1" presId="urn:microsoft.com/office/officeart/2005/8/layout/hProcess6"/>
    <dgm:cxn modelId="{59720F9A-A334-42D2-838D-A5CB035FFCA7}" type="presOf" srcId="{04645741-4E5C-4E1E-82EC-B4B8628E7FA6}" destId="{F64A4CC9-FFAA-4937-9276-0535C79C0F04}" srcOrd="0" destOrd="1" presId="urn:microsoft.com/office/officeart/2005/8/layout/hProcess6"/>
    <dgm:cxn modelId="{B371C56A-B9B7-4622-A36C-ADB0843A85A4}" srcId="{F6F51ACD-BCC3-40EC-AEB3-9E5C3CC9E6BB}" destId="{6E06BB1F-DB20-417A-9F08-E78617D0F5D8}" srcOrd="1" destOrd="0" parTransId="{E197A02E-5A54-4AC3-B767-E446A72B883A}" sibTransId="{EBDDA2D8-DAE2-4D5B-8A3C-D6752B6B51F4}"/>
    <dgm:cxn modelId="{196AB1C2-0750-4EC0-8098-92A5C5C5BF89}" type="presOf" srcId="{539EF049-7BC4-4D5C-879C-102BBCC22597}" destId="{C929A0D5-DA3A-411C-8870-A655A6E60DD0}" srcOrd="1" destOrd="0" presId="urn:microsoft.com/office/officeart/2005/8/layout/hProcess6"/>
    <dgm:cxn modelId="{36662005-005F-4DE4-8EA6-CAF7B505F992}" type="presOf" srcId="{7F63E071-FE21-4045-A4FF-2C3421A4F247}" destId="{C58EF05A-F688-4AFE-B40F-A1519E4BB4E8}" srcOrd="0" destOrd="0" presId="urn:microsoft.com/office/officeart/2005/8/layout/hProcess6"/>
    <dgm:cxn modelId="{E2B1267F-60E0-4E31-BE27-DBF459585EBC}" type="presOf" srcId="{6E06BB1F-DB20-417A-9F08-E78617D0F5D8}" destId="{98F3188B-FDB7-48A4-8370-6D4FF1AE67A8}" srcOrd="1" destOrd="1" presId="urn:microsoft.com/office/officeart/2005/8/layout/hProcess6"/>
    <dgm:cxn modelId="{D838EE44-CD52-4ED6-9BBD-75D1049AC040}" srcId="{5C993985-A63C-41FD-A5D7-C1E20D8FFC1F}" destId="{04645741-4E5C-4E1E-82EC-B4B8628E7FA6}" srcOrd="1" destOrd="0" parTransId="{BDC9FDB1-D391-4C25-A3CE-CC4352E85948}" sibTransId="{EF04FCD0-9AE4-46BA-8D20-C07CFBAED853}"/>
    <dgm:cxn modelId="{12B09526-B2A1-4581-AD85-A61BB65F91F4}" type="presOf" srcId="{3E0B713A-AFE3-4517-8F45-225F71C3E4B8}" destId="{5BC6F8ED-6778-4B00-A36F-9DDA0B7B2932}" srcOrd="0" destOrd="0" presId="urn:microsoft.com/office/officeart/2005/8/layout/hProcess6"/>
    <dgm:cxn modelId="{20A599E6-3789-4C0C-976F-45DAFE877392}" type="presParOf" srcId="{E9174A6A-D2FD-497D-BF68-07ABA451AD5A}" destId="{0684C99A-CC0D-402D-8B4C-D08024FA744B}" srcOrd="0" destOrd="0" presId="urn:microsoft.com/office/officeart/2005/8/layout/hProcess6"/>
    <dgm:cxn modelId="{D99589BE-92F5-41F7-9E69-F6563A890D25}" type="presParOf" srcId="{0684C99A-CC0D-402D-8B4C-D08024FA744B}" destId="{CF9B57AD-CF16-4FA0-A49B-EAB089665765}" srcOrd="0" destOrd="0" presId="urn:microsoft.com/office/officeart/2005/8/layout/hProcess6"/>
    <dgm:cxn modelId="{23D43A03-1728-4F70-A014-D04CCF5C35CA}" type="presParOf" srcId="{0684C99A-CC0D-402D-8B4C-D08024FA744B}" destId="{F64A4CC9-FFAA-4937-9276-0535C79C0F04}" srcOrd="1" destOrd="0" presId="urn:microsoft.com/office/officeart/2005/8/layout/hProcess6"/>
    <dgm:cxn modelId="{1B4CB48A-2AA6-4477-8105-9B6389D9750F}" type="presParOf" srcId="{0684C99A-CC0D-402D-8B4C-D08024FA744B}" destId="{AF12E780-293A-4116-A7DE-86BF79FFEECB}" srcOrd="2" destOrd="0" presId="urn:microsoft.com/office/officeart/2005/8/layout/hProcess6"/>
    <dgm:cxn modelId="{70AD1FB3-631B-44AD-B731-4DDACB5BBFEE}" type="presParOf" srcId="{0684C99A-CC0D-402D-8B4C-D08024FA744B}" destId="{49373798-6DCB-4D96-9184-66919BFBFFC7}" srcOrd="3" destOrd="0" presId="urn:microsoft.com/office/officeart/2005/8/layout/hProcess6"/>
    <dgm:cxn modelId="{DC3DAE04-8EC9-463C-912B-71AA2E0470EB}" type="presParOf" srcId="{E9174A6A-D2FD-497D-BF68-07ABA451AD5A}" destId="{B106308E-BC4A-4FB8-B5AC-2A65325C67E4}" srcOrd="1" destOrd="0" presId="urn:microsoft.com/office/officeart/2005/8/layout/hProcess6"/>
    <dgm:cxn modelId="{DC7EFCB8-9D08-46FD-AF13-487CC9365E91}" type="presParOf" srcId="{E9174A6A-D2FD-497D-BF68-07ABA451AD5A}" destId="{23DADB03-9120-4AAD-A487-FA7ACFE0E31C}" srcOrd="2" destOrd="0" presId="urn:microsoft.com/office/officeart/2005/8/layout/hProcess6"/>
    <dgm:cxn modelId="{E3DCF8A8-3D95-41FF-BBB3-EA1907184BE5}" type="presParOf" srcId="{23DADB03-9120-4AAD-A487-FA7ACFE0E31C}" destId="{4F916A27-BF69-43B5-88BA-6E6178044566}" srcOrd="0" destOrd="0" presId="urn:microsoft.com/office/officeart/2005/8/layout/hProcess6"/>
    <dgm:cxn modelId="{331940BA-225D-46A4-AAD5-09A3DB55FC82}" type="presParOf" srcId="{23DADB03-9120-4AAD-A487-FA7ACFE0E31C}" destId="{E9D6D67C-946C-4CFB-B2C9-49D25EE2E7C6}" srcOrd="1" destOrd="0" presId="urn:microsoft.com/office/officeart/2005/8/layout/hProcess6"/>
    <dgm:cxn modelId="{7D760B54-448D-4227-A03F-FB1384D8D451}" type="presParOf" srcId="{23DADB03-9120-4AAD-A487-FA7ACFE0E31C}" destId="{98F3188B-FDB7-48A4-8370-6D4FF1AE67A8}" srcOrd="2" destOrd="0" presId="urn:microsoft.com/office/officeart/2005/8/layout/hProcess6"/>
    <dgm:cxn modelId="{CBD7D08B-17A8-4FAA-974D-5B79FCADEF4B}" type="presParOf" srcId="{23DADB03-9120-4AAD-A487-FA7ACFE0E31C}" destId="{5BBBC96E-0530-4DFA-A8F3-E9E3A67CC97F}" srcOrd="3" destOrd="0" presId="urn:microsoft.com/office/officeart/2005/8/layout/hProcess6"/>
    <dgm:cxn modelId="{898D8550-561B-4310-99B2-487204F2E368}" type="presParOf" srcId="{E9174A6A-D2FD-497D-BF68-07ABA451AD5A}" destId="{5C751444-F85D-4B17-8DED-21F9791F1C75}" srcOrd="3" destOrd="0" presId="urn:microsoft.com/office/officeart/2005/8/layout/hProcess6"/>
    <dgm:cxn modelId="{01DD60F8-6871-4B2F-99AD-6815A636C46D}" type="presParOf" srcId="{E9174A6A-D2FD-497D-BF68-07ABA451AD5A}" destId="{8411A1C2-E898-4A4C-8438-B96A6837D54E}" srcOrd="4" destOrd="0" presId="urn:microsoft.com/office/officeart/2005/8/layout/hProcess6"/>
    <dgm:cxn modelId="{E3DEA00A-DB1C-48F4-983C-36094EF6BAF7}" type="presParOf" srcId="{8411A1C2-E898-4A4C-8438-B96A6837D54E}" destId="{C5EB2184-59BB-4F4A-8D1A-8BF89FF5D288}" srcOrd="0" destOrd="0" presId="urn:microsoft.com/office/officeart/2005/8/layout/hProcess6"/>
    <dgm:cxn modelId="{E492863F-763D-422A-84EA-8971F34F8B16}" type="presParOf" srcId="{8411A1C2-E898-4A4C-8438-B96A6837D54E}" destId="{C58EF05A-F688-4AFE-B40F-A1519E4BB4E8}" srcOrd="1" destOrd="0" presId="urn:microsoft.com/office/officeart/2005/8/layout/hProcess6"/>
    <dgm:cxn modelId="{2F9222FE-501B-41B1-BCAD-940DE75F0448}" type="presParOf" srcId="{8411A1C2-E898-4A4C-8438-B96A6837D54E}" destId="{726059F6-7BC7-4F58-B19C-2A70D90166DF}" srcOrd="2" destOrd="0" presId="urn:microsoft.com/office/officeart/2005/8/layout/hProcess6"/>
    <dgm:cxn modelId="{4FDDD981-9FCA-4AFD-A932-2EC9624BCAA0}" type="presParOf" srcId="{8411A1C2-E898-4A4C-8438-B96A6837D54E}" destId="{4045CB23-3EDF-473D-A5FC-249A9008E7E1}" srcOrd="3" destOrd="0" presId="urn:microsoft.com/office/officeart/2005/8/layout/hProcess6"/>
    <dgm:cxn modelId="{91B507CA-3447-4637-84E6-3C168CB96DA7}" type="presParOf" srcId="{E9174A6A-D2FD-497D-BF68-07ABA451AD5A}" destId="{8F83BB18-09A3-4217-ADAE-3654EB96AF39}" srcOrd="5" destOrd="0" presId="urn:microsoft.com/office/officeart/2005/8/layout/hProcess6"/>
    <dgm:cxn modelId="{FD0FE761-7DA8-4CB5-B3DC-FEAA47661CA4}" type="presParOf" srcId="{E9174A6A-D2FD-497D-BF68-07ABA451AD5A}" destId="{2190BF25-5746-409C-9541-FD2E5F7672AA}" srcOrd="6" destOrd="0" presId="urn:microsoft.com/office/officeart/2005/8/layout/hProcess6"/>
    <dgm:cxn modelId="{52504848-A9F7-4EF8-859F-84A69639B47D}" type="presParOf" srcId="{2190BF25-5746-409C-9541-FD2E5F7672AA}" destId="{44DB02E2-0FAA-40DD-BD9C-1F98DF25B36A}" srcOrd="0" destOrd="0" presId="urn:microsoft.com/office/officeart/2005/8/layout/hProcess6"/>
    <dgm:cxn modelId="{1102A114-2024-4784-9817-520B4128B7AD}" type="presParOf" srcId="{2190BF25-5746-409C-9541-FD2E5F7672AA}" destId="{74F7D771-CDC6-415E-892C-547C147C0357}" srcOrd="1" destOrd="0" presId="urn:microsoft.com/office/officeart/2005/8/layout/hProcess6"/>
    <dgm:cxn modelId="{9ED9E3E3-9F0C-4038-AC8B-379C4921999F}" type="presParOf" srcId="{2190BF25-5746-409C-9541-FD2E5F7672AA}" destId="{C929A0D5-DA3A-411C-8870-A655A6E60DD0}" srcOrd="2" destOrd="0" presId="urn:microsoft.com/office/officeart/2005/8/layout/hProcess6"/>
    <dgm:cxn modelId="{ADB79325-DD07-485F-A4D3-44FB4C484CD7}" type="presParOf" srcId="{2190BF25-5746-409C-9541-FD2E5F7672AA}" destId="{5BC6F8ED-6778-4B00-A36F-9DDA0B7B293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6D452F-61B1-4CBA-8432-AC7206ED0D94}" type="doc">
      <dgm:prSet loTypeId="urn:microsoft.com/office/officeart/2005/8/layout/hProcess6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5C993985-A63C-41FD-A5D7-C1E20D8FFC1F}">
      <dgm:prSet phldrT="[文字]"/>
      <dgm:spPr/>
      <dgm:t>
        <a:bodyPr/>
        <a:lstStyle/>
        <a:p>
          <a:r>
            <a:rPr lang="zh-TW" altLang="en-US" dirty="0" smtClean="0"/>
            <a:t>問題</a:t>
          </a:r>
          <a:endParaRPr lang="zh-TW" altLang="en-US" dirty="0"/>
        </a:p>
      </dgm:t>
    </dgm:pt>
    <dgm:pt modelId="{AABF823E-BEE2-4CF8-834E-23B09B958934}" type="par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53AB2C3E-71ED-4F13-BBC6-E26AF0C265DE}" type="sib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CA2A4520-BD77-49D3-B58E-FB7E884CCCAE}">
      <dgm:prSet phldrT="[文字]" custT="1"/>
      <dgm:spPr/>
      <dgm:t>
        <a:bodyPr/>
        <a:lstStyle/>
        <a:p>
          <a:r>
            <a:rPr lang="en-US" altLang="zh-TW" sz="1100" dirty="0" smtClean="0"/>
            <a:t>1.</a:t>
          </a:r>
          <a:r>
            <a:rPr lang="zh-TW" altLang="en-US" sz="1100" dirty="0" smtClean="0"/>
            <a:t>錢幣辨認</a:t>
          </a:r>
          <a:endParaRPr lang="zh-TW" altLang="en-US" sz="1100" dirty="0"/>
        </a:p>
      </dgm:t>
    </dgm:pt>
    <dgm:pt modelId="{A56012A8-C176-477E-9C84-DCE6D5ADEBB5}" type="par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C647F9B1-D9E0-4248-A66F-DB318CFF315A}" type="sib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04645741-4E5C-4E1E-82EC-B4B8628E7FA6}">
      <dgm:prSet phldrT="[文字]" custT="1"/>
      <dgm:spPr/>
      <dgm:t>
        <a:bodyPr/>
        <a:lstStyle/>
        <a:p>
          <a:r>
            <a:rPr lang="en-US" altLang="zh-TW" sz="1100" dirty="0" smtClean="0"/>
            <a:t>2.</a:t>
          </a:r>
          <a:r>
            <a:rPr lang="zh-TW" altLang="en-US" sz="1100" dirty="0" smtClean="0"/>
            <a:t>錢幣應用</a:t>
          </a:r>
          <a:endParaRPr lang="zh-TW" altLang="en-US" sz="1100" dirty="0"/>
        </a:p>
      </dgm:t>
    </dgm:pt>
    <dgm:pt modelId="{BDC9FDB1-D391-4C25-A3CE-CC4352E85948}" type="par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EF04FCD0-9AE4-46BA-8D20-C07CFBAED853}" type="sib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F6F51ACD-BCC3-40EC-AEB3-9E5C3CC9E6BB}">
      <dgm:prSet phldrT="[文字]"/>
      <dgm:spPr/>
      <dgm:t>
        <a:bodyPr/>
        <a:lstStyle/>
        <a:p>
          <a:r>
            <a:rPr lang="zh-TW" altLang="en-US" dirty="0" smtClean="0"/>
            <a:t>模式</a:t>
          </a:r>
          <a:endParaRPr lang="zh-TW" altLang="en-US" dirty="0"/>
        </a:p>
      </dgm:t>
    </dgm:pt>
    <dgm:pt modelId="{5EAA8D29-BE7F-4AE7-B333-AD33685DB82A}" type="par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305E391E-0B35-4A82-A505-76FF7D230664}" type="sib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088B8D10-01AA-474C-8314-55CC1BDB738C}">
      <dgm:prSet phldrT="[文字]" custT="1"/>
      <dgm:spPr/>
      <dgm:t>
        <a:bodyPr/>
        <a:lstStyle/>
        <a:p>
          <a:r>
            <a:rPr lang="en-US" altLang="zh-TW" sz="1100" dirty="0" smtClean="0"/>
            <a:t>1.</a:t>
          </a:r>
          <a:r>
            <a:rPr lang="zh-TW" altLang="en-US" sz="1100" dirty="0" smtClean="0"/>
            <a:t>幣值兌換</a:t>
          </a:r>
          <a:endParaRPr lang="zh-TW" altLang="en-US" sz="1100" dirty="0"/>
        </a:p>
      </dgm:t>
    </dgm:pt>
    <dgm:pt modelId="{4A1D83D7-28FB-4DA1-922A-2C4B41A5BB78}" type="par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B155CE04-ACFA-47BE-8EE7-09A7C88436FC}" type="sib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6E06BB1F-DB20-417A-9F08-E78617D0F5D8}">
      <dgm:prSet phldrT="[文字]" custT="1"/>
      <dgm:spPr/>
      <dgm:t>
        <a:bodyPr/>
        <a:lstStyle/>
        <a:p>
          <a:r>
            <a:rPr lang="en-US" altLang="zh-TW" sz="1100" dirty="0" smtClean="0"/>
            <a:t>2.</a:t>
          </a:r>
          <a:r>
            <a:rPr lang="zh-TW" altLang="en-US" sz="1100" dirty="0" smtClean="0"/>
            <a:t>計算總價</a:t>
          </a:r>
          <a:endParaRPr lang="zh-TW" altLang="en-US" sz="1100" dirty="0"/>
        </a:p>
      </dgm:t>
    </dgm:pt>
    <dgm:pt modelId="{E197A02E-5A54-4AC3-B767-E446A72B883A}" type="par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EBDDA2D8-DAE2-4D5B-8A3C-D6752B6B51F4}" type="sib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39062FEC-A8DF-4F70-825D-B17C1C1D9550}">
      <dgm:prSet phldrT="[文字]"/>
      <dgm:spPr/>
      <dgm:t>
        <a:bodyPr/>
        <a:lstStyle/>
        <a:p>
          <a:r>
            <a:rPr lang="zh-TW" altLang="en-US" dirty="0" smtClean="0"/>
            <a:t>抽象</a:t>
          </a:r>
          <a:endParaRPr lang="zh-TW" altLang="en-US" dirty="0"/>
        </a:p>
      </dgm:t>
    </dgm:pt>
    <dgm:pt modelId="{B718BD0F-0D80-4410-83C9-6796E7B55E2F}" type="par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B22746A1-9721-4F99-802C-21C391D6AD4F}" type="sib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7F63E071-FE21-4045-A4FF-2C3421A4F247}">
      <dgm:prSet phldrT="[文字]" custT="1"/>
      <dgm:spPr/>
      <dgm:t>
        <a:bodyPr/>
        <a:lstStyle/>
        <a:p>
          <a:r>
            <a:rPr lang="en-US" altLang="zh-TW" sz="1100" dirty="0" smtClean="0"/>
            <a:t>1.</a:t>
          </a:r>
          <a:r>
            <a:rPr lang="zh-TW" altLang="en-US" sz="1100" dirty="0" smtClean="0"/>
            <a:t>計價策略</a:t>
          </a:r>
          <a:endParaRPr lang="zh-TW" altLang="en-US" sz="1100" dirty="0"/>
        </a:p>
      </dgm:t>
    </dgm:pt>
    <dgm:pt modelId="{EADC3B81-3EE2-4BA0-B722-42105090CE1B}" type="par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DFBFAABE-A257-4E35-A1FD-BE01939587DF}" type="sib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E2D6DE67-1BE0-42F9-910F-26EE77164D65}">
      <dgm:prSet phldrT="[文字]" custT="1"/>
      <dgm:spPr/>
      <dgm:t>
        <a:bodyPr/>
        <a:lstStyle/>
        <a:p>
          <a:r>
            <a:rPr lang="en-US" altLang="zh-TW" sz="1100" dirty="0" smtClean="0"/>
            <a:t>2.</a:t>
          </a:r>
          <a:r>
            <a:rPr lang="zh-TW" altLang="en-US" sz="1100" dirty="0" smtClean="0"/>
            <a:t>解題步驟</a:t>
          </a:r>
          <a:endParaRPr lang="zh-TW" altLang="en-US" sz="1100" dirty="0"/>
        </a:p>
      </dgm:t>
    </dgm:pt>
    <dgm:pt modelId="{6610352C-5310-4448-81C6-E30A5EEF55F5}" type="par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7E51D637-7694-41CC-AF12-5A84E37C4C86}" type="sib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3E0B713A-AFE3-4517-8F45-225F71C3E4B8}">
      <dgm:prSet/>
      <dgm:spPr/>
      <dgm:t>
        <a:bodyPr/>
        <a:lstStyle/>
        <a:p>
          <a:r>
            <a:rPr lang="zh-TW" altLang="en-US" dirty="0" smtClean="0"/>
            <a:t>演算</a:t>
          </a:r>
          <a:endParaRPr lang="zh-TW" altLang="en-US" dirty="0"/>
        </a:p>
      </dgm:t>
    </dgm:pt>
    <dgm:pt modelId="{7C3A1A4E-D8BA-411E-982F-1C5011F761DA}" type="par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CD6211A-B397-4903-8DAE-EE8D49DA8490}" type="sib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39EF049-7BC4-4D5C-879C-102BBCC22597}">
      <dgm:prSet custT="1"/>
      <dgm:spPr/>
      <dgm:t>
        <a:bodyPr/>
        <a:lstStyle/>
        <a:p>
          <a:pPr algn="l"/>
          <a:r>
            <a:rPr lang="en-US" altLang="zh-TW" sz="1100" dirty="0" smtClean="0"/>
            <a:t>1.</a:t>
          </a:r>
          <a:r>
            <a:rPr lang="zh-TW" altLang="en-US" sz="1100" dirty="0" smtClean="0"/>
            <a:t>執行演練</a:t>
          </a:r>
          <a:endParaRPr lang="en-US" altLang="zh-TW" sz="1100" dirty="0" smtClean="0"/>
        </a:p>
        <a:p>
          <a:pPr algn="l"/>
          <a:r>
            <a:rPr lang="en-US" altLang="zh-TW" sz="1100" dirty="0" smtClean="0"/>
            <a:t>2.</a:t>
          </a:r>
          <a:r>
            <a:rPr lang="zh-TW" altLang="en-US" sz="1100" dirty="0" smtClean="0"/>
            <a:t>生活應用</a:t>
          </a:r>
          <a:endParaRPr lang="zh-TW" altLang="en-US" sz="1100" dirty="0"/>
        </a:p>
      </dgm:t>
    </dgm:pt>
    <dgm:pt modelId="{FEABCB5A-481F-4169-9A5B-FA4C85C21C56}" type="par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C0748CB0-3B6B-46A8-8BFF-4D74683FDA6F}" type="sib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E9174A6A-D2FD-497D-BF68-07ABA451AD5A}" type="pres">
      <dgm:prSet presAssocID="{206D452F-61B1-4CBA-8432-AC7206ED0D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84C99A-CC0D-402D-8B4C-D08024FA744B}" type="pres">
      <dgm:prSet presAssocID="{5C993985-A63C-41FD-A5D7-C1E20D8FFC1F}" presName="compNode" presStyleCnt="0"/>
      <dgm:spPr/>
    </dgm:pt>
    <dgm:pt modelId="{CF9B57AD-CF16-4FA0-A49B-EAB089665765}" type="pres">
      <dgm:prSet presAssocID="{5C993985-A63C-41FD-A5D7-C1E20D8FFC1F}" presName="noGeometry" presStyleCnt="0"/>
      <dgm:spPr/>
    </dgm:pt>
    <dgm:pt modelId="{F64A4CC9-FFAA-4937-9276-0535C79C0F04}" type="pres">
      <dgm:prSet presAssocID="{5C993985-A63C-41FD-A5D7-C1E20D8FFC1F}" presName="childTextVisible" presStyleLbl="bgAccFollowNode1" presStyleIdx="0" presStyleCnt="4" custScaleX="1154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12E780-293A-4116-A7DE-86BF79FFEECB}" type="pres">
      <dgm:prSet presAssocID="{5C993985-A63C-41FD-A5D7-C1E20D8FFC1F}" presName="childTextHidden" presStyleLbl="bgAccFollowNode1" presStyleIdx="0" presStyleCnt="4"/>
      <dgm:spPr/>
      <dgm:t>
        <a:bodyPr/>
        <a:lstStyle/>
        <a:p>
          <a:endParaRPr lang="zh-TW" altLang="en-US"/>
        </a:p>
      </dgm:t>
    </dgm:pt>
    <dgm:pt modelId="{49373798-6DCB-4D96-9184-66919BFBFFC7}" type="pres">
      <dgm:prSet presAssocID="{5C993985-A63C-41FD-A5D7-C1E20D8FFC1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6308E-BC4A-4FB8-B5AC-2A65325C67E4}" type="pres">
      <dgm:prSet presAssocID="{5C993985-A63C-41FD-A5D7-C1E20D8FFC1F}" presName="aSpace" presStyleCnt="0"/>
      <dgm:spPr/>
    </dgm:pt>
    <dgm:pt modelId="{23DADB03-9120-4AAD-A487-FA7ACFE0E31C}" type="pres">
      <dgm:prSet presAssocID="{F6F51ACD-BCC3-40EC-AEB3-9E5C3CC9E6BB}" presName="compNode" presStyleCnt="0"/>
      <dgm:spPr/>
    </dgm:pt>
    <dgm:pt modelId="{4F916A27-BF69-43B5-88BA-6E6178044566}" type="pres">
      <dgm:prSet presAssocID="{F6F51ACD-BCC3-40EC-AEB3-9E5C3CC9E6BB}" presName="noGeometry" presStyleCnt="0"/>
      <dgm:spPr/>
    </dgm:pt>
    <dgm:pt modelId="{E9D6D67C-946C-4CFB-B2C9-49D25EE2E7C6}" type="pres">
      <dgm:prSet presAssocID="{F6F51ACD-BCC3-40EC-AEB3-9E5C3CC9E6BB}" presName="childTextVisible" presStyleLbl="bgAccFollowNode1" presStyleIdx="1" presStyleCnt="4" custScaleX="1135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F3188B-FDB7-48A4-8370-6D4FF1AE67A8}" type="pres">
      <dgm:prSet presAssocID="{F6F51ACD-BCC3-40EC-AEB3-9E5C3CC9E6BB}" presName="childTextHidden" presStyleLbl="bgAccFollowNode1" presStyleIdx="1" presStyleCnt="4"/>
      <dgm:spPr/>
      <dgm:t>
        <a:bodyPr/>
        <a:lstStyle/>
        <a:p>
          <a:endParaRPr lang="zh-TW" altLang="en-US"/>
        </a:p>
      </dgm:t>
    </dgm:pt>
    <dgm:pt modelId="{5BBBC96E-0530-4DFA-A8F3-E9E3A67CC97F}" type="pres">
      <dgm:prSet presAssocID="{F6F51ACD-BCC3-40EC-AEB3-9E5C3CC9E6B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751444-F85D-4B17-8DED-21F9791F1C75}" type="pres">
      <dgm:prSet presAssocID="{F6F51ACD-BCC3-40EC-AEB3-9E5C3CC9E6BB}" presName="aSpace" presStyleCnt="0"/>
      <dgm:spPr/>
    </dgm:pt>
    <dgm:pt modelId="{8411A1C2-E898-4A4C-8438-B96A6837D54E}" type="pres">
      <dgm:prSet presAssocID="{39062FEC-A8DF-4F70-825D-B17C1C1D9550}" presName="compNode" presStyleCnt="0"/>
      <dgm:spPr/>
    </dgm:pt>
    <dgm:pt modelId="{C5EB2184-59BB-4F4A-8D1A-8BF89FF5D288}" type="pres">
      <dgm:prSet presAssocID="{39062FEC-A8DF-4F70-825D-B17C1C1D9550}" presName="noGeometry" presStyleCnt="0"/>
      <dgm:spPr/>
    </dgm:pt>
    <dgm:pt modelId="{C58EF05A-F688-4AFE-B40F-A1519E4BB4E8}" type="pres">
      <dgm:prSet presAssocID="{39062FEC-A8DF-4F70-825D-B17C1C1D9550}" presName="childTextVisible" presStyleLbl="bgAccFollowNode1" presStyleIdx="2" presStyleCnt="4" custScaleX="1226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6059F6-7BC7-4F58-B19C-2A70D90166DF}" type="pres">
      <dgm:prSet presAssocID="{39062FEC-A8DF-4F70-825D-B17C1C1D9550}" presName="childTextHidden" presStyleLbl="bgAccFollowNode1" presStyleIdx="2" presStyleCnt="4"/>
      <dgm:spPr/>
      <dgm:t>
        <a:bodyPr/>
        <a:lstStyle/>
        <a:p>
          <a:endParaRPr lang="zh-TW" altLang="en-US"/>
        </a:p>
      </dgm:t>
    </dgm:pt>
    <dgm:pt modelId="{4045CB23-3EDF-473D-A5FC-249A9008E7E1}" type="pres">
      <dgm:prSet presAssocID="{39062FEC-A8DF-4F70-825D-B17C1C1D955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83BB18-09A3-4217-ADAE-3654EB96AF39}" type="pres">
      <dgm:prSet presAssocID="{39062FEC-A8DF-4F70-825D-B17C1C1D9550}" presName="aSpace" presStyleCnt="0"/>
      <dgm:spPr/>
    </dgm:pt>
    <dgm:pt modelId="{2190BF25-5746-409C-9541-FD2E5F7672AA}" type="pres">
      <dgm:prSet presAssocID="{3E0B713A-AFE3-4517-8F45-225F71C3E4B8}" presName="compNode" presStyleCnt="0"/>
      <dgm:spPr/>
    </dgm:pt>
    <dgm:pt modelId="{44DB02E2-0FAA-40DD-BD9C-1F98DF25B36A}" type="pres">
      <dgm:prSet presAssocID="{3E0B713A-AFE3-4517-8F45-225F71C3E4B8}" presName="noGeometry" presStyleCnt="0"/>
      <dgm:spPr/>
    </dgm:pt>
    <dgm:pt modelId="{74F7D771-CDC6-415E-892C-547C147C0357}" type="pres">
      <dgm:prSet presAssocID="{3E0B713A-AFE3-4517-8F45-225F71C3E4B8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29A0D5-DA3A-411C-8870-A655A6E60DD0}" type="pres">
      <dgm:prSet presAssocID="{3E0B713A-AFE3-4517-8F45-225F71C3E4B8}" presName="childTextHidden" presStyleLbl="bgAccFollowNode1" presStyleIdx="3" presStyleCnt="4"/>
      <dgm:spPr/>
      <dgm:t>
        <a:bodyPr/>
        <a:lstStyle/>
        <a:p>
          <a:endParaRPr lang="zh-TW" altLang="en-US"/>
        </a:p>
      </dgm:t>
    </dgm:pt>
    <dgm:pt modelId="{5BC6F8ED-6778-4B00-A36F-9DDA0B7B2932}" type="pres">
      <dgm:prSet presAssocID="{3E0B713A-AFE3-4517-8F45-225F71C3E4B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F6EBB38-B2D1-4710-86CA-405C2A102EE7}" type="presOf" srcId="{7F63E071-FE21-4045-A4FF-2C3421A4F247}" destId="{C58EF05A-F688-4AFE-B40F-A1519E4BB4E8}" srcOrd="0" destOrd="0" presId="urn:microsoft.com/office/officeart/2005/8/layout/hProcess6"/>
    <dgm:cxn modelId="{EA9EFCB7-5971-4A37-8EA7-6E7155FFC038}" type="presOf" srcId="{04645741-4E5C-4E1E-82EC-B4B8628E7FA6}" destId="{AF12E780-293A-4116-A7DE-86BF79FFEECB}" srcOrd="1" destOrd="1" presId="urn:microsoft.com/office/officeart/2005/8/layout/hProcess6"/>
    <dgm:cxn modelId="{993097B8-70E9-432B-99B4-06DD5E11F3FC}" type="presOf" srcId="{206D452F-61B1-4CBA-8432-AC7206ED0D94}" destId="{E9174A6A-D2FD-497D-BF68-07ABA451AD5A}" srcOrd="0" destOrd="0" presId="urn:microsoft.com/office/officeart/2005/8/layout/hProcess6"/>
    <dgm:cxn modelId="{B055C256-22F3-403E-8B7B-5AECDD74C20C}" type="presOf" srcId="{3E0B713A-AFE3-4517-8F45-225F71C3E4B8}" destId="{5BC6F8ED-6778-4B00-A36F-9DDA0B7B2932}" srcOrd="0" destOrd="0" presId="urn:microsoft.com/office/officeart/2005/8/layout/hProcess6"/>
    <dgm:cxn modelId="{726A6B77-FC94-4AA5-8721-264D3EC7A70F}" type="presOf" srcId="{F6F51ACD-BCC3-40EC-AEB3-9E5C3CC9E6BB}" destId="{5BBBC96E-0530-4DFA-A8F3-E9E3A67CC97F}" srcOrd="0" destOrd="0" presId="urn:microsoft.com/office/officeart/2005/8/layout/hProcess6"/>
    <dgm:cxn modelId="{D72EA87F-BCF5-4929-86C5-FCA434D9E872}" type="presOf" srcId="{E2D6DE67-1BE0-42F9-910F-26EE77164D65}" destId="{C58EF05A-F688-4AFE-B40F-A1519E4BB4E8}" srcOrd="0" destOrd="1" presId="urn:microsoft.com/office/officeart/2005/8/layout/hProcess6"/>
    <dgm:cxn modelId="{C8CFD477-3001-4480-B118-06C6D3A57994}" srcId="{206D452F-61B1-4CBA-8432-AC7206ED0D94}" destId="{39062FEC-A8DF-4F70-825D-B17C1C1D9550}" srcOrd="2" destOrd="0" parTransId="{B718BD0F-0D80-4410-83C9-6796E7B55E2F}" sibTransId="{B22746A1-9721-4F99-802C-21C391D6AD4F}"/>
    <dgm:cxn modelId="{1EBD61D9-D559-40A8-B925-A0CE7D2A2341}" srcId="{206D452F-61B1-4CBA-8432-AC7206ED0D94}" destId="{3E0B713A-AFE3-4517-8F45-225F71C3E4B8}" srcOrd="3" destOrd="0" parTransId="{7C3A1A4E-D8BA-411E-982F-1C5011F761DA}" sibTransId="{5CD6211A-B397-4903-8DAE-EE8D49DA8490}"/>
    <dgm:cxn modelId="{50790B0F-9805-4FDB-AF38-77DDA46CC699}" srcId="{39062FEC-A8DF-4F70-825D-B17C1C1D9550}" destId="{E2D6DE67-1BE0-42F9-910F-26EE77164D65}" srcOrd="1" destOrd="0" parTransId="{6610352C-5310-4448-81C6-E30A5EEF55F5}" sibTransId="{7E51D637-7694-41CC-AF12-5A84E37C4C86}"/>
    <dgm:cxn modelId="{42B95D5B-5FF2-4C06-BC4B-C71A5052ACB7}" type="presOf" srcId="{539EF049-7BC4-4D5C-879C-102BBCC22597}" destId="{C929A0D5-DA3A-411C-8870-A655A6E60DD0}" srcOrd="1" destOrd="0" presId="urn:microsoft.com/office/officeart/2005/8/layout/hProcess6"/>
    <dgm:cxn modelId="{0B9AC49C-B0E0-44DD-801A-BA9B00EA96C4}" type="presOf" srcId="{5C993985-A63C-41FD-A5D7-C1E20D8FFC1F}" destId="{49373798-6DCB-4D96-9184-66919BFBFFC7}" srcOrd="0" destOrd="0" presId="urn:microsoft.com/office/officeart/2005/8/layout/hProcess6"/>
    <dgm:cxn modelId="{E83658A4-EDF5-454D-8769-6CF3DC694984}" type="presOf" srcId="{7F63E071-FE21-4045-A4FF-2C3421A4F247}" destId="{726059F6-7BC7-4F58-B19C-2A70D90166DF}" srcOrd="1" destOrd="0" presId="urn:microsoft.com/office/officeart/2005/8/layout/hProcess6"/>
    <dgm:cxn modelId="{CF04BE94-270D-40F1-9797-E170A9302BF9}" type="presOf" srcId="{CA2A4520-BD77-49D3-B58E-FB7E884CCCAE}" destId="{F64A4CC9-FFAA-4937-9276-0535C79C0F04}" srcOrd="0" destOrd="0" presId="urn:microsoft.com/office/officeart/2005/8/layout/hProcess6"/>
    <dgm:cxn modelId="{B7B155D9-D3C3-4EAA-BA9D-15D916C48873}" type="presOf" srcId="{CA2A4520-BD77-49D3-B58E-FB7E884CCCAE}" destId="{AF12E780-293A-4116-A7DE-86BF79FFEECB}" srcOrd="1" destOrd="0" presId="urn:microsoft.com/office/officeart/2005/8/layout/hProcess6"/>
    <dgm:cxn modelId="{F79BEDBE-7284-47ED-80B5-C9A5707AC245}" type="presOf" srcId="{6E06BB1F-DB20-417A-9F08-E78617D0F5D8}" destId="{98F3188B-FDB7-48A4-8370-6D4FF1AE67A8}" srcOrd="1" destOrd="1" presId="urn:microsoft.com/office/officeart/2005/8/layout/hProcess6"/>
    <dgm:cxn modelId="{AB0C2ACF-916E-4486-BB21-9585E25BB597}" srcId="{206D452F-61B1-4CBA-8432-AC7206ED0D94}" destId="{5C993985-A63C-41FD-A5D7-C1E20D8FFC1F}" srcOrd="0" destOrd="0" parTransId="{AABF823E-BEE2-4CF8-834E-23B09B958934}" sibTransId="{53AB2C3E-71ED-4F13-BBC6-E26AF0C265DE}"/>
    <dgm:cxn modelId="{D1797F83-2128-43F3-9399-08AB2CB94560}" type="presOf" srcId="{E2D6DE67-1BE0-42F9-910F-26EE77164D65}" destId="{726059F6-7BC7-4F58-B19C-2A70D90166DF}" srcOrd="1" destOrd="1" presId="urn:microsoft.com/office/officeart/2005/8/layout/hProcess6"/>
    <dgm:cxn modelId="{7417D7BF-D65A-469D-BF5B-A714E3694764}" srcId="{39062FEC-A8DF-4F70-825D-B17C1C1D9550}" destId="{7F63E071-FE21-4045-A4FF-2C3421A4F247}" srcOrd="0" destOrd="0" parTransId="{EADC3B81-3EE2-4BA0-B722-42105090CE1B}" sibTransId="{DFBFAABE-A257-4E35-A1FD-BE01939587DF}"/>
    <dgm:cxn modelId="{568376A9-9394-4D77-B22D-9AEBAAF1A62C}" srcId="{206D452F-61B1-4CBA-8432-AC7206ED0D94}" destId="{F6F51ACD-BCC3-40EC-AEB3-9E5C3CC9E6BB}" srcOrd="1" destOrd="0" parTransId="{5EAA8D29-BE7F-4AE7-B333-AD33685DB82A}" sibTransId="{305E391E-0B35-4A82-A505-76FF7D230664}"/>
    <dgm:cxn modelId="{89A35C0A-5361-4197-BFF6-728576A94B0B}" srcId="{3E0B713A-AFE3-4517-8F45-225F71C3E4B8}" destId="{539EF049-7BC4-4D5C-879C-102BBCC22597}" srcOrd="0" destOrd="0" parTransId="{FEABCB5A-481F-4169-9A5B-FA4C85C21C56}" sibTransId="{C0748CB0-3B6B-46A8-8BFF-4D74683FDA6F}"/>
    <dgm:cxn modelId="{10D5071D-7E96-4A8D-B8CE-71DFC42E84EB}" srcId="{5C993985-A63C-41FD-A5D7-C1E20D8FFC1F}" destId="{CA2A4520-BD77-49D3-B58E-FB7E884CCCAE}" srcOrd="0" destOrd="0" parTransId="{A56012A8-C176-477E-9C84-DCE6D5ADEBB5}" sibTransId="{C647F9B1-D9E0-4248-A66F-DB318CFF315A}"/>
    <dgm:cxn modelId="{48DE495E-FE45-4218-8208-23E9C86B0EE8}" srcId="{F6F51ACD-BCC3-40EC-AEB3-9E5C3CC9E6BB}" destId="{088B8D10-01AA-474C-8314-55CC1BDB738C}" srcOrd="0" destOrd="0" parTransId="{4A1D83D7-28FB-4DA1-922A-2C4B41A5BB78}" sibTransId="{B155CE04-ACFA-47BE-8EE7-09A7C88436FC}"/>
    <dgm:cxn modelId="{B0B58EA4-54EB-4402-929F-DF946934EEC5}" type="presOf" srcId="{39062FEC-A8DF-4F70-825D-B17C1C1D9550}" destId="{4045CB23-3EDF-473D-A5FC-249A9008E7E1}" srcOrd="0" destOrd="0" presId="urn:microsoft.com/office/officeart/2005/8/layout/hProcess6"/>
    <dgm:cxn modelId="{FCC28670-4216-4060-A7D6-32DA94B8A907}" type="presOf" srcId="{539EF049-7BC4-4D5C-879C-102BBCC22597}" destId="{74F7D771-CDC6-415E-892C-547C147C0357}" srcOrd="0" destOrd="0" presId="urn:microsoft.com/office/officeart/2005/8/layout/hProcess6"/>
    <dgm:cxn modelId="{B371C56A-B9B7-4622-A36C-ADB0843A85A4}" srcId="{F6F51ACD-BCC3-40EC-AEB3-9E5C3CC9E6BB}" destId="{6E06BB1F-DB20-417A-9F08-E78617D0F5D8}" srcOrd="1" destOrd="0" parTransId="{E197A02E-5A54-4AC3-B767-E446A72B883A}" sibTransId="{EBDDA2D8-DAE2-4D5B-8A3C-D6752B6B51F4}"/>
    <dgm:cxn modelId="{06577D26-A070-4B55-A9EB-0FEA8404D751}" type="presOf" srcId="{088B8D10-01AA-474C-8314-55CC1BDB738C}" destId="{98F3188B-FDB7-48A4-8370-6D4FF1AE67A8}" srcOrd="1" destOrd="0" presId="urn:microsoft.com/office/officeart/2005/8/layout/hProcess6"/>
    <dgm:cxn modelId="{9B85A1DA-BE03-48BB-81D7-37CBE259C0DA}" type="presOf" srcId="{04645741-4E5C-4E1E-82EC-B4B8628E7FA6}" destId="{F64A4CC9-FFAA-4937-9276-0535C79C0F04}" srcOrd="0" destOrd="1" presId="urn:microsoft.com/office/officeart/2005/8/layout/hProcess6"/>
    <dgm:cxn modelId="{F0DA3F68-3844-43A1-B845-019306929AF3}" type="presOf" srcId="{6E06BB1F-DB20-417A-9F08-E78617D0F5D8}" destId="{E9D6D67C-946C-4CFB-B2C9-49D25EE2E7C6}" srcOrd="0" destOrd="1" presId="urn:microsoft.com/office/officeart/2005/8/layout/hProcess6"/>
    <dgm:cxn modelId="{D838EE44-CD52-4ED6-9BBD-75D1049AC040}" srcId="{5C993985-A63C-41FD-A5D7-C1E20D8FFC1F}" destId="{04645741-4E5C-4E1E-82EC-B4B8628E7FA6}" srcOrd="1" destOrd="0" parTransId="{BDC9FDB1-D391-4C25-A3CE-CC4352E85948}" sibTransId="{EF04FCD0-9AE4-46BA-8D20-C07CFBAED853}"/>
    <dgm:cxn modelId="{02D40CDA-8CB1-485D-B0D5-45B3F753EA5A}" type="presOf" srcId="{088B8D10-01AA-474C-8314-55CC1BDB738C}" destId="{E9D6D67C-946C-4CFB-B2C9-49D25EE2E7C6}" srcOrd="0" destOrd="0" presId="urn:microsoft.com/office/officeart/2005/8/layout/hProcess6"/>
    <dgm:cxn modelId="{73F26D99-73D7-4B1A-89FD-D2113B5C2271}" type="presParOf" srcId="{E9174A6A-D2FD-497D-BF68-07ABA451AD5A}" destId="{0684C99A-CC0D-402D-8B4C-D08024FA744B}" srcOrd="0" destOrd="0" presId="urn:microsoft.com/office/officeart/2005/8/layout/hProcess6"/>
    <dgm:cxn modelId="{9A887ABD-2E7F-48E1-AC25-6314E255240F}" type="presParOf" srcId="{0684C99A-CC0D-402D-8B4C-D08024FA744B}" destId="{CF9B57AD-CF16-4FA0-A49B-EAB089665765}" srcOrd="0" destOrd="0" presId="urn:microsoft.com/office/officeart/2005/8/layout/hProcess6"/>
    <dgm:cxn modelId="{CD75B8F8-C4D1-4E3A-ABAA-E6423D020D94}" type="presParOf" srcId="{0684C99A-CC0D-402D-8B4C-D08024FA744B}" destId="{F64A4CC9-FFAA-4937-9276-0535C79C0F04}" srcOrd="1" destOrd="0" presId="urn:microsoft.com/office/officeart/2005/8/layout/hProcess6"/>
    <dgm:cxn modelId="{020CB7DC-6B64-4E84-9272-59075A466D3B}" type="presParOf" srcId="{0684C99A-CC0D-402D-8B4C-D08024FA744B}" destId="{AF12E780-293A-4116-A7DE-86BF79FFEECB}" srcOrd="2" destOrd="0" presId="urn:microsoft.com/office/officeart/2005/8/layout/hProcess6"/>
    <dgm:cxn modelId="{CB4E0512-9B1F-46AE-9460-3E3A841795CD}" type="presParOf" srcId="{0684C99A-CC0D-402D-8B4C-D08024FA744B}" destId="{49373798-6DCB-4D96-9184-66919BFBFFC7}" srcOrd="3" destOrd="0" presId="urn:microsoft.com/office/officeart/2005/8/layout/hProcess6"/>
    <dgm:cxn modelId="{076ECBDE-A712-48F9-9129-9C19745A88DE}" type="presParOf" srcId="{E9174A6A-D2FD-497D-BF68-07ABA451AD5A}" destId="{B106308E-BC4A-4FB8-B5AC-2A65325C67E4}" srcOrd="1" destOrd="0" presId="urn:microsoft.com/office/officeart/2005/8/layout/hProcess6"/>
    <dgm:cxn modelId="{71E4E63B-4E0E-4B71-875F-C5D93EE09F33}" type="presParOf" srcId="{E9174A6A-D2FD-497D-BF68-07ABA451AD5A}" destId="{23DADB03-9120-4AAD-A487-FA7ACFE0E31C}" srcOrd="2" destOrd="0" presId="urn:microsoft.com/office/officeart/2005/8/layout/hProcess6"/>
    <dgm:cxn modelId="{E9B9AFCE-FAE1-4944-8E37-3FD69F9DCDD3}" type="presParOf" srcId="{23DADB03-9120-4AAD-A487-FA7ACFE0E31C}" destId="{4F916A27-BF69-43B5-88BA-6E6178044566}" srcOrd="0" destOrd="0" presId="urn:microsoft.com/office/officeart/2005/8/layout/hProcess6"/>
    <dgm:cxn modelId="{7BD85501-7F1B-4405-97EE-A6163BF9076E}" type="presParOf" srcId="{23DADB03-9120-4AAD-A487-FA7ACFE0E31C}" destId="{E9D6D67C-946C-4CFB-B2C9-49D25EE2E7C6}" srcOrd="1" destOrd="0" presId="urn:microsoft.com/office/officeart/2005/8/layout/hProcess6"/>
    <dgm:cxn modelId="{E247E995-5A2C-4C66-B138-1FF70CBD08DE}" type="presParOf" srcId="{23DADB03-9120-4AAD-A487-FA7ACFE0E31C}" destId="{98F3188B-FDB7-48A4-8370-6D4FF1AE67A8}" srcOrd="2" destOrd="0" presId="urn:microsoft.com/office/officeart/2005/8/layout/hProcess6"/>
    <dgm:cxn modelId="{FEECB992-23CB-4430-A47C-BD8DE199EA61}" type="presParOf" srcId="{23DADB03-9120-4AAD-A487-FA7ACFE0E31C}" destId="{5BBBC96E-0530-4DFA-A8F3-E9E3A67CC97F}" srcOrd="3" destOrd="0" presId="urn:microsoft.com/office/officeart/2005/8/layout/hProcess6"/>
    <dgm:cxn modelId="{143FDC6B-C0D8-476D-AC62-5DFE50F7BF81}" type="presParOf" srcId="{E9174A6A-D2FD-497D-BF68-07ABA451AD5A}" destId="{5C751444-F85D-4B17-8DED-21F9791F1C75}" srcOrd="3" destOrd="0" presId="urn:microsoft.com/office/officeart/2005/8/layout/hProcess6"/>
    <dgm:cxn modelId="{0A4A4B40-9002-4817-8886-C7A67A45B21C}" type="presParOf" srcId="{E9174A6A-D2FD-497D-BF68-07ABA451AD5A}" destId="{8411A1C2-E898-4A4C-8438-B96A6837D54E}" srcOrd="4" destOrd="0" presId="urn:microsoft.com/office/officeart/2005/8/layout/hProcess6"/>
    <dgm:cxn modelId="{54735F8F-DE45-44F9-B3E2-F10B5AD0EC01}" type="presParOf" srcId="{8411A1C2-E898-4A4C-8438-B96A6837D54E}" destId="{C5EB2184-59BB-4F4A-8D1A-8BF89FF5D288}" srcOrd="0" destOrd="0" presId="urn:microsoft.com/office/officeart/2005/8/layout/hProcess6"/>
    <dgm:cxn modelId="{CE2C5916-02A0-4057-A65A-FBA4ABEC439F}" type="presParOf" srcId="{8411A1C2-E898-4A4C-8438-B96A6837D54E}" destId="{C58EF05A-F688-4AFE-B40F-A1519E4BB4E8}" srcOrd="1" destOrd="0" presId="urn:microsoft.com/office/officeart/2005/8/layout/hProcess6"/>
    <dgm:cxn modelId="{BA397B8C-B4ED-49A2-B07D-579E26158DEA}" type="presParOf" srcId="{8411A1C2-E898-4A4C-8438-B96A6837D54E}" destId="{726059F6-7BC7-4F58-B19C-2A70D90166DF}" srcOrd="2" destOrd="0" presId="urn:microsoft.com/office/officeart/2005/8/layout/hProcess6"/>
    <dgm:cxn modelId="{AE2706CC-6E66-4277-8A93-B8E7E79E2C6B}" type="presParOf" srcId="{8411A1C2-E898-4A4C-8438-B96A6837D54E}" destId="{4045CB23-3EDF-473D-A5FC-249A9008E7E1}" srcOrd="3" destOrd="0" presId="urn:microsoft.com/office/officeart/2005/8/layout/hProcess6"/>
    <dgm:cxn modelId="{870C1221-8118-4D08-8426-D6F33EA2A356}" type="presParOf" srcId="{E9174A6A-D2FD-497D-BF68-07ABA451AD5A}" destId="{8F83BB18-09A3-4217-ADAE-3654EB96AF39}" srcOrd="5" destOrd="0" presId="urn:microsoft.com/office/officeart/2005/8/layout/hProcess6"/>
    <dgm:cxn modelId="{B317F7EE-8CC2-4128-8BD8-A39350C9B79D}" type="presParOf" srcId="{E9174A6A-D2FD-497D-BF68-07ABA451AD5A}" destId="{2190BF25-5746-409C-9541-FD2E5F7672AA}" srcOrd="6" destOrd="0" presId="urn:microsoft.com/office/officeart/2005/8/layout/hProcess6"/>
    <dgm:cxn modelId="{CB818A31-1246-4E57-8204-F696510D5019}" type="presParOf" srcId="{2190BF25-5746-409C-9541-FD2E5F7672AA}" destId="{44DB02E2-0FAA-40DD-BD9C-1F98DF25B36A}" srcOrd="0" destOrd="0" presId="urn:microsoft.com/office/officeart/2005/8/layout/hProcess6"/>
    <dgm:cxn modelId="{8FF7A0E5-1C05-4F5C-B819-46BE4B73D622}" type="presParOf" srcId="{2190BF25-5746-409C-9541-FD2E5F7672AA}" destId="{74F7D771-CDC6-415E-892C-547C147C0357}" srcOrd="1" destOrd="0" presId="urn:microsoft.com/office/officeart/2005/8/layout/hProcess6"/>
    <dgm:cxn modelId="{88DE4BFB-C33C-4DA0-B485-F3556F8BE1DB}" type="presParOf" srcId="{2190BF25-5746-409C-9541-FD2E5F7672AA}" destId="{C929A0D5-DA3A-411C-8870-A655A6E60DD0}" srcOrd="2" destOrd="0" presId="urn:microsoft.com/office/officeart/2005/8/layout/hProcess6"/>
    <dgm:cxn modelId="{41742EBB-0949-44CA-B25A-72C3B2C4FEEF}" type="presParOf" srcId="{2190BF25-5746-409C-9541-FD2E5F7672AA}" destId="{5BC6F8ED-6778-4B00-A36F-9DDA0B7B293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6D452F-61B1-4CBA-8432-AC7206ED0D94}" type="doc">
      <dgm:prSet loTypeId="urn:microsoft.com/office/officeart/2005/8/layout/hProcess6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5C993985-A63C-41FD-A5D7-C1E20D8FFC1F}">
      <dgm:prSet phldrT="[文字]"/>
      <dgm:spPr/>
      <dgm:t>
        <a:bodyPr/>
        <a:lstStyle/>
        <a:p>
          <a:r>
            <a:rPr lang="zh-TW" altLang="en-US" dirty="0" smtClean="0"/>
            <a:t>問題</a:t>
          </a:r>
          <a:endParaRPr lang="zh-TW" altLang="en-US" dirty="0"/>
        </a:p>
      </dgm:t>
    </dgm:pt>
    <dgm:pt modelId="{AABF823E-BEE2-4CF8-834E-23B09B958934}" type="par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53AB2C3E-71ED-4F13-BBC6-E26AF0C265DE}" type="sib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CA2A4520-BD77-49D3-B58E-FB7E884CCCAE}">
      <dgm:prSet phldrT="[文字]" custT="1"/>
      <dgm:spPr/>
      <dgm:t>
        <a:bodyPr/>
        <a:lstStyle/>
        <a:p>
          <a:r>
            <a:rPr lang="en-US" altLang="zh-TW" sz="1100" dirty="0" smtClean="0"/>
            <a:t>1.</a:t>
          </a:r>
          <a:r>
            <a:rPr lang="zh-TW" altLang="en-US" sz="1100" dirty="0" smtClean="0"/>
            <a:t>錢幣辨認</a:t>
          </a:r>
          <a:endParaRPr lang="zh-TW" altLang="en-US" sz="1100" dirty="0"/>
        </a:p>
      </dgm:t>
    </dgm:pt>
    <dgm:pt modelId="{A56012A8-C176-477E-9C84-DCE6D5ADEBB5}" type="par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C647F9B1-D9E0-4248-A66F-DB318CFF315A}" type="sib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04645741-4E5C-4E1E-82EC-B4B8628E7FA6}">
      <dgm:prSet phldrT="[文字]" custT="1"/>
      <dgm:spPr/>
      <dgm:t>
        <a:bodyPr/>
        <a:lstStyle/>
        <a:p>
          <a:r>
            <a:rPr lang="en-US" altLang="zh-TW" sz="1100" dirty="0" smtClean="0"/>
            <a:t>2.</a:t>
          </a:r>
          <a:r>
            <a:rPr lang="zh-TW" altLang="en-US" sz="1100" dirty="0" smtClean="0"/>
            <a:t>錢幣應用</a:t>
          </a:r>
          <a:endParaRPr lang="zh-TW" altLang="en-US" sz="1100" dirty="0"/>
        </a:p>
      </dgm:t>
    </dgm:pt>
    <dgm:pt modelId="{BDC9FDB1-D391-4C25-A3CE-CC4352E85948}" type="par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EF04FCD0-9AE4-46BA-8D20-C07CFBAED853}" type="sib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F6F51ACD-BCC3-40EC-AEB3-9E5C3CC9E6BB}">
      <dgm:prSet phldrT="[文字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模式</a:t>
          </a:r>
          <a:endParaRPr lang="zh-TW" altLang="en-US" dirty="0"/>
        </a:p>
      </dgm:t>
    </dgm:pt>
    <dgm:pt modelId="{5EAA8D29-BE7F-4AE7-B333-AD33685DB82A}" type="par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305E391E-0B35-4A82-A505-76FF7D230664}" type="sib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088B8D10-01AA-474C-8314-55CC1BDB738C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幣值兌換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4A1D83D7-28FB-4DA1-922A-2C4B41A5BB78}" type="par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B155CE04-ACFA-47BE-8EE7-09A7C88436FC}" type="sib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6E06BB1F-DB20-417A-9F08-E78617D0F5D8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計算總價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E197A02E-5A54-4AC3-B767-E446A72B883A}" type="par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EBDDA2D8-DAE2-4D5B-8A3C-D6752B6B51F4}" type="sib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39062FEC-A8DF-4F70-825D-B17C1C1D9550}">
      <dgm:prSet phldrT="[文字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抽象</a:t>
          </a:r>
          <a:endParaRPr lang="zh-TW" altLang="en-US" dirty="0"/>
        </a:p>
      </dgm:t>
    </dgm:pt>
    <dgm:pt modelId="{B718BD0F-0D80-4410-83C9-6796E7B55E2F}" type="par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B22746A1-9721-4F99-802C-21C391D6AD4F}" type="sib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7F63E071-FE21-4045-A4FF-2C3421A4F247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計價策略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EADC3B81-3EE2-4BA0-B722-42105090CE1B}" type="par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DFBFAABE-A257-4E35-A1FD-BE01939587DF}" type="sib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E2D6DE67-1BE0-42F9-910F-26EE77164D65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解題步驟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6610352C-5310-4448-81C6-E30A5EEF55F5}" type="par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7E51D637-7694-41CC-AF12-5A84E37C4C86}" type="sib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3E0B713A-AFE3-4517-8F45-225F71C3E4B8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演算</a:t>
          </a:r>
          <a:endParaRPr lang="zh-TW" altLang="en-US" dirty="0"/>
        </a:p>
      </dgm:t>
    </dgm:pt>
    <dgm:pt modelId="{7C3A1A4E-D8BA-411E-982F-1C5011F761DA}" type="par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CD6211A-B397-4903-8DAE-EE8D49DA8490}" type="sib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39EF049-7BC4-4D5C-879C-102BBCC22597}">
      <dgm:prSet custT="1"/>
      <dgm:spPr/>
      <dgm:t>
        <a:bodyPr/>
        <a:lstStyle/>
        <a:p>
          <a:pPr algn="l"/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執行步驟</a:t>
          </a:r>
          <a:endParaRPr lang="en-US" altLang="zh-TW" sz="1100" dirty="0" smtClean="0">
            <a:solidFill>
              <a:schemeClr val="tx1">
                <a:lumMod val="95000"/>
              </a:schemeClr>
            </a:solidFill>
          </a:endParaRPr>
        </a:p>
        <a:p>
          <a:pPr algn="l"/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生活應用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FEABCB5A-481F-4169-9A5B-FA4C85C21C56}" type="par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C0748CB0-3B6B-46A8-8BFF-4D74683FDA6F}" type="sib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E9174A6A-D2FD-497D-BF68-07ABA451AD5A}" type="pres">
      <dgm:prSet presAssocID="{206D452F-61B1-4CBA-8432-AC7206ED0D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84C99A-CC0D-402D-8B4C-D08024FA744B}" type="pres">
      <dgm:prSet presAssocID="{5C993985-A63C-41FD-A5D7-C1E20D8FFC1F}" presName="compNode" presStyleCnt="0"/>
      <dgm:spPr/>
    </dgm:pt>
    <dgm:pt modelId="{CF9B57AD-CF16-4FA0-A49B-EAB089665765}" type="pres">
      <dgm:prSet presAssocID="{5C993985-A63C-41FD-A5D7-C1E20D8FFC1F}" presName="noGeometry" presStyleCnt="0"/>
      <dgm:spPr/>
    </dgm:pt>
    <dgm:pt modelId="{F64A4CC9-FFAA-4937-9276-0535C79C0F04}" type="pres">
      <dgm:prSet presAssocID="{5C993985-A63C-41FD-A5D7-C1E20D8FFC1F}" presName="childTextVisible" presStyleLbl="bgAccFollowNode1" presStyleIdx="0" presStyleCnt="4" custScaleX="1154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12E780-293A-4116-A7DE-86BF79FFEECB}" type="pres">
      <dgm:prSet presAssocID="{5C993985-A63C-41FD-A5D7-C1E20D8FFC1F}" presName="childTextHidden" presStyleLbl="bgAccFollowNode1" presStyleIdx="0" presStyleCnt="4"/>
      <dgm:spPr/>
      <dgm:t>
        <a:bodyPr/>
        <a:lstStyle/>
        <a:p>
          <a:endParaRPr lang="zh-TW" altLang="en-US"/>
        </a:p>
      </dgm:t>
    </dgm:pt>
    <dgm:pt modelId="{49373798-6DCB-4D96-9184-66919BFBFFC7}" type="pres">
      <dgm:prSet presAssocID="{5C993985-A63C-41FD-A5D7-C1E20D8FFC1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6308E-BC4A-4FB8-B5AC-2A65325C67E4}" type="pres">
      <dgm:prSet presAssocID="{5C993985-A63C-41FD-A5D7-C1E20D8FFC1F}" presName="aSpace" presStyleCnt="0"/>
      <dgm:spPr/>
    </dgm:pt>
    <dgm:pt modelId="{23DADB03-9120-4AAD-A487-FA7ACFE0E31C}" type="pres">
      <dgm:prSet presAssocID="{F6F51ACD-BCC3-40EC-AEB3-9E5C3CC9E6BB}" presName="compNode" presStyleCnt="0"/>
      <dgm:spPr/>
    </dgm:pt>
    <dgm:pt modelId="{4F916A27-BF69-43B5-88BA-6E6178044566}" type="pres">
      <dgm:prSet presAssocID="{F6F51ACD-BCC3-40EC-AEB3-9E5C3CC9E6BB}" presName="noGeometry" presStyleCnt="0"/>
      <dgm:spPr/>
    </dgm:pt>
    <dgm:pt modelId="{E9D6D67C-946C-4CFB-B2C9-49D25EE2E7C6}" type="pres">
      <dgm:prSet presAssocID="{F6F51ACD-BCC3-40EC-AEB3-9E5C3CC9E6BB}" presName="childTextVisible" presStyleLbl="bgAccFollowNode1" presStyleIdx="1" presStyleCnt="4" custScaleX="1135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F3188B-FDB7-48A4-8370-6D4FF1AE67A8}" type="pres">
      <dgm:prSet presAssocID="{F6F51ACD-BCC3-40EC-AEB3-9E5C3CC9E6BB}" presName="childTextHidden" presStyleLbl="bgAccFollowNode1" presStyleIdx="1" presStyleCnt="4"/>
      <dgm:spPr/>
      <dgm:t>
        <a:bodyPr/>
        <a:lstStyle/>
        <a:p>
          <a:endParaRPr lang="zh-TW" altLang="en-US"/>
        </a:p>
      </dgm:t>
    </dgm:pt>
    <dgm:pt modelId="{5BBBC96E-0530-4DFA-A8F3-E9E3A67CC97F}" type="pres">
      <dgm:prSet presAssocID="{F6F51ACD-BCC3-40EC-AEB3-9E5C3CC9E6B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751444-F85D-4B17-8DED-21F9791F1C75}" type="pres">
      <dgm:prSet presAssocID="{F6F51ACD-BCC3-40EC-AEB3-9E5C3CC9E6BB}" presName="aSpace" presStyleCnt="0"/>
      <dgm:spPr/>
    </dgm:pt>
    <dgm:pt modelId="{8411A1C2-E898-4A4C-8438-B96A6837D54E}" type="pres">
      <dgm:prSet presAssocID="{39062FEC-A8DF-4F70-825D-B17C1C1D9550}" presName="compNode" presStyleCnt="0"/>
      <dgm:spPr/>
    </dgm:pt>
    <dgm:pt modelId="{C5EB2184-59BB-4F4A-8D1A-8BF89FF5D288}" type="pres">
      <dgm:prSet presAssocID="{39062FEC-A8DF-4F70-825D-B17C1C1D9550}" presName="noGeometry" presStyleCnt="0"/>
      <dgm:spPr/>
    </dgm:pt>
    <dgm:pt modelId="{C58EF05A-F688-4AFE-B40F-A1519E4BB4E8}" type="pres">
      <dgm:prSet presAssocID="{39062FEC-A8DF-4F70-825D-B17C1C1D9550}" presName="childTextVisible" presStyleLbl="bgAccFollowNode1" presStyleIdx="2" presStyleCnt="4" custScaleX="1226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6059F6-7BC7-4F58-B19C-2A70D90166DF}" type="pres">
      <dgm:prSet presAssocID="{39062FEC-A8DF-4F70-825D-B17C1C1D9550}" presName="childTextHidden" presStyleLbl="bgAccFollowNode1" presStyleIdx="2" presStyleCnt="4"/>
      <dgm:spPr/>
      <dgm:t>
        <a:bodyPr/>
        <a:lstStyle/>
        <a:p>
          <a:endParaRPr lang="zh-TW" altLang="en-US"/>
        </a:p>
      </dgm:t>
    </dgm:pt>
    <dgm:pt modelId="{4045CB23-3EDF-473D-A5FC-249A9008E7E1}" type="pres">
      <dgm:prSet presAssocID="{39062FEC-A8DF-4F70-825D-B17C1C1D955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83BB18-09A3-4217-ADAE-3654EB96AF39}" type="pres">
      <dgm:prSet presAssocID="{39062FEC-A8DF-4F70-825D-B17C1C1D9550}" presName="aSpace" presStyleCnt="0"/>
      <dgm:spPr/>
    </dgm:pt>
    <dgm:pt modelId="{2190BF25-5746-409C-9541-FD2E5F7672AA}" type="pres">
      <dgm:prSet presAssocID="{3E0B713A-AFE3-4517-8F45-225F71C3E4B8}" presName="compNode" presStyleCnt="0"/>
      <dgm:spPr/>
    </dgm:pt>
    <dgm:pt modelId="{44DB02E2-0FAA-40DD-BD9C-1F98DF25B36A}" type="pres">
      <dgm:prSet presAssocID="{3E0B713A-AFE3-4517-8F45-225F71C3E4B8}" presName="noGeometry" presStyleCnt="0"/>
      <dgm:spPr/>
    </dgm:pt>
    <dgm:pt modelId="{74F7D771-CDC6-415E-892C-547C147C0357}" type="pres">
      <dgm:prSet presAssocID="{3E0B713A-AFE3-4517-8F45-225F71C3E4B8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29A0D5-DA3A-411C-8870-A655A6E60DD0}" type="pres">
      <dgm:prSet presAssocID="{3E0B713A-AFE3-4517-8F45-225F71C3E4B8}" presName="childTextHidden" presStyleLbl="bgAccFollowNode1" presStyleIdx="3" presStyleCnt="4"/>
      <dgm:spPr/>
      <dgm:t>
        <a:bodyPr/>
        <a:lstStyle/>
        <a:p>
          <a:endParaRPr lang="zh-TW" altLang="en-US"/>
        </a:p>
      </dgm:t>
    </dgm:pt>
    <dgm:pt modelId="{5BC6F8ED-6778-4B00-A36F-9DDA0B7B2932}" type="pres">
      <dgm:prSet presAssocID="{3E0B713A-AFE3-4517-8F45-225F71C3E4B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1857F80-059A-430D-B8A2-C3C684005BE4}" type="presOf" srcId="{CA2A4520-BD77-49D3-B58E-FB7E884CCCAE}" destId="{F64A4CC9-FFAA-4937-9276-0535C79C0F04}" srcOrd="0" destOrd="0" presId="urn:microsoft.com/office/officeart/2005/8/layout/hProcess6"/>
    <dgm:cxn modelId="{6B138D20-1A67-4456-9E98-359559CA5F9B}" type="presOf" srcId="{6E06BB1F-DB20-417A-9F08-E78617D0F5D8}" destId="{E9D6D67C-946C-4CFB-B2C9-49D25EE2E7C6}" srcOrd="0" destOrd="1" presId="urn:microsoft.com/office/officeart/2005/8/layout/hProcess6"/>
    <dgm:cxn modelId="{4AE1448B-CEFD-43AB-B05B-9935C6FFDDD9}" type="presOf" srcId="{CA2A4520-BD77-49D3-B58E-FB7E884CCCAE}" destId="{AF12E780-293A-4116-A7DE-86BF79FFEECB}" srcOrd="1" destOrd="0" presId="urn:microsoft.com/office/officeart/2005/8/layout/hProcess6"/>
    <dgm:cxn modelId="{FF434A51-6ACB-49F7-9641-E684B5154291}" type="presOf" srcId="{7F63E071-FE21-4045-A4FF-2C3421A4F247}" destId="{C58EF05A-F688-4AFE-B40F-A1519E4BB4E8}" srcOrd="0" destOrd="0" presId="urn:microsoft.com/office/officeart/2005/8/layout/hProcess6"/>
    <dgm:cxn modelId="{E1851B19-5B7F-484F-940B-3691D92B9573}" type="presOf" srcId="{5C993985-A63C-41FD-A5D7-C1E20D8FFC1F}" destId="{49373798-6DCB-4D96-9184-66919BFBFFC7}" srcOrd="0" destOrd="0" presId="urn:microsoft.com/office/officeart/2005/8/layout/hProcess6"/>
    <dgm:cxn modelId="{C8CFD477-3001-4480-B118-06C6D3A57994}" srcId="{206D452F-61B1-4CBA-8432-AC7206ED0D94}" destId="{39062FEC-A8DF-4F70-825D-B17C1C1D9550}" srcOrd="2" destOrd="0" parTransId="{B718BD0F-0D80-4410-83C9-6796E7B55E2F}" sibTransId="{B22746A1-9721-4F99-802C-21C391D6AD4F}"/>
    <dgm:cxn modelId="{1EBD61D9-D559-40A8-B925-A0CE7D2A2341}" srcId="{206D452F-61B1-4CBA-8432-AC7206ED0D94}" destId="{3E0B713A-AFE3-4517-8F45-225F71C3E4B8}" srcOrd="3" destOrd="0" parTransId="{7C3A1A4E-D8BA-411E-982F-1C5011F761DA}" sibTransId="{5CD6211A-B397-4903-8DAE-EE8D49DA8490}"/>
    <dgm:cxn modelId="{7C06B00D-A895-48C7-9B19-62DD368A2369}" type="presOf" srcId="{539EF049-7BC4-4D5C-879C-102BBCC22597}" destId="{74F7D771-CDC6-415E-892C-547C147C0357}" srcOrd="0" destOrd="0" presId="urn:microsoft.com/office/officeart/2005/8/layout/hProcess6"/>
    <dgm:cxn modelId="{50790B0F-9805-4FDB-AF38-77DDA46CC699}" srcId="{39062FEC-A8DF-4F70-825D-B17C1C1D9550}" destId="{E2D6DE67-1BE0-42F9-910F-26EE77164D65}" srcOrd="1" destOrd="0" parTransId="{6610352C-5310-4448-81C6-E30A5EEF55F5}" sibTransId="{7E51D637-7694-41CC-AF12-5A84E37C4C86}"/>
    <dgm:cxn modelId="{91564C57-8028-4CDD-B2DF-479D5CB81D19}" type="presOf" srcId="{088B8D10-01AA-474C-8314-55CC1BDB738C}" destId="{98F3188B-FDB7-48A4-8370-6D4FF1AE67A8}" srcOrd="1" destOrd="0" presId="urn:microsoft.com/office/officeart/2005/8/layout/hProcess6"/>
    <dgm:cxn modelId="{AF4B3596-98E8-46E9-8D56-78C1850E9C4C}" type="presOf" srcId="{F6F51ACD-BCC3-40EC-AEB3-9E5C3CC9E6BB}" destId="{5BBBC96E-0530-4DFA-A8F3-E9E3A67CC97F}" srcOrd="0" destOrd="0" presId="urn:microsoft.com/office/officeart/2005/8/layout/hProcess6"/>
    <dgm:cxn modelId="{95C743C4-9051-4507-8610-07F271A9704C}" type="presOf" srcId="{539EF049-7BC4-4D5C-879C-102BBCC22597}" destId="{C929A0D5-DA3A-411C-8870-A655A6E60DD0}" srcOrd="1" destOrd="0" presId="urn:microsoft.com/office/officeart/2005/8/layout/hProcess6"/>
    <dgm:cxn modelId="{CFD67215-9CDC-4FC8-B009-CA0AEBE19FB8}" type="presOf" srcId="{6E06BB1F-DB20-417A-9F08-E78617D0F5D8}" destId="{98F3188B-FDB7-48A4-8370-6D4FF1AE67A8}" srcOrd="1" destOrd="1" presId="urn:microsoft.com/office/officeart/2005/8/layout/hProcess6"/>
    <dgm:cxn modelId="{38B850F9-19C4-4698-9CF6-7610799A4947}" type="presOf" srcId="{E2D6DE67-1BE0-42F9-910F-26EE77164D65}" destId="{726059F6-7BC7-4F58-B19C-2A70D90166DF}" srcOrd="1" destOrd="1" presId="urn:microsoft.com/office/officeart/2005/8/layout/hProcess6"/>
    <dgm:cxn modelId="{D41C32CA-477E-4CA2-82DC-EC72D802456B}" type="presOf" srcId="{E2D6DE67-1BE0-42F9-910F-26EE77164D65}" destId="{C58EF05A-F688-4AFE-B40F-A1519E4BB4E8}" srcOrd="0" destOrd="1" presId="urn:microsoft.com/office/officeart/2005/8/layout/hProcess6"/>
    <dgm:cxn modelId="{AB0C2ACF-916E-4486-BB21-9585E25BB597}" srcId="{206D452F-61B1-4CBA-8432-AC7206ED0D94}" destId="{5C993985-A63C-41FD-A5D7-C1E20D8FFC1F}" srcOrd="0" destOrd="0" parTransId="{AABF823E-BEE2-4CF8-834E-23B09B958934}" sibTransId="{53AB2C3E-71ED-4F13-BBC6-E26AF0C265DE}"/>
    <dgm:cxn modelId="{7417D7BF-D65A-469D-BF5B-A714E3694764}" srcId="{39062FEC-A8DF-4F70-825D-B17C1C1D9550}" destId="{7F63E071-FE21-4045-A4FF-2C3421A4F247}" srcOrd="0" destOrd="0" parTransId="{EADC3B81-3EE2-4BA0-B722-42105090CE1B}" sibTransId="{DFBFAABE-A257-4E35-A1FD-BE01939587DF}"/>
    <dgm:cxn modelId="{568376A9-9394-4D77-B22D-9AEBAAF1A62C}" srcId="{206D452F-61B1-4CBA-8432-AC7206ED0D94}" destId="{F6F51ACD-BCC3-40EC-AEB3-9E5C3CC9E6BB}" srcOrd="1" destOrd="0" parTransId="{5EAA8D29-BE7F-4AE7-B333-AD33685DB82A}" sibTransId="{305E391E-0B35-4A82-A505-76FF7D230664}"/>
    <dgm:cxn modelId="{D67EA5FF-BFC1-4F0A-98DE-823CE4F20DDA}" type="presOf" srcId="{3E0B713A-AFE3-4517-8F45-225F71C3E4B8}" destId="{5BC6F8ED-6778-4B00-A36F-9DDA0B7B2932}" srcOrd="0" destOrd="0" presId="urn:microsoft.com/office/officeart/2005/8/layout/hProcess6"/>
    <dgm:cxn modelId="{89A35C0A-5361-4197-BFF6-728576A94B0B}" srcId="{3E0B713A-AFE3-4517-8F45-225F71C3E4B8}" destId="{539EF049-7BC4-4D5C-879C-102BBCC22597}" srcOrd="0" destOrd="0" parTransId="{FEABCB5A-481F-4169-9A5B-FA4C85C21C56}" sibTransId="{C0748CB0-3B6B-46A8-8BFF-4D74683FDA6F}"/>
    <dgm:cxn modelId="{A756A3CE-E235-4C8E-9C3E-1023E208E92C}" type="presOf" srcId="{206D452F-61B1-4CBA-8432-AC7206ED0D94}" destId="{E9174A6A-D2FD-497D-BF68-07ABA451AD5A}" srcOrd="0" destOrd="0" presId="urn:microsoft.com/office/officeart/2005/8/layout/hProcess6"/>
    <dgm:cxn modelId="{10D5071D-7E96-4A8D-B8CE-71DFC42E84EB}" srcId="{5C993985-A63C-41FD-A5D7-C1E20D8FFC1F}" destId="{CA2A4520-BD77-49D3-B58E-FB7E884CCCAE}" srcOrd="0" destOrd="0" parTransId="{A56012A8-C176-477E-9C84-DCE6D5ADEBB5}" sibTransId="{C647F9B1-D9E0-4248-A66F-DB318CFF315A}"/>
    <dgm:cxn modelId="{48DE495E-FE45-4218-8208-23E9C86B0EE8}" srcId="{F6F51ACD-BCC3-40EC-AEB3-9E5C3CC9E6BB}" destId="{088B8D10-01AA-474C-8314-55CC1BDB738C}" srcOrd="0" destOrd="0" parTransId="{4A1D83D7-28FB-4DA1-922A-2C4B41A5BB78}" sibTransId="{B155CE04-ACFA-47BE-8EE7-09A7C88436FC}"/>
    <dgm:cxn modelId="{4E684D4A-7E5D-4A16-B3CF-C1C31C8A80C1}" type="presOf" srcId="{7F63E071-FE21-4045-A4FF-2C3421A4F247}" destId="{726059F6-7BC7-4F58-B19C-2A70D90166DF}" srcOrd="1" destOrd="0" presId="urn:microsoft.com/office/officeart/2005/8/layout/hProcess6"/>
    <dgm:cxn modelId="{B371C56A-B9B7-4622-A36C-ADB0843A85A4}" srcId="{F6F51ACD-BCC3-40EC-AEB3-9E5C3CC9E6BB}" destId="{6E06BB1F-DB20-417A-9F08-E78617D0F5D8}" srcOrd="1" destOrd="0" parTransId="{E197A02E-5A54-4AC3-B767-E446A72B883A}" sibTransId="{EBDDA2D8-DAE2-4D5B-8A3C-D6752B6B51F4}"/>
    <dgm:cxn modelId="{F198B281-38DD-4F49-896D-652A59D705CA}" type="presOf" srcId="{39062FEC-A8DF-4F70-825D-B17C1C1D9550}" destId="{4045CB23-3EDF-473D-A5FC-249A9008E7E1}" srcOrd="0" destOrd="0" presId="urn:microsoft.com/office/officeart/2005/8/layout/hProcess6"/>
    <dgm:cxn modelId="{BFC7CDEC-C079-4266-B5AB-A4DE61BD93B2}" type="presOf" srcId="{04645741-4E5C-4E1E-82EC-B4B8628E7FA6}" destId="{AF12E780-293A-4116-A7DE-86BF79FFEECB}" srcOrd="1" destOrd="1" presId="urn:microsoft.com/office/officeart/2005/8/layout/hProcess6"/>
    <dgm:cxn modelId="{D838EE44-CD52-4ED6-9BBD-75D1049AC040}" srcId="{5C993985-A63C-41FD-A5D7-C1E20D8FFC1F}" destId="{04645741-4E5C-4E1E-82EC-B4B8628E7FA6}" srcOrd="1" destOrd="0" parTransId="{BDC9FDB1-D391-4C25-A3CE-CC4352E85948}" sibTransId="{EF04FCD0-9AE4-46BA-8D20-C07CFBAED853}"/>
    <dgm:cxn modelId="{4B73EB69-CAD0-4543-ADEB-45AFA35AF38A}" type="presOf" srcId="{04645741-4E5C-4E1E-82EC-B4B8628E7FA6}" destId="{F64A4CC9-FFAA-4937-9276-0535C79C0F04}" srcOrd="0" destOrd="1" presId="urn:microsoft.com/office/officeart/2005/8/layout/hProcess6"/>
    <dgm:cxn modelId="{8237C6F9-3009-41FB-A27E-B4E94087DA04}" type="presOf" srcId="{088B8D10-01AA-474C-8314-55CC1BDB738C}" destId="{E9D6D67C-946C-4CFB-B2C9-49D25EE2E7C6}" srcOrd="0" destOrd="0" presId="urn:microsoft.com/office/officeart/2005/8/layout/hProcess6"/>
    <dgm:cxn modelId="{16280860-F780-4F66-9D17-751202D96F4B}" type="presParOf" srcId="{E9174A6A-D2FD-497D-BF68-07ABA451AD5A}" destId="{0684C99A-CC0D-402D-8B4C-D08024FA744B}" srcOrd="0" destOrd="0" presId="urn:microsoft.com/office/officeart/2005/8/layout/hProcess6"/>
    <dgm:cxn modelId="{1F446957-9D38-49E4-8971-FFD994D9B544}" type="presParOf" srcId="{0684C99A-CC0D-402D-8B4C-D08024FA744B}" destId="{CF9B57AD-CF16-4FA0-A49B-EAB089665765}" srcOrd="0" destOrd="0" presId="urn:microsoft.com/office/officeart/2005/8/layout/hProcess6"/>
    <dgm:cxn modelId="{1402ADCD-00E5-49A0-B222-E56A5AA76ECE}" type="presParOf" srcId="{0684C99A-CC0D-402D-8B4C-D08024FA744B}" destId="{F64A4CC9-FFAA-4937-9276-0535C79C0F04}" srcOrd="1" destOrd="0" presId="urn:microsoft.com/office/officeart/2005/8/layout/hProcess6"/>
    <dgm:cxn modelId="{850E76F0-BF78-4707-94BB-98D3E363300F}" type="presParOf" srcId="{0684C99A-CC0D-402D-8B4C-D08024FA744B}" destId="{AF12E780-293A-4116-A7DE-86BF79FFEECB}" srcOrd="2" destOrd="0" presId="urn:microsoft.com/office/officeart/2005/8/layout/hProcess6"/>
    <dgm:cxn modelId="{62DCBA1F-D3CD-4B8D-9DD5-ED8D3F0F9E23}" type="presParOf" srcId="{0684C99A-CC0D-402D-8B4C-D08024FA744B}" destId="{49373798-6DCB-4D96-9184-66919BFBFFC7}" srcOrd="3" destOrd="0" presId="urn:microsoft.com/office/officeart/2005/8/layout/hProcess6"/>
    <dgm:cxn modelId="{B5EED99C-BE58-4617-AAD0-94C5E1800C3D}" type="presParOf" srcId="{E9174A6A-D2FD-497D-BF68-07ABA451AD5A}" destId="{B106308E-BC4A-4FB8-B5AC-2A65325C67E4}" srcOrd="1" destOrd="0" presId="urn:microsoft.com/office/officeart/2005/8/layout/hProcess6"/>
    <dgm:cxn modelId="{04BE3FFF-14AE-4277-9617-3842E498C7D5}" type="presParOf" srcId="{E9174A6A-D2FD-497D-BF68-07ABA451AD5A}" destId="{23DADB03-9120-4AAD-A487-FA7ACFE0E31C}" srcOrd="2" destOrd="0" presId="urn:microsoft.com/office/officeart/2005/8/layout/hProcess6"/>
    <dgm:cxn modelId="{7ACB0FE6-C166-4E42-BB94-9F85C11349AC}" type="presParOf" srcId="{23DADB03-9120-4AAD-A487-FA7ACFE0E31C}" destId="{4F916A27-BF69-43B5-88BA-6E6178044566}" srcOrd="0" destOrd="0" presId="urn:microsoft.com/office/officeart/2005/8/layout/hProcess6"/>
    <dgm:cxn modelId="{6A704BF7-ABC0-45DC-8769-EF5A087C4CBC}" type="presParOf" srcId="{23DADB03-9120-4AAD-A487-FA7ACFE0E31C}" destId="{E9D6D67C-946C-4CFB-B2C9-49D25EE2E7C6}" srcOrd="1" destOrd="0" presId="urn:microsoft.com/office/officeart/2005/8/layout/hProcess6"/>
    <dgm:cxn modelId="{6C57D6F6-2507-48B5-AB40-1DE9365018B4}" type="presParOf" srcId="{23DADB03-9120-4AAD-A487-FA7ACFE0E31C}" destId="{98F3188B-FDB7-48A4-8370-6D4FF1AE67A8}" srcOrd="2" destOrd="0" presId="urn:microsoft.com/office/officeart/2005/8/layout/hProcess6"/>
    <dgm:cxn modelId="{B80C6F13-3415-4425-BA93-92FEAF16E84A}" type="presParOf" srcId="{23DADB03-9120-4AAD-A487-FA7ACFE0E31C}" destId="{5BBBC96E-0530-4DFA-A8F3-E9E3A67CC97F}" srcOrd="3" destOrd="0" presId="urn:microsoft.com/office/officeart/2005/8/layout/hProcess6"/>
    <dgm:cxn modelId="{2EF862CE-8572-4064-8592-A51DE6B03149}" type="presParOf" srcId="{E9174A6A-D2FD-497D-BF68-07ABA451AD5A}" destId="{5C751444-F85D-4B17-8DED-21F9791F1C75}" srcOrd="3" destOrd="0" presId="urn:microsoft.com/office/officeart/2005/8/layout/hProcess6"/>
    <dgm:cxn modelId="{08647929-0850-40EC-A62E-38D06D79FC4C}" type="presParOf" srcId="{E9174A6A-D2FD-497D-BF68-07ABA451AD5A}" destId="{8411A1C2-E898-4A4C-8438-B96A6837D54E}" srcOrd="4" destOrd="0" presId="urn:microsoft.com/office/officeart/2005/8/layout/hProcess6"/>
    <dgm:cxn modelId="{B065AAC5-41C4-4FEE-BB61-E73638C67377}" type="presParOf" srcId="{8411A1C2-E898-4A4C-8438-B96A6837D54E}" destId="{C5EB2184-59BB-4F4A-8D1A-8BF89FF5D288}" srcOrd="0" destOrd="0" presId="urn:microsoft.com/office/officeart/2005/8/layout/hProcess6"/>
    <dgm:cxn modelId="{F63B2894-1786-440E-8B97-2C278EDA087B}" type="presParOf" srcId="{8411A1C2-E898-4A4C-8438-B96A6837D54E}" destId="{C58EF05A-F688-4AFE-B40F-A1519E4BB4E8}" srcOrd="1" destOrd="0" presId="urn:microsoft.com/office/officeart/2005/8/layout/hProcess6"/>
    <dgm:cxn modelId="{E16E69B1-F157-4BAA-80FB-822F1D8F608C}" type="presParOf" srcId="{8411A1C2-E898-4A4C-8438-B96A6837D54E}" destId="{726059F6-7BC7-4F58-B19C-2A70D90166DF}" srcOrd="2" destOrd="0" presId="urn:microsoft.com/office/officeart/2005/8/layout/hProcess6"/>
    <dgm:cxn modelId="{91D16B6E-371C-4040-8588-FDBE9A09893D}" type="presParOf" srcId="{8411A1C2-E898-4A4C-8438-B96A6837D54E}" destId="{4045CB23-3EDF-473D-A5FC-249A9008E7E1}" srcOrd="3" destOrd="0" presId="urn:microsoft.com/office/officeart/2005/8/layout/hProcess6"/>
    <dgm:cxn modelId="{3B4B3687-E79D-4982-8381-4BFEA911E264}" type="presParOf" srcId="{E9174A6A-D2FD-497D-BF68-07ABA451AD5A}" destId="{8F83BB18-09A3-4217-ADAE-3654EB96AF39}" srcOrd="5" destOrd="0" presId="urn:microsoft.com/office/officeart/2005/8/layout/hProcess6"/>
    <dgm:cxn modelId="{FD9E436E-0AEB-428F-90D3-7A8CF9E4E5E1}" type="presParOf" srcId="{E9174A6A-D2FD-497D-BF68-07ABA451AD5A}" destId="{2190BF25-5746-409C-9541-FD2E5F7672AA}" srcOrd="6" destOrd="0" presId="urn:microsoft.com/office/officeart/2005/8/layout/hProcess6"/>
    <dgm:cxn modelId="{79AFB0CC-4004-4F39-9852-A162920FF886}" type="presParOf" srcId="{2190BF25-5746-409C-9541-FD2E5F7672AA}" destId="{44DB02E2-0FAA-40DD-BD9C-1F98DF25B36A}" srcOrd="0" destOrd="0" presId="urn:microsoft.com/office/officeart/2005/8/layout/hProcess6"/>
    <dgm:cxn modelId="{AF7A9CE3-D0AB-4943-B441-6A26D68E984B}" type="presParOf" srcId="{2190BF25-5746-409C-9541-FD2E5F7672AA}" destId="{74F7D771-CDC6-415E-892C-547C147C0357}" srcOrd="1" destOrd="0" presId="urn:microsoft.com/office/officeart/2005/8/layout/hProcess6"/>
    <dgm:cxn modelId="{C74F8CFE-8E86-42A8-A8FE-263EAFA46C48}" type="presParOf" srcId="{2190BF25-5746-409C-9541-FD2E5F7672AA}" destId="{C929A0D5-DA3A-411C-8870-A655A6E60DD0}" srcOrd="2" destOrd="0" presId="urn:microsoft.com/office/officeart/2005/8/layout/hProcess6"/>
    <dgm:cxn modelId="{373411F9-11F5-4D9D-88B4-33204BACCDAB}" type="presParOf" srcId="{2190BF25-5746-409C-9541-FD2E5F7672AA}" destId="{5BC6F8ED-6778-4B00-A36F-9DDA0B7B293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C1BB92-7535-44C3-9676-98C51F561F0C}" type="doc">
      <dgm:prSet loTypeId="urn:microsoft.com/office/officeart/2005/8/layout/radial1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692013D2-1656-4D94-A6A0-70A2480F6983}">
      <dgm:prSet phldrT="[文字]"/>
      <dgm:spPr/>
      <dgm:t>
        <a:bodyPr/>
        <a:lstStyle/>
        <a:p>
          <a:r>
            <a:rPr lang="zh-TW" altLang="en-US" dirty="0" smtClean="0"/>
            <a:t>錢幣</a:t>
          </a:r>
          <a:endParaRPr lang="zh-TW" altLang="en-US" dirty="0"/>
        </a:p>
      </dgm:t>
    </dgm:pt>
    <dgm:pt modelId="{8D5A08C8-1614-4622-8317-3AEF1E12909A}" type="parTrans" cxnId="{C0D2D252-724E-4E05-84C8-65CD69E551B0}">
      <dgm:prSet/>
      <dgm:spPr/>
      <dgm:t>
        <a:bodyPr/>
        <a:lstStyle/>
        <a:p>
          <a:endParaRPr lang="zh-TW" altLang="en-US"/>
        </a:p>
      </dgm:t>
    </dgm:pt>
    <dgm:pt modelId="{2B09534C-EDA8-480D-A5E9-B3B4792E52EE}" type="sibTrans" cxnId="{C0D2D252-724E-4E05-84C8-65CD69E551B0}">
      <dgm:prSet/>
      <dgm:spPr/>
      <dgm:t>
        <a:bodyPr/>
        <a:lstStyle/>
        <a:p>
          <a:endParaRPr lang="zh-TW" altLang="en-US"/>
        </a:p>
      </dgm:t>
    </dgm:pt>
    <dgm:pt modelId="{0DEE69CC-5FC1-42AA-874B-3507A7E66D88}">
      <dgm:prSet phldrT="[文字]"/>
      <dgm:spPr/>
      <dgm:t>
        <a:bodyPr/>
        <a:lstStyle/>
        <a:p>
          <a:r>
            <a:rPr lang="zh-TW" altLang="en-US" dirty="0" smtClean="0"/>
            <a:t>規則</a:t>
          </a:r>
          <a:endParaRPr lang="zh-TW" altLang="en-US" dirty="0"/>
        </a:p>
      </dgm:t>
    </dgm:pt>
    <dgm:pt modelId="{BBAC3DBC-5B40-4DB6-B3C7-375BD878D4FE}" type="parTrans" cxnId="{5AD97634-EF08-4827-83B5-7723A0B6E19F}">
      <dgm:prSet/>
      <dgm:spPr/>
      <dgm:t>
        <a:bodyPr/>
        <a:lstStyle/>
        <a:p>
          <a:endParaRPr lang="zh-TW" altLang="en-US"/>
        </a:p>
      </dgm:t>
    </dgm:pt>
    <dgm:pt modelId="{BFEA2B4F-D09D-4CF5-89C1-242512ACDDF6}" type="sibTrans" cxnId="{5AD97634-EF08-4827-83B5-7723A0B6E19F}">
      <dgm:prSet/>
      <dgm:spPr/>
      <dgm:t>
        <a:bodyPr/>
        <a:lstStyle/>
        <a:p>
          <a:endParaRPr lang="zh-TW" altLang="en-US"/>
        </a:p>
      </dgm:t>
    </dgm:pt>
    <dgm:pt modelId="{51AD3C39-E2D6-4B9B-A1E0-1B6703C34C03}">
      <dgm:prSet phldrT="[文字]"/>
      <dgm:spPr/>
      <dgm:t>
        <a:bodyPr/>
        <a:lstStyle/>
        <a:p>
          <a:r>
            <a:rPr lang="zh-TW" altLang="en-US" dirty="0" smtClean="0"/>
            <a:t>種類</a:t>
          </a:r>
          <a:endParaRPr lang="zh-TW" altLang="en-US" dirty="0"/>
        </a:p>
      </dgm:t>
    </dgm:pt>
    <dgm:pt modelId="{72CCF6F8-E9E9-48B0-9175-C8FB5A071DF8}" type="parTrans" cxnId="{B3CA834C-23CA-463E-9974-7C9056FB93A4}">
      <dgm:prSet/>
      <dgm:spPr/>
      <dgm:t>
        <a:bodyPr/>
        <a:lstStyle/>
        <a:p>
          <a:endParaRPr lang="zh-TW" altLang="en-US"/>
        </a:p>
      </dgm:t>
    </dgm:pt>
    <dgm:pt modelId="{46ADA607-6895-4C2B-A98D-7D23F43FBDCC}" type="sibTrans" cxnId="{B3CA834C-23CA-463E-9974-7C9056FB93A4}">
      <dgm:prSet/>
      <dgm:spPr/>
      <dgm:t>
        <a:bodyPr/>
        <a:lstStyle/>
        <a:p>
          <a:endParaRPr lang="zh-TW" altLang="en-US"/>
        </a:p>
      </dgm:t>
    </dgm:pt>
    <dgm:pt modelId="{D8D86522-1618-49D5-B5A9-BC282F7656FB}">
      <dgm:prSet phldrT="[文字]"/>
      <dgm:spPr/>
      <dgm:t>
        <a:bodyPr/>
        <a:lstStyle/>
        <a:p>
          <a:r>
            <a:rPr lang="zh-TW" altLang="en-US" dirty="0" smtClean="0"/>
            <a:t>由來</a:t>
          </a:r>
          <a:endParaRPr lang="zh-TW" altLang="en-US" dirty="0"/>
        </a:p>
      </dgm:t>
    </dgm:pt>
    <dgm:pt modelId="{3A7CE41F-7904-4740-B7A5-0C312EBB70B6}" type="parTrans" cxnId="{DAB5FAF9-0684-4644-93D5-9A9EF1B0ED66}">
      <dgm:prSet/>
      <dgm:spPr/>
      <dgm:t>
        <a:bodyPr/>
        <a:lstStyle/>
        <a:p>
          <a:endParaRPr lang="zh-TW" altLang="en-US"/>
        </a:p>
      </dgm:t>
    </dgm:pt>
    <dgm:pt modelId="{7FB6FC57-66D7-4B02-A44A-C985B89CFB93}" type="sibTrans" cxnId="{DAB5FAF9-0684-4644-93D5-9A9EF1B0ED66}">
      <dgm:prSet/>
      <dgm:spPr/>
      <dgm:t>
        <a:bodyPr/>
        <a:lstStyle/>
        <a:p>
          <a:endParaRPr lang="zh-TW" altLang="en-US"/>
        </a:p>
      </dgm:t>
    </dgm:pt>
    <dgm:pt modelId="{B974A5F2-9D93-464B-9E12-DE848F02BA9B}">
      <dgm:prSet phldrT="[文字]"/>
      <dgm:spPr/>
      <dgm:t>
        <a:bodyPr/>
        <a:lstStyle/>
        <a:p>
          <a:r>
            <a:rPr lang="zh-TW" altLang="en-US" dirty="0" smtClean="0"/>
            <a:t>用途</a:t>
          </a:r>
          <a:endParaRPr lang="zh-TW" altLang="en-US" dirty="0"/>
        </a:p>
      </dgm:t>
    </dgm:pt>
    <dgm:pt modelId="{8A845847-7FFC-401E-B35C-A7A217FF4AE5}" type="parTrans" cxnId="{8DD99BD6-AFED-4B6E-B809-A2ED690F441D}">
      <dgm:prSet/>
      <dgm:spPr/>
      <dgm:t>
        <a:bodyPr/>
        <a:lstStyle/>
        <a:p>
          <a:endParaRPr lang="zh-TW" altLang="en-US"/>
        </a:p>
      </dgm:t>
    </dgm:pt>
    <dgm:pt modelId="{BCE4066F-C9ED-427B-B257-F16410CC3060}" type="sibTrans" cxnId="{8DD99BD6-AFED-4B6E-B809-A2ED690F441D}">
      <dgm:prSet/>
      <dgm:spPr/>
      <dgm:t>
        <a:bodyPr/>
        <a:lstStyle/>
        <a:p>
          <a:endParaRPr lang="zh-TW" altLang="en-US"/>
        </a:p>
      </dgm:t>
    </dgm:pt>
    <dgm:pt modelId="{FCD2E5A8-F432-4822-8510-880AB461B120}" type="pres">
      <dgm:prSet presAssocID="{16C1BB92-7535-44C3-9676-98C51F561F0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9B4BFE-22F5-402A-9394-D8779DF24F37}" type="pres">
      <dgm:prSet presAssocID="{692013D2-1656-4D94-A6A0-70A2480F6983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68994504-AFA6-4EBD-8A5A-7149B829F2E7}" type="pres">
      <dgm:prSet presAssocID="{BBAC3DBC-5B40-4DB6-B3C7-375BD878D4FE}" presName="Name9" presStyleLbl="parChTrans1D2" presStyleIdx="0" presStyleCnt="4"/>
      <dgm:spPr/>
      <dgm:t>
        <a:bodyPr/>
        <a:lstStyle/>
        <a:p>
          <a:endParaRPr lang="zh-TW" altLang="en-US"/>
        </a:p>
      </dgm:t>
    </dgm:pt>
    <dgm:pt modelId="{05224A51-3ED8-4BBB-9F48-CC8C1AE1315C}" type="pres">
      <dgm:prSet presAssocID="{BBAC3DBC-5B40-4DB6-B3C7-375BD878D4FE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AA58213E-0C4F-4898-9E7F-CBC833F516F9}" type="pres">
      <dgm:prSet presAssocID="{0DEE69CC-5FC1-42AA-874B-3507A7E66D8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F3CB02-3420-4C97-B343-6FC91F7BF7AC}" type="pres">
      <dgm:prSet presAssocID="{72CCF6F8-E9E9-48B0-9175-C8FB5A071DF8}" presName="Name9" presStyleLbl="parChTrans1D2" presStyleIdx="1" presStyleCnt="4"/>
      <dgm:spPr/>
      <dgm:t>
        <a:bodyPr/>
        <a:lstStyle/>
        <a:p>
          <a:endParaRPr lang="zh-TW" altLang="en-US"/>
        </a:p>
      </dgm:t>
    </dgm:pt>
    <dgm:pt modelId="{4457D64A-6887-4C28-9FFA-B3A6C489CA7C}" type="pres">
      <dgm:prSet presAssocID="{72CCF6F8-E9E9-48B0-9175-C8FB5A071DF8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B3E0AAF2-0F41-4EB1-AD41-8820EB4F15DD}" type="pres">
      <dgm:prSet presAssocID="{51AD3C39-E2D6-4B9B-A1E0-1B6703C34C0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136775-A304-418E-BF09-5064C4E76398}" type="pres">
      <dgm:prSet presAssocID="{3A7CE41F-7904-4740-B7A5-0C312EBB70B6}" presName="Name9" presStyleLbl="parChTrans1D2" presStyleIdx="2" presStyleCnt="4"/>
      <dgm:spPr/>
      <dgm:t>
        <a:bodyPr/>
        <a:lstStyle/>
        <a:p>
          <a:endParaRPr lang="zh-TW" altLang="en-US"/>
        </a:p>
      </dgm:t>
    </dgm:pt>
    <dgm:pt modelId="{EAE1AEBC-C2A6-4427-8C58-6C0CA8055D14}" type="pres">
      <dgm:prSet presAssocID="{3A7CE41F-7904-4740-B7A5-0C312EBB70B6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1487D62F-465D-4C78-BA17-922547ACC3FA}" type="pres">
      <dgm:prSet presAssocID="{D8D86522-1618-49D5-B5A9-BC282F7656F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F43D9C-7720-4921-B813-546B80E54DD3}" type="pres">
      <dgm:prSet presAssocID="{8A845847-7FFC-401E-B35C-A7A217FF4AE5}" presName="Name9" presStyleLbl="parChTrans1D2" presStyleIdx="3" presStyleCnt="4"/>
      <dgm:spPr/>
      <dgm:t>
        <a:bodyPr/>
        <a:lstStyle/>
        <a:p>
          <a:endParaRPr lang="zh-TW" altLang="en-US"/>
        </a:p>
      </dgm:t>
    </dgm:pt>
    <dgm:pt modelId="{FB0F2DC0-69D2-495F-BC44-322E911E6661}" type="pres">
      <dgm:prSet presAssocID="{8A845847-7FFC-401E-B35C-A7A217FF4AE5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9564EB37-87EA-4DF1-BED1-14CE31C77A94}" type="pres">
      <dgm:prSet presAssocID="{B974A5F2-9D93-464B-9E12-DE848F02BA9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DCB4DFB-D3FB-466B-985D-49E1A41D9C67}" type="presOf" srcId="{8A845847-7FFC-401E-B35C-A7A217FF4AE5}" destId="{FB0F2DC0-69D2-495F-BC44-322E911E6661}" srcOrd="1" destOrd="0" presId="urn:microsoft.com/office/officeart/2005/8/layout/radial1"/>
    <dgm:cxn modelId="{1EBAC493-331C-4F8F-81C1-84E1AD450225}" type="presOf" srcId="{0DEE69CC-5FC1-42AA-874B-3507A7E66D88}" destId="{AA58213E-0C4F-4898-9E7F-CBC833F516F9}" srcOrd="0" destOrd="0" presId="urn:microsoft.com/office/officeart/2005/8/layout/radial1"/>
    <dgm:cxn modelId="{4FA17489-952A-4D0B-B48E-85E79772C082}" type="presOf" srcId="{8A845847-7FFC-401E-B35C-A7A217FF4AE5}" destId="{21F43D9C-7720-4921-B813-546B80E54DD3}" srcOrd="0" destOrd="0" presId="urn:microsoft.com/office/officeart/2005/8/layout/radial1"/>
    <dgm:cxn modelId="{5098A10F-0FC7-4322-9AC7-AFAEC5E0BF87}" type="presOf" srcId="{72CCF6F8-E9E9-48B0-9175-C8FB5A071DF8}" destId="{BEF3CB02-3420-4C97-B343-6FC91F7BF7AC}" srcOrd="0" destOrd="0" presId="urn:microsoft.com/office/officeart/2005/8/layout/radial1"/>
    <dgm:cxn modelId="{3A4292F0-3A4D-40F8-AEF4-980B4AF3EA49}" type="presOf" srcId="{B974A5F2-9D93-464B-9E12-DE848F02BA9B}" destId="{9564EB37-87EA-4DF1-BED1-14CE31C77A94}" srcOrd="0" destOrd="0" presId="urn:microsoft.com/office/officeart/2005/8/layout/radial1"/>
    <dgm:cxn modelId="{5AD97634-EF08-4827-83B5-7723A0B6E19F}" srcId="{692013D2-1656-4D94-A6A0-70A2480F6983}" destId="{0DEE69CC-5FC1-42AA-874B-3507A7E66D88}" srcOrd="0" destOrd="0" parTransId="{BBAC3DBC-5B40-4DB6-B3C7-375BD878D4FE}" sibTransId="{BFEA2B4F-D09D-4CF5-89C1-242512ACDDF6}"/>
    <dgm:cxn modelId="{B3CA834C-23CA-463E-9974-7C9056FB93A4}" srcId="{692013D2-1656-4D94-A6A0-70A2480F6983}" destId="{51AD3C39-E2D6-4B9B-A1E0-1B6703C34C03}" srcOrd="1" destOrd="0" parTransId="{72CCF6F8-E9E9-48B0-9175-C8FB5A071DF8}" sibTransId="{46ADA607-6895-4C2B-A98D-7D23F43FBDCC}"/>
    <dgm:cxn modelId="{CD239358-5F5A-4A12-BB3D-A841C0BD9846}" type="presOf" srcId="{3A7CE41F-7904-4740-B7A5-0C312EBB70B6}" destId="{A0136775-A304-418E-BF09-5064C4E76398}" srcOrd="0" destOrd="0" presId="urn:microsoft.com/office/officeart/2005/8/layout/radial1"/>
    <dgm:cxn modelId="{7CB24B65-21A5-41BD-BEFF-C5093AE6433D}" type="presOf" srcId="{72CCF6F8-E9E9-48B0-9175-C8FB5A071DF8}" destId="{4457D64A-6887-4C28-9FFA-B3A6C489CA7C}" srcOrd="1" destOrd="0" presId="urn:microsoft.com/office/officeart/2005/8/layout/radial1"/>
    <dgm:cxn modelId="{4ABD66BB-83F9-49D2-9E89-378D89E493EC}" type="presOf" srcId="{692013D2-1656-4D94-A6A0-70A2480F6983}" destId="{789B4BFE-22F5-402A-9394-D8779DF24F37}" srcOrd="0" destOrd="0" presId="urn:microsoft.com/office/officeart/2005/8/layout/radial1"/>
    <dgm:cxn modelId="{DAB5FAF9-0684-4644-93D5-9A9EF1B0ED66}" srcId="{692013D2-1656-4D94-A6A0-70A2480F6983}" destId="{D8D86522-1618-49D5-B5A9-BC282F7656FB}" srcOrd="2" destOrd="0" parTransId="{3A7CE41F-7904-4740-B7A5-0C312EBB70B6}" sibTransId="{7FB6FC57-66D7-4B02-A44A-C985B89CFB93}"/>
    <dgm:cxn modelId="{EACBA6A6-CDF4-438D-BD7E-502D0CE347CB}" type="presOf" srcId="{BBAC3DBC-5B40-4DB6-B3C7-375BD878D4FE}" destId="{05224A51-3ED8-4BBB-9F48-CC8C1AE1315C}" srcOrd="1" destOrd="0" presId="urn:microsoft.com/office/officeart/2005/8/layout/radial1"/>
    <dgm:cxn modelId="{403BD273-1380-4E12-AFD7-8809C831C232}" type="presOf" srcId="{16C1BB92-7535-44C3-9676-98C51F561F0C}" destId="{FCD2E5A8-F432-4822-8510-880AB461B120}" srcOrd="0" destOrd="0" presId="urn:microsoft.com/office/officeart/2005/8/layout/radial1"/>
    <dgm:cxn modelId="{6EFC2B18-1BD3-4013-A8D0-D5E6E560603C}" type="presOf" srcId="{D8D86522-1618-49D5-B5A9-BC282F7656FB}" destId="{1487D62F-465D-4C78-BA17-922547ACC3FA}" srcOrd="0" destOrd="0" presId="urn:microsoft.com/office/officeart/2005/8/layout/radial1"/>
    <dgm:cxn modelId="{8DD99BD6-AFED-4B6E-B809-A2ED690F441D}" srcId="{692013D2-1656-4D94-A6A0-70A2480F6983}" destId="{B974A5F2-9D93-464B-9E12-DE848F02BA9B}" srcOrd="3" destOrd="0" parTransId="{8A845847-7FFC-401E-B35C-A7A217FF4AE5}" sibTransId="{BCE4066F-C9ED-427B-B257-F16410CC3060}"/>
    <dgm:cxn modelId="{1B6B1C34-B290-44BB-8809-9F15AB9D12B0}" type="presOf" srcId="{51AD3C39-E2D6-4B9B-A1E0-1B6703C34C03}" destId="{B3E0AAF2-0F41-4EB1-AD41-8820EB4F15DD}" srcOrd="0" destOrd="0" presId="urn:microsoft.com/office/officeart/2005/8/layout/radial1"/>
    <dgm:cxn modelId="{C2205C8F-57D5-4612-80EE-801D2A3C5973}" type="presOf" srcId="{3A7CE41F-7904-4740-B7A5-0C312EBB70B6}" destId="{EAE1AEBC-C2A6-4427-8C58-6C0CA8055D14}" srcOrd="1" destOrd="0" presId="urn:microsoft.com/office/officeart/2005/8/layout/radial1"/>
    <dgm:cxn modelId="{C0D2D252-724E-4E05-84C8-65CD69E551B0}" srcId="{16C1BB92-7535-44C3-9676-98C51F561F0C}" destId="{692013D2-1656-4D94-A6A0-70A2480F6983}" srcOrd="0" destOrd="0" parTransId="{8D5A08C8-1614-4622-8317-3AEF1E12909A}" sibTransId="{2B09534C-EDA8-480D-A5E9-B3B4792E52EE}"/>
    <dgm:cxn modelId="{CA5C514C-6B51-492B-9B54-F9C9ECFE9B3C}" type="presOf" srcId="{BBAC3DBC-5B40-4DB6-B3C7-375BD878D4FE}" destId="{68994504-AFA6-4EBD-8A5A-7149B829F2E7}" srcOrd="0" destOrd="0" presId="urn:microsoft.com/office/officeart/2005/8/layout/radial1"/>
    <dgm:cxn modelId="{28199E36-EA0F-4A9F-8ABD-E05094FE3AA6}" type="presParOf" srcId="{FCD2E5A8-F432-4822-8510-880AB461B120}" destId="{789B4BFE-22F5-402A-9394-D8779DF24F37}" srcOrd="0" destOrd="0" presId="urn:microsoft.com/office/officeart/2005/8/layout/radial1"/>
    <dgm:cxn modelId="{FC340038-3908-444E-860F-7CB033FE053A}" type="presParOf" srcId="{FCD2E5A8-F432-4822-8510-880AB461B120}" destId="{68994504-AFA6-4EBD-8A5A-7149B829F2E7}" srcOrd="1" destOrd="0" presId="urn:microsoft.com/office/officeart/2005/8/layout/radial1"/>
    <dgm:cxn modelId="{18CEE777-2D6D-48EB-A7FA-2E32B8BE279A}" type="presParOf" srcId="{68994504-AFA6-4EBD-8A5A-7149B829F2E7}" destId="{05224A51-3ED8-4BBB-9F48-CC8C1AE1315C}" srcOrd="0" destOrd="0" presId="urn:microsoft.com/office/officeart/2005/8/layout/radial1"/>
    <dgm:cxn modelId="{7F1C473C-F84B-49B5-8DE0-2254C516A9C8}" type="presParOf" srcId="{FCD2E5A8-F432-4822-8510-880AB461B120}" destId="{AA58213E-0C4F-4898-9E7F-CBC833F516F9}" srcOrd="2" destOrd="0" presId="urn:microsoft.com/office/officeart/2005/8/layout/radial1"/>
    <dgm:cxn modelId="{95283D65-FE47-47E3-B814-A85EBE896C38}" type="presParOf" srcId="{FCD2E5A8-F432-4822-8510-880AB461B120}" destId="{BEF3CB02-3420-4C97-B343-6FC91F7BF7AC}" srcOrd="3" destOrd="0" presId="urn:microsoft.com/office/officeart/2005/8/layout/radial1"/>
    <dgm:cxn modelId="{47FB482A-0797-4751-9829-FED0D47F82C2}" type="presParOf" srcId="{BEF3CB02-3420-4C97-B343-6FC91F7BF7AC}" destId="{4457D64A-6887-4C28-9FFA-B3A6C489CA7C}" srcOrd="0" destOrd="0" presId="urn:microsoft.com/office/officeart/2005/8/layout/radial1"/>
    <dgm:cxn modelId="{CBDBBCAE-AC49-4893-8638-F20C0DE48797}" type="presParOf" srcId="{FCD2E5A8-F432-4822-8510-880AB461B120}" destId="{B3E0AAF2-0F41-4EB1-AD41-8820EB4F15DD}" srcOrd="4" destOrd="0" presId="urn:microsoft.com/office/officeart/2005/8/layout/radial1"/>
    <dgm:cxn modelId="{F1B53F01-3FEA-459B-9F8D-D8BDC75709DE}" type="presParOf" srcId="{FCD2E5A8-F432-4822-8510-880AB461B120}" destId="{A0136775-A304-418E-BF09-5064C4E76398}" srcOrd="5" destOrd="0" presId="urn:microsoft.com/office/officeart/2005/8/layout/radial1"/>
    <dgm:cxn modelId="{3887C907-286D-4B95-B216-AF93666B8CDF}" type="presParOf" srcId="{A0136775-A304-418E-BF09-5064C4E76398}" destId="{EAE1AEBC-C2A6-4427-8C58-6C0CA8055D14}" srcOrd="0" destOrd="0" presId="urn:microsoft.com/office/officeart/2005/8/layout/radial1"/>
    <dgm:cxn modelId="{6182D05D-6BC2-4DBE-9972-56EF93C97C0B}" type="presParOf" srcId="{FCD2E5A8-F432-4822-8510-880AB461B120}" destId="{1487D62F-465D-4C78-BA17-922547ACC3FA}" srcOrd="6" destOrd="0" presId="urn:microsoft.com/office/officeart/2005/8/layout/radial1"/>
    <dgm:cxn modelId="{F2F04981-5BA9-46F7-A5BD-2428006FEF63}" type="presParOf" srcId="{FCD2E5A8-F432-4822-8510-880AB461B120}" destId="{21F43D9C-7720-4921-B813-546B80E54DD3}" srcOrd="7" destOrd="0" presId="urn:microsoft.com/office/officeart/2005/8/layout/radial1"/>
    <dgm:cxn modelId="{CF4F204A-FF97-4B59-8262-CB9D8D525097}" type="presParOf" srcId="{21F43D9C-7720-4921-B813-546B80E54DD3}" destId="{FB0F2DC0-69D2-495F-BC44-322E911E6661}" srcOrd="0" destOrd="0" presId="urn:microsoft.com/office/officeart/2005/8/layout/radial1"/>
    <dgm:cxn modelId="{C0067B0B-6509-4CE9-991A-4CA7A1D0EE1F}" type="presParOf" srcId="{FCD2E5A8-F432-4822-8510-880AB461B120}" destId="{9564EB37-87EA-4DF1-BED1-14CE31C77A9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6D452F-61B1-4CBA-8432-AC7206ED0D94}" type="doc">
      <dgm:prSet loTypeId="urn:microsoft.com/office/officeart/2005/8/layout/hProcess6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5C993985-A63C-41FD-A5D7-C1E20D8FFC1F}">
      <dgm:prSet phldrT="[文字]"/>
      <dgm:spPr/>
      <dgm:t>
        <a:bodyPr/>
        <a:lstStyle/>
        <a:p>
          <a:r>
            <a:rPr lang="zh-TW" altLang="en-US" dirty="0" smtClean="0"/>
            <a:t>問題</a:t>
          </a:r>
          <a:endParaRPr lang="zh-TW" altLang="en-US" dirty="0"/>
        </a:p>
      </dgm:t>
    </dgm:pt>
    <dgm:pt modelId="{AABF823E-BEE2-4CF8-834E-23B09B958934}" type="par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53AB2C3E-71ED-4F13-BBC6-E26AF0C265DE}" type="sib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CA2A4520-BD77-49D3-B58E-FB7E884CCCAE}">
      <dgm:prSet phldrT="[文字]" custT="1"/>
      <dgm:spPr/>
      <dgm:t>
        <a:bodyPr/>
        <a:lstStyle/>
        <a:p>
          <a:r>
            <a:rPr lang="en-US" altLang="zh-TW" sz="1100" dirty="0" smtClean="0"/>
            <a:t>1.</a:t>
          </a:r>
          <a:r>
            <a:rPr lang="zh-TW" altLang="en-US" sz="1100" dirty="0" smtClean="0"/>
            <a:t>錢幣辨認</a:t>
          </a:r>
          <a:endParaRPr lang="zh-TW" altLang="en-US" sz="1100" dirty="0"/>
        </a:p>
      </dgm:t>
    </dgm:pt>
    <dgm:pt modelId="{A56012A8-C176-477E-9C84-DCE6D5ADEBB5}" type="par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C647F9B1-D9E0-4248-A66F-DB318CFF315A}" type="sib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04645741-4E5C-4E1E-82EC-B4B8628E7FA6}">
      <dgm:prSet phldrT="[文字]" custT="1"/>
      <dgm:spPr/>
      <dgm:t>
        <a:bodyPr/>
        <a:lstStyle/>
        <a:p>
          <a:r>
            <a:rPr lang="en-US" altLang="zh-TW" sz="1100" dirty="0" smtClean="0"/>
            <a:t>2.</a:t>
          </a:r>
          <a:r>
            <a:rPr lang="zh-TW" altLang="en-US" sz="1100" dirty="0" smtClean="0"/>
            <a:t>錢幣應用</a:t>
          </a:r>
          <a:endParaRPr lang="zh-TW" altLang="en-US" sz="1100" dirty="0"/>
        </a:p>
      </dgm:t>
    </dgm:pt>
    <dgm:pt modelId="{BDC9FDB1-D391-4C25-A3CE-CC4352E85948}" type="par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EF04FCD0-9AE4-46BA-8D20-C07CFBAED853}" type="sib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F6F51ACD-BCC3-40EC-AEB3-9E5C3CC9E6BB}">
      <dgm:prSet phldrT="[文字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模式</a:t>
          </a:r>
          <a:endParaRPr lang="zh-TW" altLang="en-US" dirty="0"/>
        </a:p>
      </dgm:t>
    </dgm:pt>
    <dgm:pt modelId="{5EAA8D29-BE7F-4AE7-B333-AD33685DB82A}" type="par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305E391E-0B35-4A82-A505-76FF7D230664}" type="sib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088B8D10-01AA-474C-8314-55CC1BDB738C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幣值兌換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4A1D83D7-28FB-4DA1-922A-2C4B41A5BB78}" type="par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B155CE04-ACFA-47BE-8EE7-09A7C88436FC}" type="sib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6E06BB1F-DB20-417A-9F08-E78617D0F5D8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計算總價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E197A02E-5A54-4AC3-B767-E446A72B883A}" type="par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EBDDA2D8-DAE2-4D5B-8A3C-D6752B6B51F4}" type="sib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39062FEC-A8DF-4F70-825D-B17C1C1D9550}">
      <dgm:prSet phldrT="[文字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抽象</a:t>
          </a:r>
          <a:endParaRPr lang="zh-TW" altLang="en-US" dirty="0"/>
        </a:p>
      </dgm:t>
    </dgm:pt>
    <dgm:pt modelId="{B718BD0F-0D80-4410-83C9-6796E7B55E2F}" type="par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B22746A1-9721-4F99-802C-21C391D6AD4F}" type="sib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7F63E071-FE21-4045-A4FF-2C3421A4F247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計價策略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EADC3B81-3EE2-4BA0-B722-42105090CE1B}" type="par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DFBFAABE-A257-4E35-A1FD-BE01939587DF}" type="sib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E2D6DE67-1BE0-42F9-910F-26EE77164D65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解題步驟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6610352C-5310-4448-81C6-E30A5EEF55F5}" type="par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7E51D637-7694-41CC-AF12-5A84E37C4C86}" type="sib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3E0B713A-AFE3-4517-8F45-225F71C3E4B8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演算</a:t>
          </a:r>
          <a:endParaRPr lang="zh-TW" altLang="en-US" dirty="0"/>
        </a:p>
      </dgm:t>
    </dgm:pt>
    <dgm:pt modelId="{7C3A1A4E-D8BA-411E-982F-1C5011F761DA}" type="par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CD6211A-B397-4903-8DAE-EE8D49DA8490}" type="sib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39EF049-7BC4-4D5C-879C-102BBCC22597}">
      <dgm:prSet custT="1"/>
      <dgm:spPr/>
      <dgm:t>
        <a:bodyPr/>
        <a:lstStyle/>
        <a:p>
          <a:pPr algn="l"/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執行步驟</a:t>
          </a:r>
          <a:endParaRPr lang="en-US" altLang="zh-TW" sz="1100" dirty="0" smtClean="0">
            <a:solidFill>
              <a:schemeClr val="tx1">
                <a:lumMod val="95000"/>
              </a:schemeClr>
            </a:solidFill>
          </a:endParaRPr>
        </a:p>
        <a:p>
          <a:pPr algn="l"/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生活應用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FEABCB5A-481F-4169-9A5B-FA4C85C21C56}" type="par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C0748CB0-3B6B-46A8-8BFF-4D74683FDA6F}" type="sib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E9174A6A-D2FD-497D-BF68-07ABA451AD5A}" type="pres">
      <dgm:prSet presAssocID="{206D452F-61B1-4CBA-8432-AC7206ED0D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84C99A-CC0D-402D-8B4C-D08024FA744B}" type="pres">
      <dgm:prSet presAssocID="{5C993985-A63C-41FD-A5D7-C1E20D8FFC1F}" presName="compNode" presStyleCnt="0"/>
      <dgm:spPr/>
    </dgm:pt>
    <dgm:pt modelId="{CF9B57AD-CF16-4FA0-A49B-EAB089665765}" type="pres">
      <dgm:prSet presAssocID="{5C993985-A63C-41FD-A5D7-C1E20D8FFC1F}" presName="noGeometry" presStyleCnt="0"/>
      <dgm:spPr/>
    </dgm:pt>
    <dgm:pt modelId="{F64A4CC9-FFAA-4937-9276-0535C79C0F04}" type="pres">
      <dgm:prSet presAssocID="{5C993985-A63C-41FD-A5D7-C1E20D8FFC1F}" presName="childTextVisible" presStyleLbl="bgAccFollowNode1" presStyleIdx="0" presStyleCnt="4" custScaleX="1154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12E780-293A-4116-A7DE-86BF79FFEECB}" type="pres">
      <dgm:prSet presAssocID="{5C993985-A63C-41FD-A5D7-C1E20D8FFC1F}" presName="childTextHidden" presStyleLbl="bgAccFollowNode1" presStyleIdx="0" presStyleCnt="4"/>
      <dgm:spPr/>
      <dgm:t>
        <a:bodyPr/>
        <a:lstStyle/>
        <a:p>
          <a:endParaRPr lang="zh-TW" altLang="en-US"/>
        </a:p>
      </dgm:t>
    </dgm:pt>
    <dgm:pt modelId="{49373798-6DCB-4D96-9184-66919BFBFFC7}" type="pres">
      <dgm:prSet presAssocID="{5C993985-A63C-41FD-A5D7-C1E20D8FFC1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6308E-BC4A-4FB8-B5AC-2A65325C67E4}" type="pres">
      <dgm:prSet presAssocID="{5C993985-A63C-41FD-A5D7-C1E20D8FFC1F}" presName="aSpace" presStyleCnt="0"/>
      <dgm:spPr/>
    </dgm:pt>
    <dgm:pt modelId="{23DADB03-9120-4AAD-A487-FA7ACFE0E31C}" type="pres">
      <dgm:prSet presAssocID="{F6F51ACD-BCC3-40EC-AEB3-9E5C3CC9E6BB}" presName="compNode" presStyleCnt="0"/>
      <dgm:spPr/>
    </dgm:pt>
    <dgm:pt modelId="{4F916A27-BF69-43B5-88BA-6E6178044566}" type="pres">
      <dgm:prSet presAssocID="{F6F51ACD-BCC3-40EC-AEB3-9E5C3CC9E6BB}" presName="noGeometry" presStyleCnt="0"/>
      <dgm:spPr/>
    </dgm:pt>
    <dgm:pt modelId="{E9D6D67C-946C-4CFB-B2C9-49D25EE2E7C6}" type="pres">
      <dgm:prSet presAssocID="{F6F51ACD-BCC3-40EC-AEB3-9E5C3CC9E6BB}" presName="childTextVisible" presStyleLbl="bgAccFollowNode1" presStyleIdx="1" presStyleCnt="4" custScaleX="1135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F3188B-FDB7-48A4-8370-6D4FF1AE67A8}" type="pres">
      <dgm:prSet presAssocID="{F6F51ACD-BCC3-40EC-AEB3-9E5C3CC9E6BB}" presName="childTextHidden" presStyleLbl="bgAccFollowNode1" presStyleIdx="1" presStyleCnt="4"/>
      <dgm:spPr/>
      <dgm:t>
        <a:bodyPr/>
        <a:lstStyle/>
        <a:p>
          <a:endParaRPr lang="zh-TW" altLang="en-US"/>
        </a:p>
      </dgm:t>
    </dgm:pt>
    <dgm:pt modelId="{5BBBC96E-0530-4DFA-A8F3-E9E3A67CC97F}" type="pres">
      <dgm:prSet presAssocID="{F6F51ACD-BCC3-40EC-AEB3-9E5C3CC9E6B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751444-F85D-4B17-8DED-21F9791F1C75}" type="pres">
      <dgm:prSet presAssocID="{F6F51ACD-BCC3-40EC-AEB3-9E5C3CC9E6BB}" presName="aSpace" presStyleCnt="0"/>
      <dgm:spPr/>
    </dgm:pt>
    <dgm:pt modelId="{8411A1C2-E898-4A4C-8438-B96A6837D54E}" type="pres">
      <dgm:prSet presAssocID="{39062FEC-A8DF-4F70-825D-B17C1C1D9550}" presName="compNode" presStyleCnt="0"/>
      <dgm:spPr/>
    </dgm:pt>
    <dgm:pt modelId="{C5EB2184-59BB-4F4A-8D1A-8BF89FF5D288}" type="pres">
      <dgm:prSet presAssocID="{39062FEC-A8DF-4F70-825D-B17C1C1D9550}" presName="noGeometry" presStyleCnt="0"/>
      <dgm:spPr/>
    </dgm:pt>
    <dgm:pt modelId="{C58EF05A-F688-4AFE-B40F-A1519E4BB4E8}" type="pres">
      <dgm:prSet presAssocID="{39062FEC-A8DF-4F70-825D-B17C1C1D9550}" presName="childTextVisible" presStyleLbl="bgAccFollowNode1" presStyleIdx="2" presStyleCnt="4" custScaleX="1226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6059F6-7BC7-4F58-B19C-2A70D90166DF}" type="pres">
      <dgm:prSet presAssocID="{39062FEC-A8DF-4F70-825D-B17C1C1D9550}" presName="childTextHidden" presStyleLbl="bgAccFollowNode1" presStyleIdx="2" presStyleCnt="4"/>
      <dgm:spPr/>
      <dgm:t>
        <a:bodyPr/>
        <a:lstStyle/>
        <a:p>
          <a:endParaRPr lang="zh-TW" altLang="en-US"/>
        </a:p>
      </dgm:t>
    </dgm:pt>
    <dgm:pt modelId="{4045CB23-3EDF-473D-A5FC-249A9008E7E1}" type="pres">
      <dgm:prSet presAssocID="{39062FEC-A8DF-4F70-825D-B17C1C1D955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83BB18-09A3-4217-ADAE-3654EB96AF39}" type="pres">
      <dgm:prSet presAssocID="{39062FEC-A8DF-4F70-825D-B17C1C1D9550}" presName="aSpace" presStyleCnt="0"/>
      <dgm:spPr/>
    </dgm:pt>
    <dgm:pt modelId="{2190BF25-5746-409C-9541-FD2E5F7672AA}" type="pres">
      <dgm:prSet presAssocID="{3E0B713A-AFE3-4517-8F45-225F71C3E4B8}" presName="compNode" presStyleCnt="0"/>
      <dgm:spPr/>
    </dgm:pt>
    <dgm:pt modelId="{44DB02E2-0FAA-40DD-BD9C-1F98DF25B36A}" type="pres">
      <dgm:prSet presAssocID="{3E0B713A-AFE3-4517-8F45-225F71C3E4B8}" presName="noGeometry" presStyleCnt="0"/>
      <dgm:spPr/>
    </dgm:pt>
    <dgm:pt modelId="{74F7D771-CDC6-415E-892C-547C147C0357}" type="pres">
      <dgm:prSet presAssocID="{3E0B713A-AFE3-4517-8F45-225F71C3E4B8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29A0D5-DA3A-411C-8870-A655A6E60DD0}" type="pres">
      <dgm:prSet presAssocID="{3E0B713A-AFE3-4517-8F45-225F71C3E4B8}" presName="childTextHidden" presStyleLbl="bgAccFollowNode1" presStyleIdx="3" presStyleCnt="4"/>
      <dgm:spPr/>
      <dgm:t>
        <a:bodyPr/>
        <a:lstStyle/>
        <a:p>
          <a:endParaRPr lang="zh-TW" altLang="en-US"/>
        </a:p>
      </dgm:t>
    </dgm:pt>
    <dgm:pt modelId="{5BC6F8ED-6778-4B00-A36F-9DDA0B7B2932}" type="pres">
      <dgm:prSet presAssocID="{3E0B713A-AFE3-4517-8F45-225F71C3E4B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B3DFD82-6C75-4610-891E-7AD850203A2B}" type="presOf" srcId="{3E0B713A-AFE3-4517-8F45-225F71C3E4B8}" destId="{5BC6F8ED-6778-4B00-A36F-9DDA0B7B2932}" srcOrd="0" destOrd="0" presId="urn:microsoft.com/office/officeart/2005/8/layout/hProcess6"/>
    <dgm:cxn modelId="{232A0B48-74D6-4B1C-869D-B5B6ED3D0BBC}" type="presOf" srcId="{7F63E071-FE21-4045-A4FF-2C3421A4F247}" destId="{726059F6-7BC7-4F58-B19C-2A70D90166DF}" srcOrd="1" destOrd="0" presId="urn:microsoft.com/office/officeart/2005/8/layout/hProcess6"/>
    <dgm:cxn modelId="{C8CFD477-3001-4480-B118-06C6D3A57994}" srcId="{206D452F-61B1-4CBA-8432-AC7206ED0D94}" destId="{39062FEC-A8DF-4F70-825D-B17C1C1D9550}" srcOrd="2" destOrd="0" parTransId="{B718BD0F-0D80-4410-83C9-6796E7B55E2F}" sibTransId="{B22746A1-9721-4F99-802C-21C391D6AD4F}"/>
    <dgm:cxn modelId="{07FB2830-C70A-4173-9875-151C316364C9}" type="presOf" srcId="{539EF049-7BC4-4D5C-879C-102BBCC22597}" destId="{C929A0D5-DA3A-411C-8870-A655A6E60DD0}" srcOrd="1" destOrd="0" presId="urn:microsoft.com/office/officeart/2005/8/layout/hProcess6"/>
    <dgm:cxn modelId="{EE9379ED-BC2A-42DF-9A67-5696171156D5}" type="presOf" srcId="{F6F51ACD-BCC3-40EC-AEB3-9E5C3CC9E6BB}" destId="{5BBBC96E-0530-4DFA-A8F3-E9E3A67CC97F}" srcOrd="0" destOrd="0" presId="urn:microsoft.com/office/officeart/2005/8/layout/hProcess6"/>
    <dgm:cxn modelId="{835E3EC2-C082-4D06-9F02-C2D32715D8E6}" type="presOf" srcId="{6E06BB1F-DB20-417A-9F08-E78617D0F5D8}" destId="{E9D6D67C-946C-4CFB-B2C9-49D25EE2E7C6}" srcOrd="0" destOrd="1" presId="urn:microsoft.com/office/officeart/2005/8/layout/hProcess6"/>
    <dgm:cxn modelId="{DE8FEC43-E558-48C9-96D7-23D95FF96533}" type="presOf" srcId="{7F63E071-FE21-4045-A4FF-2C3421A4F247}" destId="{C58EF05A-F688-4AFE-B40F-A1519E4BB4E8}" srcOrd="0" destOrd="0" presId="urn:microsoft.com/office/officeart/2005/8/layout/hProcess6"/>
    <dgm:cxn modelId="{1EBD61D9-D559-40A8-B925-A0CE7D2A2341}" srcId="{206D452F-61B1-4CBA-8432-AC7206ED0D94}" destId="{3E0B713A-AFE3-4517-8F45-225F71C3E4B8}" srcOrd="3" destOrd="0" parTransId="{7C3A1A4E-D8BA-411E-982F-1C5011F761DA}" sibTransId="{5CD6211A-B397-4903-8DAE-EE8D49DA8490}"/>
    <dgm:cxn modelId="{36FE398A-AC9C-464B-BDD6-6F1954D721FE}" type="presOf" srcId="{206D452F-61B1-4CBA-8432-AC7206ED0D94}" destId="{E9174A6A-D2FD-497D-BF68-07ABA451AD5A}" srcOrd="0" destOrd="0" presId="urn:microsoft.com/office/officeart/2005/8/layout/hProcess6"/>
    <dgm:cxn modelId="{B119F74C-10E6-492C-9812-17F4A434CFDD}" type="presOf" srcId="{088B8D10-01AA-474C-8314-55CC1BDB738C}" destId="{98F3188B-FDB7-48A4-8370-6D4FF1AE67A8}" srcOrd="1" destOrd="0" presId="urn:microsoft.com/office/officeart/2005/8/layout/hProcess6"/>
    <dgm:cxn modelId="{50790B0F-9805-4FDB-AF38-77DDA46CC699}" srcId="{39062FEC-A8DF-4F70-825D-B17C1C1D9550}" destId="{E2D6DE67-1BE0-42F9-910F-26EE77164D65}" srcOrd="1" destOrd="0" parTransId="{6610352C-5310-4448-81C6-E30A5EEF55F5}" sibTransId="{7E51D637-7694-41CC-AF12-5A84E37C4C86}"/>
    <dgm:cxn modelId="{3AE391B6-5065-46E3-83D4-4744EBF8AF0B}" type="presOf" srcId="{539EF049-7BC4-4D5C-879C-102BBCC22597}" destId="{74F7D771-CDC6-415E-892C-547C147C0357}" srcOrd="0" destOrd="0" presId="urn:microsoft.com/office/officeart/2005/8/layout/hProcess6"/>
    <dgm:cxn modelId="{A582EC9E-85BE-4ED7-BDCD-B05DB2353D73}" type="presOf" srcId="{5C993985-A63C-41FD-A5D7-C1E20D8FFC1F}" destId="{49373798-6DCB-4D96-9184-66919BFBFFC7}" srcOrd="0" destOrd="0" presId="urn:microsoft.com/office/officeart/2005/8/layout/hProcess6"/>
    <dgm:cxn modelId="{AA1D3E86-261C-4628-8410-A34ECB6B6C1F}" type="presOf" srcId="{E2D6DE67-1BE0-42F9-910F-26EE77164D65}" destId="{C58EF05A-F688-4AFE-B40F-A1519E4BB4E8}" srcOrd="0" destOrd="1" presId="urn:microsoft.com/office/officeart/2005/8/layout/hProcess6"/>
    <dgm:cxn modelId="{AB0C2ACF-916E-4486-BB21-9585E25BB597}" srcId="{206D452F-61B1-4CBA-8432-AC7206ED0D94}" destId="{5C993985-A63C-41FD-A5D7-C1E20D8FFC1F}" srcOrd="0" destOrd="0" parTransId="{AABF823E-BEE2-4CF8-834E-23B09B958934}" sibTransId="{53AB2C3E-71ED-4F13-BBC6-E26AF0C265DE}"/>
    <dgm:cxn modelId="{5B28CB2D-8129-43BF-B086-1D29ED0D7782}" type="presOf" srcId="{04645741-4E5C-4E1E-82EC-B4B8628E7FA6}" destId="{AF12E780-293A-4116-A7DE-86BF79FFEECB}" srcOrd="1" destOrd="1" presId="urn:microsoft.com/office/officeart/2005/8/layout/hProcess6"/>
    <dgm:cxn modelId="{7417D7BF-D65A-469D-BF5B-A714E3694764}" srcId="{39062FEC-A8DF-4F70-825D-B17C1C1D9550}" destId="{7F63E071-FE21-4045-A4FF-2C3421A4F247}" srcOrd="0" destOrd="0" parTransId="{EADC3B81-3EE2-4BA0-B722-42105090CE1B}" sibTransId="{DFBFAABE-A257-4E35-A1FD-BE01939587DF}"/>
    <dgm:cxn modelId="{068DDC26-D14B-4BF2-9BE8-A0E292886FCC}" type="presOf" srcId="{6E06BB1F-DB20-417A-9F08-E78617D0F5D8}" destId="{98F3188B-FDB7-48A4-8370-6D4FF1AE67A8}" srcOrd="1" destOrd="1" presId="urn:microsoft.com/office/officeart/2005/8/layout/hProcess6"/>
    <dgm:cxn modelId="{568376A9-9394-4D77-B22D-9AEBAAF1A62C}" srcId="{206D452F-61B1-4CBA-8432-AC7206ED0D94}" destId="{F6F51ACD-BCC3-40EC-AEB3-9E5C3CC9E6BB}" srcOrd="1" destOrd="0" parTransId="{5EAA8D29-BE7F-4AE7-B333-AD33685DB82A}" sibTransId="{305E391E-0B35-4A82-A505-76FF7D230664}"/>
    <dgm:cxn modelId="{89A35C0A-5361-4197-BFF6-728576A94B0B}" srcId="{3E0B713A-AFE3-4517-8F45-225F71C3E4B8}" destId="{539EF049-7BC4-4D5C-879C-102BBCC22597}" srcOrd="0" destOrd="0" parTransId="{FEABCB5A-481F-4169-9A5B-FA4C85C21C56}" sibTransId="{C0748CB0-3B6B-46A8-8BFF-4D74683FDA6F}"/>
    <dgm:cxn modelId="{E0C71F6C-3A98-4889-82F8-4C80B498AF11}" type="presOf" srcId="{E2D6DE67-1BE0-42F9-910F-26EE77164D65}" destId="{726059F6-7BC7-4F58-B19C-2A70D90166DF}" srcOrd="1" destOrd="1" presId="urn:microsoft.com/office/officeart/2005/8/layout/hProcess6"/>
    <dgm:cxn modelId="{138DEC15-045D-41AA-A711-BD6127A7CB3E}" type="presOf" srcId="{088B8D10-01AA-474C-8314-55CC1BDB738C}" destId="{E9D6D67C-946C-4CFB-B2C9-49D25EE2E7C6}" srcOrd="0" destOrd="0" presId="urn:microsoft.com/office/officeart/2005/8/layout/hProcess6"/>
    <dgm:cxn modelId="{10D5071D-7E96-4A8D-B8CE-71DFC42E84EB}" srcId="{5C993985-A63C-41FD-A5D7-C1E20D8FFC1F}" destId="{CA2A4520-BD77-49D3-B58E-FB7E884CCCAE}" srcOrd="0" destOrd="0" parTransId="{A56012A8-C176-477E-9C84-DCE6D5ADEBB5}" sibTransId="{C647F9B1-D9E0-4248-A66F-DB318CFF315A}"/>
    <dgm:cxn modelId="{48DE495E-FE45-4218-8208-23E9C86B0EE8}" srcId="{F6F51ACD-BCC3-40EC-AEB3-9E5C3CC9E6BB}" destId="{088B8D10-01AA-474C-8314-55CC1BDB738C}" srcOrd="0" destOrd="0" parTransId="{4A1D83D7-28FB-4DA1-922A-2C4B41A5BB78}" sibTransId="{B155CE04-ACFA-47BE-8EE7-09A7C88436FC}"/>
    <dgm:cxn modelId="{5C4ECE25-4C2C-4D64-B773-6657A0FB2D3A}" type="presOf" srcId="{04645741-4E5C-4E1E-82EC-B4B8628E7FA6}" destId="{F64A4CC9-FFAA-4937-9276-0535C79C0F04}" srcOrd="0" destOrd="1" presId="urn:microsoft.com/office/officeart/2005/8/layout/hProcess6"/>
    <dgm:cxn modelId="{3D8C0092-8BFC-4413-8F2E-4505F4705E24}" type="presOf" srcId="{CA2A4520-BD77-49D3-B58E-FB7E884CCCAE}" destId="{AF12E780-293A-4116-A7DE-86BF79FFEECB}" srcOrd="1" destOrd="0" presId="urn:microsoft.com/office/officeart/2005/8/layout/hProcess6"/>
    <dgm:cxn modelId="{B371C56A-B9B7-4622-A36C-ADB0843A85A4}" srcId="{F6F51ACD-BCC3-40EC-AEB3-9E5C3CC9E6BB}" destId="{6E06BB1F-DB20-417A-9F08-E78617D0F5D8}" srcOrd="1" destOrd="0" parTransId="{E197A02E-5A54-4AC3-B767-E446A72B883A}" sibTransId="{EBDDA2D8-DAE2-4D5B-8A3C-D6752B6B51F4}"/>
    <dgm:cxn modelId="{5FF23425-336F-454A-A9BF-51BB965281D0}" type="presOf" srcId="{39062FEC-A8DF-4F70-825D-B17C1C1D9550}" destId="{4045CB23-3EDF-473D-A5FC-249A9008E7E1}" srcOrd="0" destOrd="0" presId="urn:microsoft.com/office/officeart/2005/8/layout/hProcess6"/>
    <dgm:cxn modelId="{D838EE44-CD52-4ED6-9BBD-75D1049AC040}" srcId="{5C993985-A63C-41FD-A5D7-C1E20D8FFC1F}" destId="{04645741-4E5C-4E1E-82EC-B4B8628E7FA6}" srcOrd="1" destOrd="0" parTransId="{BDC9FDB1-D391-4C25-A3CE-CC4352E85948}" sibTransId="{EF04FCD0-9AE4-46BA-8D20-C07CFBAED853}"/>
    <dgm:cxn modelId="{DFC19AEF-4160-4EA9-B552-9A88BBC76BA5}" type="presOf" srcId="{CA2A4520-BD77-49D3-B58E-FB7E884CCCAE}" destId="{F64A4CC9-FFAA-4937-9276-0535C79C0F04}" srcOrd="0" destOrd="0" presId="urn:microsoft.com/office/officeart/2005/8/layout/hProcess6"/>
    <dgm:cxn modelId="{CC86EAFE-F376-4634-9D25-77711E60420C}" type="presParOf" srcId="{E9174A6A-D2FD-497D-BF68-07ABA451AD5A}" destId="{0684C99A-CC0D-402D-8B4C-D08024FA744B}" srcOrd="0" destOrd="0" presId="urn:microsoft.com/office/officeart/2005/8/layout/hProcess6"/>
    <dgm:cxn modelId="{B7E0FCB0-942B-4B94-9985-B9BEAC5088AE}" type="presParOf" srcId="{0684C99A-CC0D-402D-8B4C-D08024FA744B}" destId="{CF9B57AD-CF16-4FA0-A49B-EAB089665765}" srcOrd="0" destOrd="0" presId="urn:microsoft.com/office/officeart/2005/8/layout/hProcess6"/>
    <dgm:cxn modelId="{F553151F-FDB5-40EB-BF80-6C165938A232}" type="presParOf" srcId="{0684C99A-CC0D-402D-8B4C-D08024FA744B}" destId="{F64A4CC9-FFAA-4937-9276-0535C79C0F04}" srcOrd="1" destOrd="0" presId="urn:microsoft.com/office/officeart/2005/8/layout/hProcess6"/>
    <dgm:cxn modelId="{714A4AAF-D291-42B2-AC9B-3323848F47FB}" type="presParOf" srcId="{0684C99A-CC0D-402D-8B4C-D08024FA744B}" destId="{AF12E780-293A-4116-A7DE-86BF79FFEECB}" srcOrd="2" destOrd="0" presId="urn:microsoft.com/office/officeart/2005/8/layout/hProcess6"/>
    <dgm:cxn modelId="{5CF3F85A-742B-40D5-8773-7FAAD753703C}" type="presParOf" srcId="{0684C99A-CC0D-402D-8B4C-D08024FA744B}" destId="{49373798-6DCB-4D96-9184-66919BFBFFC7}" srcOrd="3" destOrd="0" presId="urn:microsoft.com/office/officeart/2005/8/layout/hProcess6"/>
    <dgm:cxn modelId="{C220DCCC-15DD-4C8A-A271-06E95A85FB42}" type="presParOf" srcId="{E9174A6A-D2FD-497D-BF68-07ABA451AD5A}" destId="{B106308E-BC4A-4FB8-B5AC-2A65325C67E4}" srcOrd="1" destOrd="0" presId="urn:microsoft.com/office/officeart/2005/8/layout/hProcess6"/>
    <dgm:cxn modelId="{5EF6271D-7BD9-4556-B187-8B291F51E53D}" type="presParOf" srcId="{E9174A6A-D2FD-497D-BF68-07ABA451AD5A}" destId="{23DADB03-9120-4AAD-A487-FA7ACFE0E31C}" srcOrd="2" destOrd="0" presId="urn:microsoft.com/office/officeart/2005/8/layout/hProcess6"/>
    <dgm:cxn modelId="{033F5CF8-E3BA-412E-BD74-42525BD76385}" type="presParOf" srcId="{23DADB03-9120-4AAD-A487-FA7ACFE0E31C}" destId="{4F916A27-BF69-43B5-88BA-6E6178044566}" srcOrd="0" destOrd="0" presId="urn:microsoft.com/office/officeart/2005/8/layout/hProcess6"/>
    <dgm:cxn modelId="{88D5B51B-CFBA-45CB-868C-3297D7A70969}" type="presParOf" srcId="{23DADB03-9120-4AAD-A487-FA7ACFE0E31C}" destId="{E9D6D67C-946C-4CFB-B2C9-49D25EE2E7C6}" srcOrd="1" destOrd="0" presId="urn:microsoft.com/office/officeart/2005/8/layout/hProcess6"/>
    <dgm:cxn modelId="{67D96C68-2421-4FD4-BE9A-7FFF8D336CBA}" type="presParOf" srcId="{23DADB03-9120-4AAD-A487-FA7ACFE0E31C}" destId="{98F3188B-FDB7-48A4-8370-6D4FF1AE67A8}" srcOrd="2" destOrd="0" presId="urn:microsoft.com/office/officeart/2005/8/layout/hProcess6"/>
    <dgm:cxn modelId="{7010D701-796F-4A01-9EE5-E1D0519A60F6}" type="presParOf" srcId="{23DADB03-9120-4AAD-A487-FA7ACFE0E31C}" destId="{5BBBC96E-0530-4DFA-A8F3-E9E3A67CC97F}" srcOrd="3" destOrd="0" presId="urn:microsoft.com/office/officeart/2005/8/layout/hProcess6"/>
    <dgm:cxn modelId="{CD89EA13-B4DE-4C9A-B424-E8F8EDBAE824}" type="presParOf" srcId="{E9174A6A-D2FD-497D-BF68-07ABA451AD5A}" destId="{5C751444-F85D-4B17-8DED-21F9791F1C75}" srcOrd="3" destOrd="0" presId="urn:microsoft.com/office/officeart/2005/8/layout/hProcess6"/>
    <dgm:cxn modelId="{39D5BF1B-3F69-4F19-BEC6-74783C2A6ED2}" type="presParOf" srcId="{E9174A6A-D2FD-497D-BF68-07ABA451AD5A}" destId="{8411A1C2-E898-4A4C-8438-B96A6837D54E}" srcOrd="4" destOrd="0" presId="urn:microsoft.com/office/officeart/2005/8/layout/hProcess6"/>
    <dgm:cxn modelId="{8AE365DB-8FF8-48AC-9C7B-48242A2D0E21}" type="presParOf" srcId="{8411A1C2-E898-4A4C-8438-B96A6837D54E}" destId="{C5EB2184-59BB-4F4A-8D1A-8BF89FF5D288}" srcOrd="0" destOrd="0" presId="urn:microsoft.com/office/officeart/2005/8/layout/hProcess6"/>
    <dgm:cxn modelId="{A7FD15CA-6133-4406-897D-A95DE4B08C13}" type="presParOf" srcId="{8411A1C2-E898-4A4C-8438-B96A6837D54E}" destId="{C58EF05A-F688-4AFE-B40F-A1519E4BB4E8}" srcOrd="1" destOrd="0" presId="urn:microsoft.com/office/officeart/2005/8/layout/hProcess6"/>
    <dgm:cxn modelId="{708FF9FF-3968-4C40-A6CF-4D429C9F6829}" type="presParOf" srcId="{8411A1C2-E898-4A4C-8438-B96A6837D54E}" destId="{726059F6-7BC7-4F58-B19C-2A70D90166DF}" srcOrd="2" destOrd="0" presId="urn:microsoft.com/office/officeart/2005/8/layout/hProcess6"/>
    <dgm:cxn modelId="{9FC1FB70-6FB1-4191-B2F9-41A527F3F63B}" type="presParOf" srcId="{8411A1C2-E898-4A4C-8438-B96A6837D54E}" destId="{4045CB23-3EDF-473D-A5FC-249A9008E7E1}" srcOrd="3" destOrd="0" presId="urn:microsoft.com/office/officeart/2005/8/layout/hProcess6"/>
    <dgm:cxn modelId="{79CFCC45-40A7-4253-B5E5-5C799809FCD0}" type="presParOf" srcId="{E9174A6A-D2FD-497D-BF68-07ABA451AD5A}" destId="{8F83BB18-09A3-4217-ADAE-3654EB96AF39}" srcOrd="5" destOrd="0" presId="urn:microsoft.com/office/officeart/2005/8/layout/hProcess6"/>
    <dgm:cxn modelId="{F87E757A-CAD0-4709-B3C4-CE608795C70F}" type="presParOf" srcId="{E9174A6A-D2FD-497D-BF68-07ABA451AD5A}" destId="{2190BF25-5746-409C-9541-FD2E5F7672AA}" srcOrd="6" destOrd="0" presId="urn:microsoft.com/office/officeart/2005/8/layout/hProcess6"/>
    <dgm:cxn modelId="{00ABBCD5-C164-4A4B-BABE-F2BD5DEDD761}" type="presParOf" srcId="{2190BF25-5746-409C-9541-FD2E5F7672AA}" destId="{44DB02E2-0FAA-40DD-BD9C-1F98DF25B36A}" srcOrd="0" destOrd="0" presId="urn:microsoft.com/office/officeart/2005/8/layout/hProcess6"/>
    <dgm:cxn modelId="{46922D4A-4277-41BC-B45D-ADB316C07CA1}" type="presParOf" srcId="{2190BF25-5746-409C-9541-FD2E5F7672AA}" destId="{74F7D771-CDC6-415E-892C-547C147C0357}" srcOrd="1" destOrd="0" presId="urn:microsoft.com/office/officeart/2005/8/layout/hProcess6"/>
    <dgm:cxn modelId="{5546D354-BE07-443C-9352-1064FAF73D2D}" type="presParOf" srcId="{2190BF25-5746-409C-9541-FD2E5F7672AA}" destId="{C929A0D5-DA3A-411C-8870-A655A6E60DD0}" srcOrd="2" destOrd="0" presId="urn:microsoft.com/office/officeart/2005/8/layout/hProcess6"/>
    <dgm:cxn modelId="{69A9C496-E2E2-4916-8E60-42C89BE41F86}" type="presParOf" srcId="{2190BF25-5746-409C-9541-FD2E5F7672AA}" destId="{5BC6F8ED-6778-4B00-A36F-9DDA0B7B293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6D452F-61B1-4CBA-8432-AC7206ED0D94}" type="doc">
      <dgm:prSet loTypeId="urn:microsoft.com/office/officeart/2005/8/layout/hProcess6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5C993985-A63C-41FD-A5D7-C1E20D8FFC1F}">
      <dgm:prSet phldrT="[文字]"/>
      <dgm:spPr/>
      <dgm:t>
        <a:bodyPr/>
        <a:lstStyle/>
        <a:p>
          <a:r>
            <a:rPr lang="zh-TW" altLang="en-US" dirty="0" smtClean="0"/>
            <a:t>問題</a:t>
          </a:r>
          <a:endParaRPr lang="zh-TW" altLang="en-US" dirty="0"/>
        </a:p>
      </dgm:t>
    </dgm:pt>
    <dgm:pt modelId="{AABF823E-BEE2-4CF8-834E-23B09B958934}" type="par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53AB2C3E-71ED-4F13-BBC6-E26AF0C265DE}" type="sib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CA2A4520-BD77-49D3-B58E-FB7E884CCCAE}">
      <dgm:prSet phldrT="[文字]" custT="1"/>
      <dgm:spPr/>
      <dgm:t>
        <a:bodyPr/>
        <a:lstStyle/>
        <a:p>
          <a:r>
            <a:rPr lang="en-US" altLang="zh-TW" sz="1100" dirty="0" smtClean="0"/>
            <a:t>1.</a:t>
          </a:r>
          <a:r>
            <a:rPr lang="zh-TW" altLang="en-US" sz="1100" dirty="0" smtClean="0"/>
            <a:t>錢幣辨認</a:t>
          </a:r>
          <a:endParaRPr lang="zh-TW" altLang="en-US" sz="1100" dirty="0"/>
        </a:p>
      </dgm:t>
    </dgm:pt>
    <dgm:pt modelId="{A56012A8-C176-477E-9C84-DCE6D5ADEBB5}" type="par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C647F9B1-D9E0-4248-A66F-DB318CFF315A}" type="sib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04645741-4E5C-4E1E-82EC-B4B8628E7FA6}">
      <dgm:prSet phldrT="[文字]" custT="1"/>
      <dgm:spPr/>
      <dgm:t>
        <a:bodyPr/>
        <a:lstStyle/>
        <a:p>
          <a:r>
            <a:rPr lang="en-US" altLang="zh-TW" sz="1100" dirty="0" smtClean="0"/>
            <a:t>2.</a:t>
          </a:r>
          <a:r>
            <a:rPr lang="zh-TW" altLang="en-US" sz="1100" dirty="0" smtClean="0"/>
            <a:t>錢幣應用</a:t>
          </a:r>
          <a:endParaRPr lang="zh-TW" altLang="en-US" sz="1100" dirty="0"/>
        </a:p>
      </dgm:t>
    </dgm:pt>
    <dgm:pt modelId="{BDC9FDB1-D391-4C25-A3CE-CC4352E85948}" type="par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EF04FCD0-9AE4-46BA-8D20-C07CFBAED853}" type="sib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F6F51ACD-BCC3-40EC-AEB3-9E5C3CC9E6BB}">
      <dgm:prSet phldrT="[文字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模式</a:t>
          </a:r>
          <a:endParaRPr lang="zh-TW" altLang="en-US" dirty="0"/>
        </a:p>
      </dgm:t>
    </dgm:pt>
    <dgm:pt modelId="{5EAA8D29-BE7F-4AE7-B333-AD33685DB82A}" type="par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305E391E-0B35-4A82-A505-76FF7D230664}" type="sib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088B8D10-01AA-474C-8314-55CC1BDB738C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幣值兌換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4A1D83D7-28FB-4DA1-922A-2C4B41A5BB78}" type="par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B155CE04-ACFA-47BE-8EE7-09A7C88436FC}" type="sib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6E06BB1F-DB20-417A-9F08-E78617D0F5D8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計算總價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E197A02E-5A54-4AC3-B767-E446A72B883A}" type="par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EBDDA2D8-DAE2-4D5B-8A3C-D6752B6B51F4}" type="sib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39062FEC-A8DF-4F70-825D-B17C1C1D9550}">
      <dgm:prSet phldrT="[文字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抽象</a:t>
          </a:r>
          <a:endParaRPr lang="zh-TW" altLang="en-US" dirty="0"/>
        </a:p>
      </dgm:t>
    </dgm:pt>
    <dgm:pt modelId="{B718BD0F-0D80-4410-83C9-6796E7B55E2F}" type="par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B22746A1-9721-4F99-802C-21C391D6AD4F}" type="sib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7F63E071-FE21-4045-A4FF-2C3421A4F247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計價策略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EADC3B81-3EE2-4BA0-B722-42105090CE1B}" type="par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DFBFAABE-A257-4E35-A1FD-BE01939587DF}" type="sib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E2D6DE67-1BE0-42F9-910F-26EE77164D65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解題步驟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6610352C-5310-4448-81C6-E30A5EEF55F5}" type="par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7E51D637-7694-41CC-AF12-5A84E37C4C86}" type="sib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3E0B713A-AFE3-4517-8F45-225F71C3E4B8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演算</a:t>
          </a:r>
          <a:endParaRPr lang="zh-TW" altLang="en-US" dirty="0"/>
        </a:p>
      </dgm:t>
    </dgm:pt>
    <dgm:pt modelId="{7C3A1A4E-D8BA-411E-982F-1C5011F761DA}" type="par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CD6211A-B397-4903-8DAE-EE8D49DA8490}" type="sib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39EF049-7BC4-4D5C-879C-102BBCC22597}">
      <dgm:prSet custT="1"/>
      <dgm:spPr/>
      <dgm:t>
        <a:bodyPr/>
        <a:lstStyle/>
        <a:p>
          <a:pPr algn="l"/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執行步驟</a:t>
          </a:r>
          <a:endParaRPr lang="en-US" altLang="zh-TW" sz="1100" dirty="0" smtClean="0">
            <a:solidFill>
              <a:schemeClr val="tx1">
                <a:lumMod val="95000"/>
              </a:schemeClr>
            </a:solidFill>
          </a:endParaRPr>
        </a:p>
        <a:p>
          <a:pPr algn="l"/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生活應用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FEABCB5A-481F-4169-9A5B-FA4C85C21C56}" type="par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C0748CB0-3B6B-46A8-8BFF-4D74683FDA6F}" type="sib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E9174A6A-D2FD-497D-BF68-07ABA451AD5A}" type="pres">
      <dgm:prSet presAssocID="{206D452F-61B1-4CBA-8432-AC7206ED0D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84C99A-CC0D-402D-8B4C-D08024FA744B}" type="pres">
      <dgm:prSet presAssocID="{5C993985-A63C-41FD-A5D7-C1E20D8FFC1F}" presName="compNode" presStyleCnt="0"/>
      <dgm:spPr/>
    </dgm:pt>
    <dgm:pt modelId="{CF9B57AD-CF16-4FA0-A49B-EAB089665765}" type="pres">
      <dgm:prSet presAssocID="{5C993985-A63C-41FD-A5D7-C1E20D8FFC1F}" presName="noGeometry" presStyleCnt="0"/>
      <dgm:spPr/>
    </dgm:pt>
    <dgm:pt modelId="{F64A4CC9-FFAA-4937-9276-0535C79C0F04}" type="pres">
      <dgm:prSet presAssocID="{5C993985-A63C-41FD-A5D7-C1E20D8FFC1F}" presName="childTextVisible" presStyleLbl="bgAccFollowNode1" presStyleIdx="0" presStyleCnt="4" custScaleX="1154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12E780-293A-4116-A7DE-86BF79FFEECB}" type="pres">
      <dgm:prSet presAssocID="{5C993985-A63C-41FD-A5D7-C1E20D8FFC1F}" presName="childTextHidden" presStyleLbl="bgAccFollowNode1" presStyleIdx="0" presStyleCnt="4"/>
      <dgm:spPr/>
      <dgm:t>
        <a:bodyPr/>
        <a:lstStyle/>
        <a:p>
          <a:endParaRPr lang="zh-TW" altLang="en-US"/>
        </a:p>
      </dgm:t>
    </dgm:pt>
    <dgm:pt modelId="{49373798-6DCB-4D96-9184-66919BFBFFC7}" type="pres">
      <dgm:prSet presAssocID="{5C993985-A63C-41FD-A5D7-C1E20D8FFC1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6308E-BC4A-4FB8-B5AC-2A65325C67E4}" type="pres">
      <dgm:prSet presAssocID="{5C993985-A63C-41FD-A5D7-C1E20D8FFC1F}" presName="aSpace" presStyleCnt="0"/>
      <dgm:spPr/>
    </dgm:pt>
    <dgm:pt modelId="{23DADB03-9120-4AAD-A487-FA7ACFE0E31C}" type="pres">
      <dgm:prSet presAssocID="{F6F51ACD-BCC3-40EC-AEB3-9E5C3CC9E6BB}" presName="compNode" presStyleCnt="0"/>
      <dgm:spPr/>
    </dgm:pt>
    <dgm:pt modelId="{4F916A27-BF69-43B5-88BA-6E6178044566}" type="pres">
      <dgm:prSet presAssocID="{F6F51ACD-BCC3-40EC-AEB3-9E5C3CC9E6BB}" presName="noGeometry" presStyleCnt="0"/>
      <dgm:spPr/>
    </dgm:pt>
    <dgm:pt modelId="{E9D6D67C-946C-4CFB-B2C9-49D25EE2E7C6}" type="pres">
      <dgm:prSet presAssocID="{F6F51ACD-BCC3-40EC-AEB3-9E5C3CC9E6BB}" presName="childTextVisible" presStyleLbl="bgAccFollowNode1" presStyleIdx="1" presStyleCnt="4" custScaleX="1135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F3188B-FDB7-48A4-8370-6D4FF1AE67A8}" type="pres">
      <dgm:prSet presAssocID="{F6F51ACD-BCC3-40EC-AEB3-9E5C3CC9E6BB}" presName="childTextHidden" presStyleLbl="bgAccFollowNode1" presStyleIdx="1" presStyleCnt="4"/>
      <dgm:spPr/>
      <dgm:t>
        <a:bodyPr/>
        <a:lstStyle/>
        <a:p>
          <a:endParaRPr lang="zh-TW" altLang="en-US"/>
        </a:p>
      </dgm:t>
    </dgm:pt>
    <dgm:pt modelId="{5BBBC96E-0530-4DFA-A8F3-E9E3A67CC97F}" type="pres">
      <dgm:prSet presAssocID="{F6F51ACD-BCC3-40EC-AEB3-9E5C3CC9E6B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751444-F85D-4B17-8DED-21F9791F1C75}" type="pres">
      <dgm:prSet presAssocID="{F6F51ACD-BCC3-40EC-AEB3-9E5C3CC9E6BB}" presName="aSpace" presStyleCnt="0"/>
      <dgm:spPr/>
    </dgm:pt>
    <dgm:pt modelId="{8411A1C2-E898-4A4C-8438-B96A6837D54E}" type="pres">
      <dgm:prSet presAssocID="{39062FEC-A8DF-4F70-825D-B17C1C1D9550}" presName="compNode" presStyleCnt="0"/>
      <dgm:spPr/>
    </dgm:pt>
    <dgm:pt modelId="{C5EB2184-59BB-4F4A-8D1A-8BF89FF5D288}" type="pres">
      <dgm:prSet presAssocID="{39062FEC-A8DF-4F70-825D-B17C1C1D9550}" presName="noGeometry" presStyleCnt="0"/>
      <dgm:spPr/>
    </dgm:pt>
    <dgm:pt modelId="{C58EF05A-F688-4AFE-B40F-A1519E4BB4E8}" type="pres">
      <dgm:prSet presAssocID="{39062FEC-A8DF-4F70-825D-B17C1C1D9550}" presName="childTextVisible" presStyleLbl="bgAccFollowNode1" presStyleIdx="2" presStyleCnt="4" custScaleX="1226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6059F6-7BC7-4F58-B19C-2A70D90166DF}" type="pres">
      <dgm:prSet presAssocID="{39062FEC-A8DF-4F70-825D-B17C1C1D9550}" presName="childTextHidden" presStyleLbl="bgAccFollowNode1" presStyleIdx="2" presStyleCnt="4"/>
      <dgm:spPr/>
      <dgm:t>
        <a:bodyPr/>
        <a:lstStyle/>
        <a:p>
          <a:endParaRPr lang="zh-TW" altLang="en-US"/>
        </a:p>
      </dgm:t>
    </dgm:pt>
    <dgm:pt modelId="{4045CB23-3EDF-473D-A5FC-249A9008E7E1}" type="pres">
      <dgm:prSet presAssocID="{39062FEC-A8DF-4F70-825D-B17C1C1D955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83BB18-09A3-4217-ADAE-3654EB96AF39}" type="pres">
      <dgm:prSet presAssocID="{39062FEC-A8DF-4F70-825D-B17C1C1D9550}" presName="aSpace" presStyleCnt="0"/>
      <dgm:spPr/>
    </dgm:pt>
    <dgm:pt modelId="{2190BF25-5746-409C-9541-FD2E5F7672AA}" type="pres">
      <dgm:prSet presAssocID="{3E0B713A-AFE3-4517-8F45-225F71C3E4B8}" presName="compNode" presStyleCnt="0"/>
      <dgm:spPr/>
    </dgm:pt>
    <dgm:pt modelId="{44DB02E2-0FAA-40DD-BD9C-1F98DF25B36A}" type="pres">
      <dgm:prSet presAssocID="{3E0B713A-AFE3-4517-8F45-225F71C3E4B8}" presName="noGeometry" presStyleCnt="0"/>
      <dgm:spPr/>
    </dgm:pt>
    <dgm:pt modelId="{74F7D771-CDC6-415E-892C-547C147C0357}" type="pres">
      <dgm:prSet presAssocID="{3E0B713A-AFE3-4517-8F45-225F71C3E4B8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29A0D5-DA3A-411C-8870-A655A6E60DD0}" type="pres">
      <dgm:prSet presAssocID="{3E0B713A-AFE3-4517-8F45-225F71C3E4B8}" presName="childTextHidden" presStyleLbl="bgAccFollowNode1" presStyleIdx="3" presStyleCnt="4"/>
      <dgm:spPr/>
      <dgm:t>
        <a:bodyPr/>
        <a:lstStyle/>
        <a:p>
          <a:endParaRPr lang="zh-TW" altLang="en-US"/>
        </a:p>
      </dgm:t>
    </dgm:pt>
    <dgm:pt modelId="{5BC6F8ED-6778-4B00-A36F-9DDA0B7B2932}" type="pres">
      <dgm:prSet presAssocID="{3E0B713A-AFE3-4517-8F45-225F71C3E4B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4C7D48E-03BB-4E54-845E-FF1D39D04D72}" type="presOf" srcId="{04645741-4E5C-4E1E-82EC-B4B8628E7FA6}" destId="{AF12E780-293A-4116-A7DE-86BF79FFEECB}" srcOrd="1" destOrd="1" presId="urn:microsoft.com/office/officeart/2005/8/layout/hProcess6"/>
    <dgm:cxn modelId="{455C71AF-34EE-4EC3-BAAC-620AEC839851}" type="presOf" srcId="{7F63E071-FE21-4045-A4FF-2C3421A4F247}" destId="{C58EF05A-F688-4AFE-B40F-A1519E4BB4E8}" srcOrd="0" destOrd="0" presId="urn:microsoft.com/office/officeart/2005/8/layout/hProcess6"/>
    <dgm:cxn modelId="{174CA9C8-0AB3-43EB-AB13-EABDF2E109FB}" type="presOf" srcId="{088B8D10-01AA-474C-8314-55CC1BDB738C}" destId="{E9D6D67C-946C-4CFB-B2C9-49D25EE2E7C6}" srcOrd="0" destOrd="0" presId="urn:microsoft.com/office/officeart/2005/8/layout/hProcess6"/>
    <dgm:cxn modelId="{E0423CD9-BB43-4A2B-8F7C-EE1D5D115B5E}" type="presOf" srcId="{3E0B713A-AFE3-4517-8F45-225F71C3E4B8}" destId="{5BC6F8ED-6778-4B00-A36F-9DDA0B7B2932}" srcOrd="0" destOrd="0" presId="urn:microsoft.com/office/officeart/2005/8/layout/hProcess6"/>
    <dgm:cxn modelId="{223FB35F-641B-463F-97CE-17363E21EEC8}" type="presOf" srcId="{E2D6DE67-1BE0-42F9-910F-26EE77164D65}" destId="{C58EF05A-F688-4AFE-B40F-A1519E4BB4E8}" srcOrd="0" destOrd="1" presId="urn:microsoft.com/office/officeart/2005/8/layout/hProcess6"/>
    <dgm:cxn modelId="{C8CFD477-3001-4480-B118-06C6D3A57994}" srcId="{206D452F-61B1-4CBA-8432-AC7206ED0D94}" destId="{39062FEC-A8DF-4F70-825D-B17C1C1D9550}" srcOrd="2" destOrd="0" parTransId="{B718BD0F-0D80-4410-83C9-6796E7B55E2F}" sibTransId="{B22746A1-9721-4F99-802C-21C391D6AD4F}"/>
    <dgm:cxn modelId="{520F9DB5-4C5E-4778-9141-DE377CF0650B}" type="presOf" srcId="{39062FEC-A8DF-4F70-825D-B17C1C1D9550}" destId="{4045CB23-3EDF-473D-A5FC-249A9008E7E1}" srcOrd="0" destOrd="0" presId="urn:microsoft.com/office/officeart/2005/8/layout/hProcess6"/>
    <dgm:cxn modelId="{A92D2FCA-373C-4EC8-BE06-FABE31FE83C3}" type="presOf" srcId="{539EF049-7BC4-4D5C-879C-102BBCC22597}" destId="{C929A0D5-DA3A-411C-8870-A655A6E60DD0}" srcOrd="1" destOrd="0" presId="urn:microsoft.com/office/officeart/2005/8/layout/hProcess6"/>
    <dgm:cxn modelId="{1EBD61D9-D559-40A8-B925-A0CE7D2A2341}" srcId="{206D452F-61B1-4CBA-8432-AC7206ED0D94}" destId="{3E0B713A-AFE3-4517-8F45-225F71C3E4B8}" srcOrd="3" destOrd="0" parTransId="{7C3A1A4E-D8BA-411E-982F-1C5011F761DA}" sibTransId="{5CD6211A-B397-4903-8DAE-EE8D49DA8490}"/>
    <dgm:cxn modelId="{50790B0F-9805-4FDB-AF38-77DDA46CC699}" srcId="{39062FEC-A8DF-4F70-825D-B17C1C1D9550}" destId="{E2D6DE67-1BE0-42F9-910F-26EE77164D65}" srcOrd="1" destOrd="0" parTransId="{6610352C-5310-4448-81C6-E30A5EEF55F5}" sibTransId="{7E51D637-7694-41CC-AF12-5A84E37C4C86}"/>
    <dgm:cxn modelId="{1E0A43CD-D44D-42E0-80F0-AA6E6C186F7E}" type="presOf" srcId="{CA2A4520-BD77-49D3-B58E-FB7E884CCCAE}" destId="{AF12E780-293A-4116-A7DE-86BF79FFEECB}" srcOrd="1" destOrd="0" presId="urn:microsoft.com/office/officeart/2005/8/layout/hProcess6"/>
    <dgm:cxn modelId="{B5C733A0-62E6-447F-B652-CBA6A6F6EB66}" type="presOf" srcId="{04645741-4E5C-4E1E-82EC-B4B8628E7FA6}" destId="{F64A4CC9-FFAA-4937-9276-0535C79C0F04}" srcOrd="0" destOrd="1" presId="urn:microsoft.com/office/officeart/2005/8/layout/hProcess6"/>
    <dgm:cxn modelId="{EA247968-9F09-44DB-87BD-BE9C031D005F}" type="presOf" srcId="{6E06BB1F-DB20-417A-9F08-E78617D0F5D8}" destId="{E9D6D67C-946C-4CFB-B2C9-49D25EE2E7C6}" srcOrd="0" destOrd="1" presId="urn:microsoft.com/office/officeart/2005/8/layout/hProcess6"/>
    <dgm:cxn modelId="{234BA888-A5F6-4939-BC2A-EEF73C4B6229}" type="presOf" srcId="{E2D6DE67-1BE0-42F9-910F-26EE77164D65}" destId="{726059F6-7BC7-4F58-B19C-2A70D90166DF}" srcOrd="1" destOrd="1" presId="urn:microsoft.com/office/officeart/2005/8/layout/hProcess6"/>
    <dgm:cxn modelId="{145054CC-2C3F-4EA5-A118-346CB4AE3D2E}" type="presOf" srcId="{539EF049-7BC4-4D5C-879C-102BBCC22597}" destId="{74F7D771-CDC6-415E-892C-547C147C0357}" srcOrd="0" destOrd="0" presId="urn:microsoft.com/office/officeart/2005/8/layout/hProcess6"/>
    <dgm:cxn modelId="{5C45924A-B2F0-4CFC-B1F0-0DB4D8694748}" type="presOf" srcId="{6E06BB1F-DB20-417A-9F08-E78617D0F5D8}" destId="{98F3188B-FDB7-48A4-8370-6D4FF1AE67A8}" srcOrd="1" destOrd="1" presId="urn:microsoft.com/office/officeart/2005/8/layout/hProcess6"/>
    <dgm:cxn modelId="{AB0C2ACF-916E-4486-BB21-9585E25BB597}" srcId="{206D452F-61B1-4CBA-8432-AC7206ED0D94}" destId="{5C993985-A63C-41FD-A5D7-C1E20D8FFC1F}" srcOrd="0" destOrd="0" parTransId="{AABF823E-BEE2-4CF8-834E-23B09B958934}" sibTransId="{53AB2C3E-71ED-4F13-BBC6-E26AF0C265DE}"/>
    <dgm:cxn modelId="{E229451F-D4B6-4845-A7DB-D4A184CBDE8A}" type="presOf" srcId="{206D452F-61B1-4CBA-8432-AC7206ED0D94}" destId="{E9174A6A-D2FD-497D-BF68-07ABA451AD5A}" srcOrd="0" destOrd="0" presId="urn:microsoft.com/office/officeart/2005/8/layout/hProcess6"/>
    <dgm:cxn modelId="{7417D7BF-D65A-469D-BF5B-A714E3694764}" srcId="{39062FEC-A8DF-4F70-825D-B17C1C1D9550}" destId="{7F63E071-FE21-4045-A4FF-2C3421A4F247}" srcOrd="0" destOrd="0" parTransId="{EADC3B81-3EE2-4BA0-B722-42105090CE1B}" sibTransId="{DFBFAABE-A257-4E35-A1FD-BE01939587DF}"/>
    <dgm:cxn modelId="{568376A9-9394-4D77-B22D-9AEBAAF1A62C}" srcId="{206D452F-61B1-4CBA-8432-AC7206ED0D94}" destId="{F6F51ACD-BCC3-40EC-AEB3-9E5C3CC9E6BB}" srcOrd="1" destOrd="0" parTransId="{5EAA8D29-BE7F-4AE7-B333-AD33685DB82A}" sibTransId="{305E391E-0B35-4A82-A505-76FF7D230664}"/>
    <dgm:cxn modelId="{89A35C0A-5361-4197-BFF6-728576A94B0B}" srcId="{3E0B713A-AFE3-4517-8F45-225F71C3E4B8}" destId="{539EF049-7BC4-4D5C-879C-102BBCC22597}" srcOrd="0" destOrd="0" parTransId="{FEABCB5A-481F-4169-9A5B-FA4C85C21C56}" sibTransId="{C0748CB0-3B6B-46A8-8BFF-4D74683FDA6F}"/>
    <dgm:cxn modelId="{E741883E-8EAF-4DA8-BF6D-3F1DC7E20961}" type="presOf" srcId="{5C993985-A63C-41FD-A5D7-C1E20D8FFC1F}" destId="{49373798-6DCB-4D96-9184-66919BFBFFC7}" srcOrd="0" destOrd="0" presId="urn:microsoft.com/office/officeart/2005/8/layout/hProcess6"/>
    <dgm:cxn modelId="{10D5071D-7E96-4A8D-B8CE-71DFC42E84EB}" srcId="{5C993985-A63C-41FD-A5D7-C1E20D8FFC1F}" destId="{CA2A4520-BD77-49D3-B58E-FB7E884CCCAE}" srcOrd="0" destOrd="0" parTransId="{A56012A8-C176-477E-9C84-DCE6D5ADEBB5}" sibTransId="{C647F9B1-D9E0-4248-A66F-DB318CFF315A}"/>
    <dgm:cxn modelId="{48DE495E-FE45-4218-8208-23E9C86B0EE8}" srcId="{F6F51ACD-BCC3-40EC-AEB3-9E5C3CC9E6BB}" destId="{088B8D10-01AA-474C-8314-55CC1BDB738C}" srcOrd="0" destOrd="0" parTransId="{4A1D83D7-28FB-4DA1-922A-2C4B41A5BB78}" sibTransId="{B155CE04-ACFA-47BE-8EE7-09A7C88436FC}"/>
    <dgm:cxn modelId="{460CDCC8-C2D8-4ACC-80CE-FEBD772291FE}" type="presOf" srcId="{F6F51ACD-BCC3-40EC-AEB3-9E5C3CC9E6BB}" destId="{5BBBC96E-0530-4DFA-A8F3-E9E3A67CC97F}" srcOrd="0" destOrd="0" presId="urn:microsoft.com/office/officeart/2005/8/layout/hProcess6"/>
    <dgm:cxn modelId="{B371C56A-B9B7-4622-A36C-ADB0843A85A4}" srcId="{F6F51ACD-BCC3-40EC-AEB3-9E5C3CC9E6BB}" destId="{6E06BB1F-DB20-417A-9F08-E78617D0F5D8}" srcOrd="1" destOrd="0" parTransId="{E197A02E-5A54-4AC3-B767-E446A72B883A}" sibTransId="{EBDDA2D8-DAE2-4D5B-8A3C-D6752B6B51F4}"/>
    <dgm:cxn modelId="{115CCEA1-B1C7-437D-8C67-4585DC138792}" type="presOf" srcId="{088B8D10-01AA-474C-8314-55CC1BDB738C}" destId="{98F3188B-FDB7-48A4-8370-6D4FF1AE67A8}" srcOrd="1" destOrd="0" presId="urn:microsoft.com/office/officeart/2005/8/layout/hProcess6"/>
    <dgm:cxn modelId="{7875789B-A3CD-434F-802B-D372B7FF943B}" type="presOf" srcId="{CA2A4520-BD77-49D3-B58E-FB7E884CCCAE}" destId="{F64A4CC9-FFAA-4937-9276-0535C79C0F04}" srcOrd="0" destOrd="0" presId="urn:microsoft.com/office/officeart/2005/8/layout/hProcess6"/>
    <dgm:cxn modelId="{D838EE44-CD52-4ED6-9BBD-75D1049AC040}" srcId="{5C993985-A63C-41FD-A5D7-C1E20D8FFC1F}" destId="{04645741-4E5C-4E1E-82EC-B4B8628E7FA6}" srcOrd="1" destOrd="0" parTransId="{BDC9FDB1-D391-4C25-A3CE-CC4352E85948}" sibTransId="{EF04FCD0-9AE4-46BA-8D20-C07CFBAED853}"/>
    <dgm:cxn modelId="{DC237807-08C8-42EF-BC20-5F12B570A1E2}" type="presOf" srcId="{7F63E071-FE21-4045-A4FF-2C3421A4F247}" destId="{726059F6-7BC7-4F58-B19C-2A70D90166DF}" srcOrd="1" destOrd="0" presId="urn:microsoft.com/office/officeart/2005/8/layout/hProcess6"/>
    <dgm:cxn modelId="{CB1B2AEC-FB39-4B12-9681-A40AB523F8A0}" type="presParOf" srcId="{E9174A6A-D2FD-497D-BF68-07ABA451AD5A}" destId="{0684C99A-CC0D-402D-8B4C-D08024FA744B}" srcOrd="0" destOrd="0" presId="urn:microsoft.com/office/officeart/2005/8/layout/hProcess6"/>
    <dgm:cxn modelId="{3915ABE5-A88B-41E8-8DE3-09B8D42FBF1C}" type="presParOf" srcId="{0684C99A-CC0D-402D-8B4C-D08024FA744B}" destId="{CF9B57AD-CF16-4FA0-A49B-EAB089665765}" srcOrd="0" destOrd="0" presId="urn:microsoft.com/office/officeart/2005/8/layout/hProcess6"/>
    <dgm:cxn modelId="{FF308B9A-159F-4355-B879-0E6117A47367}" type="presParOf" srcId="{0684C99A-CC0D-402D-8B4C-D08024FA744B}" destId="{F64A4CC9-FFAA-4937-9276-0535C79C0F04}" srcOrd="1" destOrd="0" presId="urn:microsoft.com/office/officeart/2005/8/layout/hProcess6"/>
    <dgm:cxn modelId="{C2FB330C-3FAD-4BBC-A5DB-88E061E3F6F5}" type="presParOf" srcId="{0684C99A-CC0D-402D-8B4C-D08024FA744B}" destId="{AF12E780-293A-4116-A7DE-86BF79FFEECB}" srcOrd="2" destOrd="0" presId="urn:microsoft.com/office/officeart/2005/8/layout/hProcess6"/>
    <dgm:cxn modelId="{9DA8BDF6-CDA3-4094-AD83-8C8CFEDD97E6}" type="presParOf" srcId="{0684C99A-CC0D-402D-8B4C-D08024FA744B}" destId="{49373798-6DCB-4D96-9184-66919BFBFFC7}" srcOrd="3" destOrd="0" presId="urn:microsoft.com/office/officeart/2005/8/layout/hProcess6"/>
    <dgm:cxn modelId="{96B119E7-0C27-4452-9265-C1A1B3DB728E}" type="presParOf" srcId="{E9174A6A-D2FD-497D-BF68-07ABA451AD5A}" destId="{B106308E-BC4A-4FB8-B5AC-2A65325C67E4}" srcOrd="1" destOrd="0" presId="urn:microsoft.com/office/officeart/2005/8/layout/hProcess6"/>
    <dgm:cxn modelId="{85301FD9-8D84-4D50-94B8-F546B01391F8}" type="presParOf" srcId="{E9174A6A-D2FD-497D-BF68-07ABA451AD5A}" destId="{23DADB03-9120-4AAD-A487-FA7ACFE0E31C}" srcOrd="2" destOrd="0" presId="urn:microsoft.com/office/officeart/2005/8/layout/hProcess6"/>
    <dgm:cxn modelId="{8732BB5A-B2B5-40DE-8B45-D7EE7DB3DC3E}" type="presParOf" srcId="{23DADB03-9120-4AAD-A487-FA7ACFE0E31C}" destId="{4F916A27-BF69-43B5-88BA-6E6178044566}" srcOrd="0" destOrd="0" presId="urn:microsoft.com/office/officeart/2005/8/layout/hProcess6"/>
    <dgm:cxn modelId="{E696CE9F-8A9B-4623-B352-DA9AB25D02A7}" type="presParOf" srcId="{23DADB03-9120-4AAD-A487-FA7ACFE0E31C}" destId="{E9D6D67C-946C-4CFB-B2C9-49D25EE2E7C6}" srcOrd="1" destOrd="0" presId="urn:microsoft.com/office/officeart/2005/8/layout/hProcess6"/>
    <dgm:cxn modelId="{B3A70606-B197-4400-ABBB-2214F327C1F2}" type="presParOf" srcId="{23DADB03-9120-4AAD-A487-FA7ACFE0E31C}" destId="{98F3188B-FDB7-48A4-8370-6D4FF1AE67A8}" srcOrd="2" destOrd="0" presId="urn:microsoft.com/office/officeart/2005/8/layout/hProcess6"/>
    <dgm:cxn modelId="{94CDE51B-E1E9-4533-90EC-34BB563E4944}" type="presParOf" srcId="{23DADB03-9120-4AAD-A487-FA7ACFE0E31C}" destId="{5BBBC96E-0530-4DFA-A8F3-E9E3A67CC97F}" srcOrd="3" destOrd="0" presId="urn:microsoft.com/office/officeart/2005/8/layout/hProcess6"/>
    <dgm:cxn modelId="{198F5398-28E2-4E75-954B-C0F6CF0ADD63}" type="presParOf" srcId="{E9174A6A-D2FD-497D-BF68-07ABA451AD5A}" destId="{5C751444-F85D-4B17-8DED-21F9791F1C75}" srcOrd="3" destOrd="0" presId="urn:microsoft.com/office/officeart/2005/8/layout/hProcess6"/>
    <dgm:cxn modelId="{E185E753-371F-4BBF-9807-B0A02BC6780E}" type="presParOf" srcId="{E9174A6A-D2FD-497D-BF68-07ABA451AD5A}" destId="{8411A1C2-E898-4A4C-8438-B96A6837D54E}" srcOrd="4" destOrd="0" presId="urn:microsoft.com/office/officeart/2005/8/layout/hProcess6"/>
    <dgm:cxn modelId="{5CB03477-2E0F-4BD3-ADA7-3C5DF323D31D}" type="presParOf" srcId="{8411A1C2-E898-4A4C-8438-B96A6837D54E}" destId="{C5EB2184-59BB-4F4A-8D1A-8BF89FF5D288}" srcOrd="0" destOrd="0" presId="urn:microsoft.com/office/officeart/2005/8/layout/hProcess6"/>
    <dgm:cxn modelId="{79E272CF-9931-48ED-9E64-9FEF955B7383}" type="presParOf" srcId="{8411A1C2-E898-4A4C-8438-B96A6837D54E}" destId="{C58EF05A-F688-4AFE-B40F-A1519E4BB4E8}" srcOrd="1" destOrd="0" presId="urn:microsoft.com/office/officeart/2005/8/layout/hProcess6"/>
    <dgm:cxn modelId="{76FB1F39-077B-43F1-A8B9-14CEEA60DBB5}" type="presParOf" srcId="{8411A1C2-E898-4A4C-8438-B96A6837D54E}" destId="{726059F6-7BC7-4F58-B19C-2A70D90166DF}" srcOrd="2" destOrd="0" presId="urn:microsoft.com/office/officeart/2005/8/layout/hProcess6"/>
    <dgm:cxn modelId="{BD9D0997-D116-45F4-8566-78178948E75B}" type="presParOf" srcId="{8411A1C2-E898-4A4C-8438-B96A6837D54E}" destId="{4045CB23-3EDF-473D-A5FC-249A9008E7E1}" srcOrd="3" destOrd="0" presId="urn:microsoft.com/office/officeart/2005/8/layout/hProcess6"/>
    <dgm:cxn modelId="{079B79F6-3776-4649-9E62-BA46744EDA3B}" type="presParOf" srcId="{E9174A6A-D2FD-497D-BF68-07ABA451AD5A}" destId="{8F83BB18-09A3-4217-ADAE-3654EB96AF39}" srcOrd="5" destOrd="0" presId="urn:microsoft.com/office/officeart/2005/8/layout/hProcess6"/>
    <dgm:cxn modelId="{9331C792-C29A-448C-895B-825372856009}" type="presParOf" srcId="{E9174A6A-D2FD-497D-BF68-07ABA451AD5A}" destId="{2190BF25-5746-409C-9541-FD2E5F7672AA}" srcOrd="6" destOrd="0" presId="urn:microsoft.com/office/officeart/2005/8/layout/hProcess6"/>
    <dgm:cxn modelId="{15160436-575E-4DF9-BCC1-8813819CB34B}" type="presParOf" srcId="{2190BF25-5746-409C-9541-FD2E5F7672AA}" destId="{44DB02E2-0FAA-40DD-BD9C-1F98DF25B36A}" srcOrd="0" destOrd="0" presId="urn:microsoft.com/office/officeart/2005/8/layout/hProcess6"/>
    <dgm:cxn modelId="{1BBEE10F-72BA-477A-9D8E-403518F0AD1C}" type="presParOf" srcId="{2190BF25-5746-409C-9541-FD2E5F7672AA}" destId="{74F7D771-CDC6-415E-892C-547C147C0357}" srcOrd="1" destOrd="0" presId="urn:microsoft.com/office/officeart/2005/8/layout/hProcess6"/>
    <dgm:cxn modelId="{3F1C88EB-5406-4606-8463-60DBB0FABFDC}" type="presParOf" srcId="{2190BF25-5746-409C-9541-FD2E5F7672AA}" destId="{C929A0D5-DA3A-411C-8870-A655A6E60DD0}" srcOrd="2" destOrd="0" presId="urn:microsoft.com/office/officeart/2005/8/layout/hProcess6"/>
    <dgm:cxn modelId="{BED91423-4C9E-439E-AE21-2E7D1624309C}" type="presParOf" srcId="{2190BF25-5746-409C-9541-FD2E5F7672AA}" destId="{5BC6F8ED-6778-4B00-A36F-9DDA0B7B293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6D452F-61B1-4CBA-8432-AC7206ED0D94}" type="doc">
      <dgm:prSet loTypeId="urn:microsoft.com/office/officeart/2005/8/layout/hProcess6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zh-TW" altLang="en-US"/>
        </a:p>
      </dgm:t>
    </dgm:pt>
    <dgm:pt modelId="{5C993985-A63C-41FD-A5D7-C1E20D8FFC1F}">
      <dgm:prSet phldrT="[文字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問題</a:t>
          </a:r>
          <a:endParaRPr lang="zh-TW" altLang="en-US" dirty="0"/>
        </a:p>
      </dgm:t>
    </dgm:pt>
    <dgm:pt modelId="{AABF823E-BEE2-4CF8-834E-23B09B958934}" type="par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53AB2C3E-71ED-4F13-BBC6-E26AF0C265DE}" type="sib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CA2A4520-BD77-49D3-B58E-FB7E884CCCAE}">
      <dgm:prSet phldrT="[文字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錢幣辨認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A56012A8-C176-477E-9C84-DCE6D5ADEBB5}" type="par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C647F9B1-D9E0-4248-A66F-DB318CFF315A}" type="sib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04645741-4E5C-4E1E-82EC-B4B8628E7FA6}">
      <dgm:prSet phldrT="[文字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錢幣應用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BDC9FDB1-D391-4C25-A3CE-CC4352E85948}" type="par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EF04FCD0-9AE4-46BA-8D20-C07CFBAED853}" type="sib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F6F51ACD-BCC3-40EC-AEB3-9E5C3CC9E6BB}">
      <dgm:prSet phldrT="[文字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zh-TW" altLang="en-US" dirty="0" smtClean="0"/>
            <a:t>模式</a:t>
          </a:r>
          <a:endParaRPr lang="zh-TW" altLang="en-US" dirty="0"/>
        </a:p>
      </dgm:t>
    </dgm:pt>
    <dgm:pt modelId="{5EAA8D29-BE7F-4AE7-B333-AD33685DB82A}" type="par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305E391E-0B35-4A82-A505-76FF7D230664}" type="sib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088B8D10-01AA-474C-8314-55CC1BDB738C}">
      <dgm:prSet phldrT="[文字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bg1"/>
              </a:solidFill>
            </a:rPr>
            <a:t>1.</a:t>
          </a:r>
          <a:r>
            <a:rPr lang="zh-TW" altLang="en-US" sz="1100" dirty="0" smtClean="0">
              <a:solidFill>
                <a:schemeClr val="bg1"/>
              </a:solidFill>
            </a:rPr>
            <a:t>幣值兌換</a:t>
          </a:r>
          <a:endParaRPr lang="zh-TW" altLang="en-US" sz="1100" dirty="0">
            <a:solidFill>
              <a:schemeClr val="bg1"/>
            </a:solidFill>
          </a:endParaRPr>
        </a:p>
      </dgm:t>
    </dgm:pt>
    <dgm:pt modelId="{4A1D83D7-28FB-4DA1-922A-2C4B41A5BB78}" type="par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B155CE04-ACFA-47BE-8EE7-09A7C88436FC}" type="sib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6E06BB1F-DB20-417A-9F08-E78617D0F5D8}">
      <dgm:prSet phldrT="[文字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bg1"/>
              </a:solidFill>
            </a:rPr>
            <a:t>2.</a:t>
          </a:r>
          <a:r>
            <a:rPr lang="zh-TW" altLang="en-US" sz="1100" dirty="0" smtClean="0">
              <a:solidFill>
                <a:schemeClr val="bg1"/>
              </a:solidFill>
            </a:rPr>
            <a:t>計算總價</a:t>
          </a:r>
          <a:endParaRPr lang="zh-TW" altLang="en-US" sz="1100" dirty="0">
            <a:solidFill>
              <a:schemeClr val="bg1"/>
            </a:solidFill>
          </a:endParaRPr>
        </a:p>
      </dgm:t>
    </dgm:pt>
    <dgm:pt modelId="{E197A02E-5A54-4AC3-B767-E446A72B883A}" type="par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EBDDA2D8-DAE2-4D5B-8A3C-D6752B6B51F4}" type="sib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39062FEC-A8DF-4F70-825D-B17C1C1D9550}">
      <dgm:prSet phldrT="[文字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抽象</a:t>
          </a:r>
          <a:endParaRPr lang="zh-TW" altLang="en-US" dirty="0"/>
        </a:p>
      </dgm:t>
    </dgm:pt>
    <dgm:pt modelId="{B718BD0F-0D80-4410-83C9-6796E7B55E2F}" type="par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B22746A1-9721-4F99-802C-21C391D6AD4F}" type="sib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7F63E071-FE21-4045-A4FF-2C3421A4F247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計價策略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EADC3B81-3EE2-4BA0-B722-42105090CE1B}" type="par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DFBFAABE-A257-4E35-A1FD-BE01939587DF}" type="sib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E2D6DE67-1BE0-42F9-910F-26EE77164D65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解題步驟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6610352C-5310-4448-81C6-E30A5EEF55F5}" type="par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7E51D637-7694-41CC-AF12-5A84E37C4C86}" type="sib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3E0B713A-AFE3-4517-8F45-225F71C3E4B8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演算</a:t>
          </a:r>
          <a:endParaRPr lang="zh-TW" altLang="en-US" dirty="0"/>
        </a:p>
      </dgm:t>
    </dgm:pt>
    <dgm:pt modelId="{7C3A1A4E-D8BA-411E-982F-1C5011F761DA}" type="par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CD6211A-B397-4903-8DAE-EE8D49DA8490}" type="sib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39EF049-7BC4-4D5C-879C-102BBCC22597}">
      <dgm:prSet custT="1"/>
      <dgm:spPr/>
      <dgm:t>
        <a:bodyPr/>
        <a:lstStyle/>
        <a:p>
          <a:pPr algn="l"/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執行步驟</a:t>
          </a:r>
          <a:endParaRPr lang="en-US" altLang="zh-TW" sz="1100" dirty="0" smtClean="0">
            <a:solidFill>
              <a:schemeClr val="tx1">
                <a:lumMod val="95000"/>
              </a:schemeClr>
            </a:solidFill>
          </a:endParaRPr>
        </a:p>
        <a:p>
          <a:pPr algn="l"/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生活應用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FEABCB5A-481F-4169-9A5B-FA4C85C21C56}" type="par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C0748CB0-3B6B-46A8-8BFF-4D74683FDA6F}" type="sib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E9174A6A-D2FD-497D-BF68-07ABA451AD5A}" type="pres">
      <dgm:prSet presAssocID="{206D452F-61B1-4CBA-8432-AC7206ED0D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84C99A-CC0D-402D-8B4C-D08024FA744B}" type="pres">
      <dgm:prSet presAssocID="{5C993985-A63C-41FD-A5D7-C1E20D8FFC1F}" presName="compNode" presStyleCnt="0"/>
      <dgm:spPr/>
    </dgm:pt>
    <dgm:pt modelId="{CF9B57AD-CF16-4FA0-A49B-EAB089665765}" type="pres">
      <dgm:prSet presAssocID="{5C993985-A63C-41FD-A5D7-C1E20D8FFC1F}" presName="noGeometry" presStyleCnt="0"/>
      <dgm:spPr/>
    </dgm:pt>
    <dgm:pt modelId="{F64A4CC9-FFAA-4937-9276-0535C79C0F04}" type="pres">
      <dgm:prSet presAssocID="{5C993985-A63C-41FD-A5D7-C1E20D8FFC1F}" presName="childTextVisible" presStyleLbl="bgAccFollowNode1" presStyleIdx="0" presStyleCnt="4" custScaleX="1154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12E780-293A-4116-A7DE-86BF79FFEECB}" type="pres">
      <dgm:prSet presAssocID="{5C993985-A63C-41FD-A5D7-C1E20D8FFC1F}" presName="childTextHidden" presStyleLbl="bgAccFollowNode1" presStyleIdx="0" presStyleCnt="4"/>
      <dgm:spPr/>
      <dgm:t>
        <a:bodyPr/>
        <a:lstStyle/>
        <a:p>
          <a:endParaRPr lang="zh-TW" altLang="en-US"/>
        </a:p>
      </dgm:t>
    </dgm:pt>
    <dgm:pt modelId="{49373798-6DCB-4D96-9184-66919BFBFFC7}" type="pres">
      <dgm:prSet presAssocID="{5C993985-A63C-41FD-A5D7-C1E20D8FFC1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6308E-BC4A-4FB8-B5AC-2A65325C67E4}" type="pres">
      <dgm:prSet presAssocID="{5C993985-A63C-41FD-A5D7-C1E20D8FFC1F}" presName="aSpace" presStyleCnt="0"/>
      <dgm:spPr/>
    </dgm:pt>
    <dgm:pt modelId="{23DADB03-9120-4AAD-A487-FA7ACFE0E31C}" type="pres">
      <dgm:prSet presAssocID="{F6F51ACD-BCC3-40EC-AEB3-9E5C3CC9E6BB}" presName="compNode" presStyleCnt="0"/>
      <dgm:spPr/>
    </dgm:pt>
    <dgm:pt modelId="{4F916A27-BF69-43B5-88BA-6E6178044566}" type="pres">
      <dgm:prSet presAssocID="{F6F51ACD-BCC3-40EC-AEB3-9E5C3CC9E6BB}" presName="noGeometry" presStyleCnt="0"/>
      <dgm:spPr/>
    </dgm:pt>
    <dgm:pt modelId="{E9D6D67C-946C-4CFB-B2C9-49D25EE2E7C6}" type="pres">
      <dgm:prSet presAssocID="{F6F51ACD-BCC3-40EC-AEB3-9E5C3CC9E6BB}" presName="childTextVisible" presStyleLbl="bgAccFollowNode1" presStyleIdx="1" presStyleCnt="4" custScaleX="1135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F3188B-FDB7-48A4-8370-6D4FF1AE67A8}" type="pres">
      <dgm:prSet presAssocID="{F6F51ACD-BCC3-40EC-AEB3-9E5C3CC9E6BB}" presName="childTextHidden" presStyleLbl="bgAccFollowNode1" presStyleIdx="1" presStyleCnt="4"/>
      <dgm:spPr/>
      <dgm:t>
        <a:bodyPr/>
        <a:lstStyle/>
        <a:p>
          <a:endParaRPr lang="zh-TW" altLang="en-US"/>
        </a:p>
      </dgm:t>
    </dgm:pt>
    <dgm:pt modelId="{5BBBC96E-0530-4DFA-A8F3-E9E3A67CC97F}" type="pres">
      <dgm:prSet presAssocID="{F6F51ACD-BCC3-40EC-AEB3-9E5C3CC9E6B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751444-F85D-4B17-8DED-21F9791F1C75}" type="pres">
      <dgm:prSet presAssocID="{F6F51ACD-BCC3-40EC-AEB3-9E5C3CC9E6BB}" presName="aSpace" presStyleCnt="0"/>
      <dgm:spPr/>
    </dgm:pt>
    <dgm:pt modelId="{8411A1C2-E898-4A4C-8438-B96A6837D54E}" type="pres">
      <dgm:prSet presAssocID="{39062FEC-A8DF-4F70-825D-B17C1C1D9550}" presName="compNode" presStyleCnt="0"/>
      <dgm:spPr/>
    </dgm:pt>
    <dgm:pt modelId="{C5EB2184-59BB-4F4A-8D1A-8BF89FF5D288}" type="pres">
      <dgm:prSet presAssocID="{39062FEC-A8DF-4F70-825D-B17C1C1D9550}" presName="noGeometry" presStyleCnt="0"/>
      <dgm:spPr/>
    </dgm:pt>
    <dgm:pt modelId="{C58EF05A-F688-4AFE-B40F-A1519E4BB4E8}" type="pres">
      <dgm:prSet presAssocID="{39062FEC-A8DF-4F70-825D-B17C1C1D9550}" presName="childTextVisible" presStyleLbl="bgAccFollowNode1" presStyleIdx="2" presStyleCnt="4" custScaleX="1226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6059F6-7BC7-4F58-B19C-2A70D90166DF}" type="pres">
      <dgm:prSet presAssocID="{39062FEC-A8DF-4F70-825D-B17C1C1D9550}" presName="childTextHidden" presStyleLbl="bgAccFollowNode1" presStyleIdx="2" presStyleCnt="4"/>
      <dgm:spPr/>
      <dgm:t>
        <a:bodyPr/>
        <a:lstStyle/>
        <a:p>
          <a:endParaRPr lang="zh-TW" altLang="en-US"/>
        </a:p>
      </dgm:t>
    </dgm:pt>
    <dgm:pt modelId="{4045CB23-3EDF-473D-A5FC-249A9008E7E1}" type="pres">
      <dgm:prSet presAssocID="{39062FEC-A8DF-4F70-825D-B17C1C1D955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83BB18-09A3-4217-ADAE-3654EB96AF39}" type="pres">
      <dgm:prSet presAssocID="{39062FEC-A8DF-4F70-825D-B17C1C1D9550}" presName="aSpace" presStyleCnt="0"/>
      <dgm:spPr/>
    </dgm:pt>
    <dgm:pt modelId="{2190BF25-5746-409C-9541-FD2E5F7672AA}" type="pres">
      <dgm:prSet presAssocID="{3E0B713A-AFE3-4517-8F45-225F71C3E4B8}" presName="compNode" presStyleCnt="0"/>
      <dgm:spPr/>
    </dgm:pt>
    <dgm:pt modelId="{44DB02E2-0FAA-40DD-BD9C-1F98DF25B36A}" type="pres">
      <dgm:prSet presAssocID="{3E0B713A-AFE3-4517-8F45-225F71C3E4B8}" presName="noGeometry" presStyleCnt="0"/>
      <dgm:spPr/>
    </dgm:pt>
    <dgm:pt modelId="{74F7D771-CDC6-415E-892C-547C147C0357}" type="pres">
      <dgm:prSet presAssocID="{3E0B713A-AFE3-4517-8F45-225F71C3E4B8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29A0D5-DA3A-411C-8870-A655A6E60DD0}" type="pres">
      <dgm:prSet presAssocID="{3E0B713A-AFE3-4517-8F45-225F71C3E4B8}" presName="childTextHidden" presStyleLbl="bgAccFollowNode1" presStyleIdx="3" presStyleCnt="4"/>
      <dgm:spPr/>
      <dgm:t>
        <a:bodyPr/>
        <a:lstStyle/>
        <a:p>
          <a:endParaRPr lang="zh-TW" altLang="en-US"/>
        </a:p>
      </dgm:t>
    </dgm:pt>
    <dgm:pt modelId="{5BC6F8ED-6778-4B00-A36F-9DDA0B7B2932}" type="pres">
      <dgm:prSet presAssocID="{3E0B713A-AFE3-4517-8F45-225F71C3E4B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E716DB-E87B-4429-B857-411E021D7BA5}" type="presOf" srcId="{7F63E071-FE21-4045-A4FF-2C3421A4F247}" destId="{C58EF05A-F688-4AFE-B40F-A1519E4BB4E8}" srcOrd="0" destOrd="0" presId="urn:microsoft.com/office/officeart/2005/8/layout/hProcess6"/>
    <dgm:cxn modelId="{B93317B5-F412-46FC-93F2-574F34B58293}" type="presOf" srcId="{39062FEC-A8DF-4F70-825D-B17C1C1D9550}" destId="{4045CB23-3EDF-473D-A5FC-249A9008E7E1}" srcOrd="0" destOrd="0" presId="urn:microsoft.com/office/officeart/2005/8/layout/hProcess6"/>
    <dgm:cxn modelId="{36B281B1-F14C-458D-99D7-EDB04B5FCD85}" type="presOf" srcId="{7F63E071-FE21-4045-A4FF-2C3421A4F247}" destId="{726059F6-7BC7-4F58-B19C-2A70D90166DF}" srcOrd="1" destOrd="0" presId="urn:microsoft.com/office/officeart/2005/8/layout/hProcess6"/>
    <dgm:cxn modelId="{784D8A1E-AECC-4DF1-A185-970C9111D812}" type="presOf" srcId="{6E06BB1F-DB20-417A-9F08-E78617D0F5D8}" destId="{E9D6D67C-946C-4CFB-B2C9-49D25EE2E7C6}" srcOrd="0" destOrd="1" presId="urn:microsoft.com/office/officeart/2005/8/layout/hProcess6"/>
    <dgm:cxn modelId="{C8FB3720-E421-476C-BBAE-C07B98F0718A}" type="presOf" srcId="{E2D6DE67-1BE0-42F9-910F-26EE77164D65}" destId="{726059F6-7BC7-4F58-B19C-2A70D90166DF}" srcOrd="1" destOrd="1" presId="urn:microsoft.com/office/officeart/2005/8/layout/hProcess6"/>
    <dgm:cxn modelId="{AB0C2ACF-916E-4486-BB21-9585E25BB597}" srcId="{206D452F-61B1-4CBA-8432-AC7206ED0D94}" destId="{5C993985-A63C-41FD-A5D7-C1E20D8FFC1F}" srcOrd="0" destOrd="0" parTransId="{AABF823E-BEE2-4CF8-834E-23B09B958934}" sibTransId="{53AB2C3E-71ED-4F13-BBC6-E26AF0C265DE}"/>
    <dgm:cxn modelId="{29224267-0A03-4E70-8384-8CEC32F9DB72}" type="presOf" srcId="{04645741-4E5C-4E1E-82EC-B4B8628E7FA6}" destId="{F64A4CC9-FFAA-4937-9276-0535C79C0F04}" srcOrd="0" destOrd="1" presId="urn:microsoft.com/office/officeart/2005/8/layout/hProcess6"/>
    <dgm:cxn modelId="{6F107628-8C87-4265-8DF4-4B0D189AFF11}" type="presOf" srcId="{088B8D10-01AA-474C-8314-55CC1BDB738C}" destId="{98F3188B-FDB7-48A4-8370-6D4FF1AE67A8}" srcOrd="1" destOrd="0" presId="urn:microsoft.com/office/officeart/2005/8/layout/hProcess6"/>
    <dgm:cxn modelId="{E778C3EF-8C56-4944-B8A4-0689AF003018}" type="presOf" srcId="{04645741-4E5C-4E1E-82EC-B4B8628E7FA6}" destId="{AF12E780-293A-4116-A7DE-86BF79FFEECB}" srcOrd="1" destOrd="1" presId="urn:microsoft.com/office/officeart/2005/8/layout/hProcess6"/>
    <dgm:cxn modelId="{D1A50787-C721-427A-9345-8182BD2D3521}" type="presOf" srcId="{539EF049-7BC4-4D5C-879C-102BBCC22597}" destId="{74F7D771-CDC6-415E-892C-547C147C0357}" srcOrd="0" destOrd="0" presId="urn:microsoft.com/office/officeart/2005/8/layout/hProcess6"/>
    <dgm:cxn modelId="{2AA5BE09-E537-477F-8BA6-D66027F88D3E}" type="presOf" srcId="{088B8D10-01AA-474C-8314-55CC1BDB738C}" destId="{E9D6D67C-946C-4CFB-B2C9-49D25EE2E7C6}" srcOrd="0" destOrd="0" presId="urn:microsoft.com/office/officeart/2005/8/layout/hProcess6"/>
    <dgm:cxn modelId="{B371C56A-B9B7-4622-A36C-ADB0843A85A4}" srcId="{F6F51ACD-BCC3-40EC-AEB3-9E5C3CC9E6BB}" destId="{6E06BB1F-DB20-417A-9F08-E78617D0F5D8}" srcOrd="1" destOrd="0" parTransId="{E197A02E-5A54-4AC3-B767-E446A72B883A}" sibTransId="{EBDDA2D8-DAE2-4D5B-8A3C-D6752B6B51F4}"/>
    <dgm:cxn modelId="{1EBD61D9-D559-40A8-B925-A0CE7D2A2341}" srcId="{206D452F-61B1-4CBA-8432-AC7206ED0D94}" destId="{3E0B713A-AFE3-4517-8F45-225F71C3E4B8}" srcOrd="3" destOrd="0" parTransId="{7C3A1A4E-D8BA-411E-982F-1C5011F761DA}" sibTransId="{5CD6211A-B397-4903-8DAE-EE8D49DA8490}"/>
    <dgm:cxn modelId="{48DE495E-FE45-4218-8208-23E9C86B0EE8}" srcId="{F6F51ACD-BCC3-40EC-AEB3-9E5C3CC9E6BB}" destId="{088B8D10-01AA-474C-8314-55CC1BDB738C}" srcOrd="0" destOrd="0" parTransId="{4A1D83D7-28FB-4DA1-922A-2C4B41A5BB78}" sibTransId="{B155CE04-ACFA-47BE-8EE7-09A7C88436FC}"/>
    <dgm:cxn modelId="{2A874AAF-BF05-4990-81E2-1497ECEA2576}" type="presOf" srcId="{CA2A4520-BD77-49D3-B58E-FB7E884CCCAE}" destId="{F64A4CC9-FFAA-4937-9276-0535C79C0F04}" srcOrd="0" destOrd="0" presId="urn:microsoft.com/office/officeart/2005/8/layout/hProcess6"/>
    <dgm:cxn modelId="{10D5071D-7E96-4A8D-B8CE-71DFC42E84EB}" srcId="{5C993985-A63C-41FD-A5D7-C1E20D8FFC1F}" destId="{CA2A4520-BD77-49D3-B58E-FB7E884CCCAE}" srcOrd="0" destOrd="0" parTransId="{A56012A8-C176-477E-9C84-DCE6D5ADEBB5}" sibTransId="{C647F9B1-D9E0-4248-A66F-DB318CFF315A}"/>
    <dgm:cxn modelId="{50790B0F-9805-4FDB-AF38-77DDA46CC699}" srcId="{39062FEC-A8DF-4F70-825D-B17C1C1D9550}" destId="{E2D6DE67-1BE0-42F9-910F-26EE77164D65}" srcOrd="1" destOrd="0" parTransId="{6610352C-5310-4448-81C6-E30A5EEF55F5}" sibTransId="{7E51D637-7694-41CC-AF12-5A84E37C4C86}"/>
    <dgm:cxn modelId="{EA0B5E60-33DE-4970-89DF-D042829CF3BC}" type="presOf" srcId="{539EF049-7BC4-4D5C-879C-102BBCC22597}" destId="{C929A0D5-DA3A-411C-8870-A655A6E60DD0}" srcOrd="1" destOrd="0" presId="urn:microsoft.com/office/officeart/2005/8/layout/hProcess6"/>
    <dgm:cxn modelId="{A7EDAA1A-5687-4937-BEE5-06D080FFD560}" type="presOf" srcId="{5C993985-A63C-41FD-A5D7-C1E20D8FFC1F}" destId="{49373798-6DCB-4D96-9184-66919BFBFFC7}" srcOrd="0" destOrd="0" presId="urn:microsoft.com/office/officeart/2005/8/layout/hProcess6"/>
    <dgm:cxn modelId="{10250EF0-469D-421C-AA86-379656184784}" type="presOf" srcId="{F6F51ACD-BCC3-40EC-AEB3-9E5C3CC9E6BB}" destId="{5BBBC96E-0530-4DFA-A8F3-E9E3A67CC97F}" srcOrd="0" destOrd="0" presId="urn:microsoft.com/office/officeart/2005/8/layout/hProcess6"/>
    <dgm:cxn modelId="{7417D7BF-D65A-469D-BF5B-A714E3694764}" srcId="{39062FEC-A8DF-4F70-825D-B17C1C1D9550}" destId="{7F63E071-FE21-4045-A4FF-2C3421A4F247}" srcOrd="0" destOrd="0" parTransId="{EADC3B81-3EE2-4BA0-B722-42105090CE1B}" sibTransId="{DFBFAABE-A257-4E35-A1FD-BE01939587DF}"/>
    <dgm:cxn modelId="{D838EE44-CD52-4ED6-9BBD-75D1049AC040}" srcId="{5C993985-A63C-41FD-A5D7-C1E20D8FFC1F}" destId="{04645741-4E5C-4E1E-82EC-B4B8628E7FA6}" srcOrd="1" destOrd="0" parTransId="{BDC9FDB1-D391-4C25-A3CE-CC4352E85948}" sibTransId="{EF04FCD0-9AE4-46BA-8D20-C07CFBAED853}"/>
    <dgm:cxn modelId="{11C68BC9-E1E9-48F6-BDB3-DCE93C47B764}" type="presOf" srcId="{206D452F-61B1-4CBA-8432-AC7206ED0D94}" destId="{E9174A6A-D2FD-497D-BF68-07ABA451AD5A}" srcOrd="0" destOrd="0" presId="urn:microsoft.com/office/officeart/2005/8/layout/hProcess6"/>
    <dgm:cxn modelId="{89A35C0A-5361-4197-BFF6-728576A94B0B}" srcId="{3E0B713A-AFE3-4517-8F45-225F71C3E4B8}" destId="{539EF049-7BC4-4D5C-879C-102BBCC22597}" srcOrd="0" destOrd="0" parTransId="{FEABCB5A-481F-4169-9A5B-FA4C85C21C56}" sibTransId="{C0748CB0-3B6B-46A8-8BFF-4D74683FDA6F}"/>
    <dgm:cxn modelId="{AF2C5FE7-82F8-44E3-9BC4-077D11A60F11}" type="presOf" srcId="{CA2A4520-BD77-49D3-B58E-FB7E884CCCAE}" destId="{AF12E780-293A-4116-A7DE-86BF79FFEECB}" srcOrd="1" destOrd="0" presId="urn:microsoft.com/office/officeart/2005/8/layout/hProcess6"/>
    <dgm:cxn modelId="{F9E0ED1E-7BC7-4036-B9FF-812D6CDEA22A}" type="presOf" srcId="{E2D6DE67-1BE0-42F9-910F-26EE77164D65}" destId="{C58EF05A-F688-4AFE-B40F-A1519E4BB4E8}" srcOrd="0" destOrd="1" presId="urn:microsoft.com/office/officeart/2005/8/layout/hProcess6"/>
    <dgm:cxn modelId="{7D51D7AE-6318-4A17-B911-F0C69F8274FC}" type="presOf" srcId="{6E06BB1F-DB20-417A-9F08-E78617D0F5D8}" destId="{98F3188B-FDB7-48A4-8370-6D4FF1AE67A8}" srcOrd="1" destOrd="1" presId="urn:microsoft.com/office/officeart/2005/8/layout/hProcess6"/>
    <dgm:cxn modelId="{568376A9-9394-4D77-B22D-9AEBAAF1A62C}" srcId="{206D452F-61B1-4CBA-8432-AC7206ED0D94}" destId="{F6F51ACD-BCC3-40EC-AEB3-9E5C3CC9E6BB}" srcOrd="1" destOrd="0" parTransId="{5EAA8D29-BE7F-4AE7-B333-AD33685DB82A}" sibTransId="{305E391E-0B35-4A82-A505-76FF7D230664}"/>
    <dgm:cxn modelId="{124AAB92-DC9A-47A8-8310-5CE510729680}" type="presOf" srcId="{3E0B713A-AFE3-4517-8F45-225F71C3E4B8}" destId="{5BC6F8ED-6778-4B00-A36F-9DDA0B7B2932}" srcOrd="0" destOrd="0" presId="urn:microsoft.com/office/officeart/2005/8/layout/hProcess6"/>
    <dgm:cxn modelId="{C8CFD477-3001-4480-B118-06C6D3A57994}" srcId="{206D452F-61B1-4CBA-8432-AC7206ED0D94}" destId="{39062FEC-A8DF-4F70-825D-B17C1C1D9550}" srcOrd="2" destOrd="0" parTransId="{B718BD0F-0D80-4410-83C9-6796E7B55E2F}" sibTransId="{B22746A1-9721-4F99-802C-21C391D6AD4F}"/>
    <dgm:cxn modelId="{721DEF28-6FA3-4C47-B09B-0BC48BDADBBA}" type="presParOf" srcId="{E9174A6A-D2FD-497D-BF68-07ABA451AD5A}" destId="{0684C99A-CC0D-402D-8B4C-D08024FA744B}" srcOrd="0" destOrd="0" presId="urn:microsoft.com/office/officeart/2005/8/layout/hProcess6"/>
    <dgm:cxn modelId="{EDF97E6D-8C77-4E76-9C98-C94B8FB288EB}" type="presParOf" srcId="{0684C99A-CC0D-402D-8B4C-D08024FA744B}" destId="{CF9B57AD-CF16-4FA0-A49B-EAB089665765}" srcOrd="0" destOrd="0" presId="urn:microsoft.com/office/officeart/2005/8/layout/hProcess6"/>
    <dgm:cxn modelId="{899593A9-6281-43FC-848E-9D6528342097}" type="presParOf" srcId="{0684C99A-CC0D-402D-8B4C-D08024FA744B}" destId="{F64A4CC9-FFAA-4937-9276-0535C79C0F04}" srcOrd="1" destOrd="0" presId="urn:microsoft.com/office/officeart/2005/8/layout/hProcess6"/>
    <dgm:cxn modelId="{F22E23CA-8FDE-4F9B-A02A-846FE63EAD6C}" type="presParOf" srcId="{0684C99A-CC0D-402D-8B4C-D08024FA744B}" destId="{AF12E780-293A-4116-A7DE-86BF79FFEECB}" srcOrd="2" destOrd="0" presId="urn:microsoft.com/office/officeart/2005/8/layout/hProcess6"/>
    <dgm:cxn modelId="{2D78CBEE-2ECF-4A9C-B542-66DB72D621A5}" type="presParOf" srcId="{0684C99A-CC0D-402D-8B4C-D08024FA744B}" destId="{49373798-6DCB-4D96-9184-66919BFBFFC7}" srcOrd="3" destOrd="0" presId="urn:microsoft.com/office/officeart/2005/8/layout/hProcess6"/>
    <dgm:cxn modelId="{B5AA7C3B-39FC-43D4-A5E3-AAAA17DE35D8}" type="presParOf" srcId="{E9174A6A-D2FD-497D-BF68-07ABA451AD5A}" destId="{B106308E-BC4A-4FB8-B5AC-2A65325C67E4}" srcOrd="1" destOrd="0" presId="urn:microsoft.com/office/officeart/2005/8/layout/hProcess6"/>
    <dgm:cxn modelId="{1ECF8E71-5DA2-40E1-BE04-B0229AE8A898}" type="presParOf" srcId="{E9174A6A-D2FD-497D-BF68-07ABA451AD5A}" destId="{23DADB03-9120-4AAD-A487-FA7ACFE0E31C}" srcOrd="2" destOrd="0" presId="urn:microsoft.com/office/officeart/2005/8/layout/hProcess6"/>
    <dgm:cxn modelId="{A4862C52-A8CE-4F2C-AF3C-193107A66636}" type="presParOf" srcId="{23DADB03-9120-4AAD-A487-FA7ACFE0E31C}" destId="{4F916A27-BF69-43B5-88BA-6E6178044566}" srcOrd="0" destOrd="0" presId="urn:microsoft.com/office/officeart/2005/8/layout/hProcess6"/>
    <dgm:cxn modelId="{6767FE36-027E-452E-9470-AF6B0BCA615B}" type="presParOf" srcId="{23DADB03-9120-4AAD-A487-FA7ACFE0E31C}" destId="{E9D6D67C-946C-4CFB-B2C9-49D25EE2E7C6}" srcOrd="1" destOrd="0" presId="urn:microsoft.com/office/officeart/2005/8/layout/hProcess6"/>
    <dgm:cxn modelId="{0EE69BEF-8C51-4F36-9863-96E79D1EB6C2}" type="presParOf" srcId="{23DADB03-9120-4AAD-A487-FA7ACFE0E31C}" destId="{98F3188B-FDB7-48A4-8370-6D4FF1AE67A8}" srcOrd="2" destOrd="0" presId="urn:microsoft.com/office/officeart/2005/8/layout/hProcess6"/>
    <dgm:cxn modelId="{C15BA58E-A86A-473B-9602-07A38F9FA1BE}" type="presParOf" srcId="{23DADB03-9120-4AAD-A487-FA7ACFE0E31C}" destId="{5BBBC96E-0530-4DFA-A8F3-E9E3A67CC97F}" srcOrd="3" destOrd="0" presId="urn:microsoft.com/office/officeart/2005/8/layout/hProcess6"/>
    <dgm:cxn modelId="{8CA8D943-36DC-455F-B8D8-0B84B5E464E8}" type="presParOf" srcId="{E9174A6A-D2FD-497D-BF68-07ABA451AD5A}" destId="{5C751444-F85D-4B17-8DED-21F9791F1C75}" srcOrd="3" destOrd="0" presId="urn:microsoft.com/office/officeart/2005/8/layout/hProcess6"/>
    <dgm:cxn modelId="{9F678961-4D3B-42E5-ACF9-E5B02D2899A5}" type="presParOf" srcId="{E9174A6A-D2FD-497D-BF68-07ABA451AD5A}" destId="{8411A1C2-E898-4A4C-8438-B96A6837D54E}" srcOrd="4" destOrd="0" presId="urn:microsoft.com/office/officeart/2005/8/layout/hProcess6"/>
    <dgm:cxn modelId="{5655C146-8C91-46F6-8566-D217390844F3}" type="presParOf" srcId="{8411A1C2-E898-4A4C-8438-B96A6837D54E}" destId="{C5EB2184-59BB-4F4A-8D1A-8BF89FF5D288}" srcOrd="0" destOrd="0" presId="urn:microsoft.com/office/officeart/2005/8/layout/hProcess6"/>
    <dgm:cxn modelId="{77EBF6AA-98B9-45C3-B48F-FEDA874E7148}" type="presParOf" srcId="{8411A1C2-E898-4A4C-8438-B96A6837D54E}" destId="{C58EF05A-F688-4AFE-B40F-A1519E4BB4E8}" srcOrd="1" destOrd="0" presId="urn:microsoft.com/office/officeart/2005/8/layout/hProcess6"/>
    <dgm:cxn modelId="{3577E54B-D09B-4E1A-8A98-93101EA81FE1}" type="presParOf" srcId="{8411A1C2-E898-4A4C-8438-B96A6837D54E}" destId="{726059F6-7BC7-4F58-B19C-2A70D90166DF}" srcOrd="2" destOrd="0" presId="urn:microsoft.com/office/officeart/2005/8/layout/hProcess6"/>
    <dgm:cxn modelId="{0004E70D-4A9E-498C-A671-734AFDD635FD}" type="presParOf" srcId="{8411A1C2-E898-4A4C-8438-B96A6837D54E}" destId="{4045CB23-3EDF-473D-A5FC-249A9008E7E1}" srcOrd="3" destOrd="0" presId="urn:microsoft.com/office/officeart/2005/8/layout/hProcess6"/>
    <dgm:cxn modelId="{4C6B08A2-5BA3-42E4-8401-7A29DDF83A93}" type="presParOf" srcId="{E9174A6A-D2FD-497D-BF68-07ABA451AD5A}" destId="{8F83BB18-09A3-4217-ADAE-3654EB96AF39}" srcOrd="5" destOrd="0" presId="urn:microsoft.com/office/officeart/2005/8/layout/hProcess6"/>
    <dgm:cxn modelId="{57CE2250-FF22-4883-9BF5-A21843362401}" type="presParOf" srcId="{E9174A6A-D2FD-497D-BF68-07ABA451AD5A}" destId="{2190BF25-5746-409C-9541-FD2E5F7672AA}" srcOrd="6" destOrd="0" presId="urn:microsoft.com/office/officeart/2005/8/layout/hProcess6"/>
    <dgm:cxn modelId="{1E2757B0-FE0D-487A-8E1A-A28178B4D4B2}" type="presParOf" srcId="{2190BF25-5746-409C-9541-FD2E5F7672AA}" destId="{44DB02E2-0FAA-40DD-BD9C-1F98DF25B36A}" srcOrd="0" destOrd="0" presId="urn:microsoft.com/office/officeart/2005/8/layout/hProcess6"/>
    <dgm:cxn modelId="{88C5F3DA-3B02-43E8-B7FE-3C574F949981}" type="presParOf" srcId="{2190BF25-5746-409C-9541-FD2E5F7672AA}" destId="{74F7D771-CDC6-415E-892C-547C147C0357}" srcOrd="1" destOrd="0" presId="urn:microsoft.com/office/officeart/2005/8/layout/hProcess6"/>
    <dgm:cxn modelId="{89081050-086D-4957-A6D4-436C4F9D3038}" type="presParOf" srcId="{2190BF25-5746-409C-9541-FD2E5F7672AA}" destId="{C929A0D5-DA3A-411C-8870-A655A6E60DD0}" srcOrd="2" destOrd="0" presId="urn:microsoft.com/office/officeart/2005/8/layout/hProcess6"/>
    <dgm:cxn modelId="{C5AB25A5-6369-4F4F-A0DE-B75E888785CC}" type="presParOf" srcId="{2190BF25-5746-409C-9541-FD2E5F7672AA}" destId="{5BC6F8ED-6778-4B00-A36F-9DDA0B7B293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6D452F-61B1-4CBA-8432-AC7206ED0D94}" type="doc">
      <dgm:prSet loTypeId="urn:microsoft.com/office/officeart/2005/8/layout/hProcess6" loCatId="process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zh-TW" altLang="en-US"/>
        </a:p>
      </dgm:t>
    </dgm:pt>
    <dgm:pt modelId="{5C993985-A63C-41FD-A5D7-C1E20D8FFC1F}">
      <dgm:prSet phldrT="[文字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問題</a:t>
          </a:r>
          <a:endParaRPr lang="zh-TW" altLang="en-US" dirty="0"/>
        </a:p>
      </dgm:t>
    </dgm:pt>
    <dgm:pt modelId="{AABF823E-BEE2-4CF8-834E-23B09B958934}" type="par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53AB2C3E-71ED-4F13-BBC6-E26AF0C265DE}" type="sib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CA2A4520-BD77-49D3-B58E-FB7E884CCCAE}">
      <dgm:prSet phldrT="[文字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錢幣辨認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A56012A8-C176-477E-9C84-DCE6D5ADEBB5}" type="par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C647F9B1-D9E0-4248-A66F-DB318CFF315A}" type="sib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04645741-4E5C-4E1E-82EC-B4B8628E7FA6}">
      <dgm:prSet phldrT="[文字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錢幣應用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BDC9FDB1-D391-4C25-A3CE-CC4352E85948}" type="par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EF04FCD0-9AE4-46BA-8D20-C07CFBAED853}" type="sib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F6F51ACD-BCC3-40EC-AEB3-9E5C3CC9E6BB}">
      <dgm:prSet phldrT="[文字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zh-TW" altLang="en-US" dirty="0" smtClean="0"/>
            <a:t>模式</a:t>
          </a:r>
          <a:endParaRPr lang="zh-TW" altLang="en-US" dirty="0"/>
        </a:p>
      </dgm:t>
    </dgm:pt>
    <dgm:pt modelId="{5EAA8D29-BE7F-4AE7-B333-AD33685DB82A}" type="par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305E391E-0B35-4A82-A505-76FF7D230664}" type="sib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088B8D10-01AA-474C-8314-55CC1BDB738C}">
      <dgm:prSet phldrT="[文字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bg1"/>
              </a:solidFill>
            </a:rPr>
            <a:t>1.</a:t>
          </a:r>
          <a:r>
            <a:rPr lang="zh-TW" altLang="en-US" sz="1100" dirty="0" smtClean="0">
              <a:solidFill>
                <a:schemeClr val="bg1"/>
              </a:solidFill>
            </a:rPr>
            <a:t>幣值兌換</a:t>
          </a:r>
          <a:endParaRPr lang="zh-TW" altLang="en-US" sz="1100" dirty="0">
            <a:solidFill>
              <a:schemeClr val="bg1"/>
            </a:solidFill>
          </a:endParaRPr>
        </a:p>
      </dgm:t>
    </dgm:pt>
    <dgm:pt modelId="{4A1D83D7-28FB-4DA1-922A-2C4B41A5BB78}" type="par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B155CE04-ACFA-47BE-8EE7-09A7C88436FC}" type="sib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6E06BB1F-DB20-417A-9F08-E78617D0F5D8}">
      <dgm:prSet phldrT="[文字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bg1"/>
              </a:solidFill>
            </a:rPr>
            <a:t>2.</a:t>
          </a:r>
          <a:r>
            <a:rPr lang="zh-TW" altLang="en-US" sz="1100" dirty="0" smtClean="0">
              <a:solidFill>
                <a:schemeClr val="bg1"/>
              </a:solidFill>
            </a:rPr>
            <a:t>計算總價</a:t>
          </a:r>
          <a:endParaRPr lang="zh-TW" altLang="en-US" sz="1100" dirty="0">
            <a:solidFill>
              <a:schemeClr val="bg1"/>
            </a:solidFill>
          </a:endParaRPr>
        </a:p>
      </dgm:t>
    </dgm:pt>
    <dgm:pt modelId="{E197A02E-5A54-4AC3-B767-E446A72B883A}" type="par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EBDDA2D8-DAE2-4D5B-8A3C-D6752B6B51F4}" type="sib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39062FEC-A8DF-4F70-825D-B17C1C1D9550}">
      <dgm:prSet phldrT="[文字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抽象</a:t>
          </a:r>
          <a:endParaRPr lang="zh-TW" altLang="en-US" dirty="0"/>
        </a:p>
      </dgm:t>
    </dgm:pt>
    <dgm:pt modelId="{B718BD0F-0D80-4410-83C9-6796E7B55E2F}" type="par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B22746A1-9721-4F99-802C-21C391D6AD4F}" type="sib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7F63E071-FE21-4045-A4FF-2C3421A4F247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計價策略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EADC3B81-3EE2-4BA0-B722-42105090CE1B}" type="par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DFBFAABE-A257-4E35-A1FD-BE01939587DF}" type="sib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E2D6DE67-1BE0-42F9-910F-26EE77164D65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解題步驟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6610352C-5310-4448-81C6-E30A5EEF55F5}" type="par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7E51D637-7694-41CC-AF12-5A84E37C4C86}" type="sib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3E0B713A-AFE3-4517-8F45-225F71C3E4B8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演算</a:t>
          </a:r>
          <a:endParaRPr lang="zh-TW" altLang="en-US" dirty="0"/>
        </a:p>
      </dgm:t>
    </dgm:pt>
    <dgm:pt modelId="{7C3A1A4E-D8BA-411E-982F-1C5011F761DA}" type="par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CD6211A-B397-4903-8DAE-EE8D49DA8490}" type="sib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39EF049-7BC4-4D5C-879C-102BBCC22597}">
      <dgm:prSet custT="1"/>
      <dgm:spPr/>
      <dgm:t>
        <a:bodyPr/>
        <a:lstStyle/>
        <a:p>
          <a:pPr algn="l"/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執行步驟</a:t>
          </a:r>
          <a:endParaRPr lang="en-US" altLang="zh-TW" sz="1100" dirty="0" smtClean="0">
            <a:solidFill>
              <a:schemeClr val="tx1">
                <a:lumMod val="95000"/>
              </a:schemeClr>
            </a:solidFill>
          </a:endParaRPr>
        </a:p>
        <a:p>
          <a:pPr algn="l"/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生活應用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FEABCB5A-481F-4169-9A5B-FA4C85C21C56}" type="par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C0748CB0-3B6B-46A8-8BFF-4D74683FDA6F}" type="sib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E9174A6A-D2FD-497D-BF68-07ABA451AD5A}" type="pres">
      <dgm:prSet presAssocID="{206D452F-61B1-4CBA-8432-AC7206ED0D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84C99A-CC0D-402D-8B4C-D08024FA744B}" type="pres">
      <dgm:prSet presAssocID="{5C993985-A63C-41FD-A5D7-C1E20D8FFC1F}" presName="compNode" presStyleCnt="0"/>
      <dgm:spPr/>
    </dgm:pt>
    <dgm:pt modelId="{CF9B57AD-CF16-4FA0-A49B-EAB089665765}" type="pres">
      <dgm:prSet presAssocID="{5C993985-A63C-41FD-A5D7-C1E20D8FFC1F}" presName="noGeometry" presStyleCnt="0"/>
      <dgm:spPr/>
    </dgm:pt>
    <dgm:pt modelId="{F64A4CC9-FFAA-4937-9276-0535C79C0F04}" type="pres">
      <dgm:prSet presAssocID="{5C993985-A63C-41FD-A5D7-C1E20D8FFC1F}" presName="childTextVisible" presStyleLbl="bgAccFollowNode1" presStyleIdx="0" presStyleCnt="4" custScaleX="1154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12E780-293A-4116-A7DE-86BF79FFEECB}" type="pres">
      <dgm:prSet presAssocID="{5C993985-A63C-41FD-A5D7-C1E20D8FFC1F}" presName="childTextHidden" presStyleLbl="bgAccFollowNode1" presStyleIdx="0" presStyleCnt="4"/>
      <dgm:spPr/>
      <dgm:t>
        <a:bodyPr/>
        <a:lstStyle/>
        <a:p>
          <a:endParaRPr lang="zh-TW" altLang="en-US"/>
        </a:p>
      </dgm:t>
    </dgm:pt>
    <dgm:pt modelId="{49373798-6DCB-4D96-9184-66919BFBFFC7}" type="pres">
      <dgm:prSet presAssocID="{5C993985-A63C-41FD-A5D7-C1E20D8FFC1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6308E-BC4A-4FB8-B5AC-2A65325C67E4}" type="pres">
      <dgm:prSet presAssocID="{5C993985-A63C-41FD-A5D7-C1E20D8FFC1F}" presName="aSpace" presStyleCnt="0"/>
      <dgm:spPr/>
    </dgm:pt>
    <dgm:pt modelId="{23DADB03-9120-4AAD-A487-FA7ACFE0E31C}" type="pres">
      <dgm:prSet presAssocID="{F6F51ACD-BCC3-40EC-AEB3-9E5C3CC9E6BB}" presName="compNode" presStyleCnt="0"/>
      <dgm:spPr/>
    </dgm:pt>
    <dgm:pt modelId="{4F916A27-BF69-43B5-88BA-6E6178044566}" type="pres">
      <dgm:prSet presAssocID="{F6F51ACD-BCC3-40EC-AEB3-9E5C3CC9E6BB}" presName="noGeometry" presStyleCnt="0"/>
      <dgm:spPr/>
    </dgm:pt>
    <dgm:pt modelId="{E9D6D67C-946C-4CFB-B2C9-49D25EE2E7C6}" type="pres">
      <dgm:prSet presAssocID="{F6F51ACD-BCC3-40EC-AEB3-9E5C3CC9E6BB}" presName="childTextVisible" presStyleLbl="bgAccFollowNode1" presStyleIdx="1" presStyleCnt="4" custScaleX="1135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F3188B-FDB7-48A4-8370-6D4FF1AE67A8}" type="pres">
      <dgm:prSet presAssocID="{F6F51ACD-BCC3-40EC-AEB3-9E5C3CC9E6BB}" presName="childTextHidden" presStyleLbl="bgAccFollowNode1" presStyleIdx="1" presStyleCnt="4"/>
      <dgm:spPr/>
      <dgm:t>
        <a:bodyPr/>
        <a:lstStyle/>
        <a:p>
          <a:endParaRPr lang="zh-TW" altLang="en-US"/>
        </a:p>
      </dgm:t>
    </dgm:pt>
    <dgm:pt modelId="{5BBBC96E-0530-4DFA-A8F3-E9E3A67CC97F}" type="pres">
      <dgm:prSet presAssocID="{F6F51ACD-BCC3-40EC-AEB3-9E5C3CC9E6B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751444-F85D-4B17-8DED-21F9791F1C75}" type="pres">
      <dgm:prSet presAssocID="{F6F51ACD-BCC3-40EC-AEB3-9E5C3CC9E6BB}" presName="aSpace" presStyleCnt="0"/>
      <dgm:spPr/>
    </dgm:pt>
    <dgm:pt modelId="{8411A1C2-E898-4A4C-8438-B96A6837D54E}" type="pres">
      <dgm:prSet presAssocID="{39062FEC-A8DF-4F70-825D-B17C1C1D9550}" presName="compNode" presStyleCnt="0"/>
      <dgm:spPr/>
    </dgm:pt>
    <dgm:pt modelId="{C5EB2184-59BB-4F4A-8D1A-8BF89FF5D288}" type="pres">
      <dgm:prSet presAssocID="{39062FEC-A8DF-4F70-825D-B17C1C1D9550}" presName="noGeometry" presStyleCnt="0"/>
      <dgm:spPr/>
    </dgm:pt>
    <dgm:pt modelId="{C58EF05A-F688-4AFE-B40F-A1519E4BB4E8}" type="pres">
      <dgm:prSet presAssocID="{39062FEC-A8DF-4F70-825D-B17C1C1D9550}" presName="childTextVisible" presStyleLbl="bgAccFollowNode1" presStyleIdx="2" presStyleCnt="4" custScaleX="1226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6059F6-7BC7-4F58-B19C-2A70D90166DF}" type="pres">
      <dgm:prSet presAssocID="{39062FEC-A8DF-4F70-825D-B17C1C1D9550}" presName="childTextHidden" presStyleLbl="bgAccFollowNode1" presStyleIdx="2" presStyleCnt="4"/>
      <dgm:spPr/>
      <dgm:t>
        <a:bodyPr/>
        <a:lstStyle/>
        <a:p>
          <a:endParaRPr lang="zh-TW" altLang="en-US"/>
        </a:p>
      </dgm:t>
    </dgm:pt>
    <dgm:pt modelId="{4045CB23-3EDF-473D-A5FC-249A9008E7E1}" type="pres">
      <dgm:prSet presAssocID="{39062FEC-A8DF-4F70-825D-B17C1C1D955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83BB18-09A3-4217-ADAE-3654EB96AF39}" type="pres">
      <dgm:prSet presAssocID="{39062FEC-A8DF-4F70-825D-B17C1C1D9550}" presName="aSpace" presStyleCnt="0"/>
      <dgm:spPr/>
    </dgm:pt>
    <dgm:pt modelId="{2190BF25-5746-409C-9541-FD2E5F7672AA}" type="pres">
      <dgm:prSet presAssocID="{3E0B713A-AFE3-4517-8F45-225F71C3E4B8}" presName="compNode" presStyleCnt="0"/>
      <dgm:spPr/>
    </dgm:pt>
    <dgm:pt modelId="{44DB02E2-0FAA-40DD-BD9C-1F98DF25B36A}" type="pres">
      <dgm:prSet presAssocID="{3E0B713A-AFE3-4517-8F45-225F71C3E4B8}" presName="noGeometry" presStyleCnt="0"/>
      <dgm:spPr/>
    </dgm:pt>
    <dgm:pt modelId="{74F7D771-CDC6-415E-892C-547C147C0357}" type="pres">
      <dgm:prSet presAssocID="{3E0B713A-AFE3-4517-8F45-225F71C3E4B8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29A0D5-DA3A-411C-8870-A655A6E60DD0}" type="pres">
      <dgm:prSet presAssocID="{3E0B713A-AFE3-4517-8F45-225F71C3E4B8}" presName="childTextHidden" presStyleLbl="bgAccFollowNode1" presStyleIdx="3" presStyleCnt="4"/>
      <dgm:spPr/>
      <dgm:t>
        <a:bodyPr/>
        <a:lstStyle/>
        <a:p>
          <a:endParaRPr lang="zh-TW" altLang="en-US"/>
        </a:p>
      </dgm:t>
    </dgm:pt>
    <dgm:pt modelId="{5BC6F8ED-6778-4B00-A36F-9DDA0B7B2932}" type="pres">
      <dgm:prSet presAssocID="{3E0B713A-AFE3-4517-8F45-225F71C3E4B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82C500B-9587-4530-BC2B-7A09249FA124}" type="presOf" srcId="{04645741-4E5C-4E1E-82EC-B4B8628E7FA6}" destId="{F64A4CC9-FFAA-4937-9276-0535C79C0F04}" srcOrd="0" destOrd="1" presId="urn:microsoft.com/office/officeart/2005/8/layout/hProcess6"/>
    <dgm:cxn modelId="{C8CFD477-3001-4480-B118-06C6D3A57994}" srcId="{206D452F-61B1-4CBA-8432-AC7206ED0D94}" destId="{39062FEC-A8DF-4F70-825D-B17C1C1D9550}" srcOrd="2" destOrd="0" parTransId="{B718BD0F-0D80-4410-83C9-6796E7B55E2F}" sibTransId="{B22746A1-9721-4F99-802C-21C391D6AD4F}"/>
    <dgm:cxn modelId="{0E37CBB5-4C39-4F35-B4EB-22184999B686}" type="presOf" srcId="{206D452F-61B1-4CBA-8432-AC7206ED0D94}" destId="{E9174A6A-D2FD-497D-BF68-07ABA451AD5A}" srcOrd="0" destOrd="0" presId="urn:microsoft.com/office/officeart/2005/8/layout/hProcess6"/>
    <dgm:cxn modelId="{1EBD61D9-D559-40A8-B925-A0CE7D2A2341}" srcId="{206D452F-61B1-4CBA-8432-AC7206ED0D94}" destId="{3E0B713A-AFE3-4517-8F45-225F71C3E4B8}" srcOrd="3" destOrd="0" parTransId="{7C3A1A4E-D8BA-411E-982F-1C5011F761DA}" sibTransId="{5CD6211A-B397-4903-8DAE-EE8D49DA8490}"/>
    <dgm:cxn modelId="{50790B0F-9805-4FDB-AF38-77DDA46CC699}" srcId="{39062FEC-A8DF-4F70-825D-B17C1C1D9550}" destId="{E2D6DE67-1BE0-42F9-910F-26EE77164D65}" srcOrd="1" destOrd="0" parTransId="{6610352C-5310-4448-81C6-E30A5EEF55F5}" sibTransId="{7E51D637-7694-41CC-AF12-5A84E37C4C86}"/>
    <dgm:cxn modelId="{D09475A7-BE5E-4A0B-A864-A90C608BEB5C}" type="presOf" srcId="{F6F51ACD-BCC3-40EC-AEB3-9E5C3CC9E6BB}" destId="{5BBBC96E-0530-4DFA-A8F3-E9E3A67CC97F}" srcOrd="0" destOrd="0" presId="urn:microsoft.com/office/officeart/2005/8/layout/hProcess6"/>
    <dgm:cxn modelId="{AD3285AC-1599-499F-8CD5-8F48034AC7FE}" type="presOf" srcId="{39062FEC-A8DF-4F70-825D-B17C1C1D9550}" destId="{4045CB23-3EDF-473D-A5FC-249A9008E7E1}" srcOrd="0" destOrd="0" presId="urn:microsoft.com/office/officeart/2005/8/layout/hProcess6"/>
    <dgm:cxn modelId="{77D591F3-384A-4075-9C15-5D7079311BA7}" type="presOf" srcId="{088B8D10-01AA-474C-8314-55CC1BDB738C}" destId="{E9D6D67C-946C-4CFB-B2C9-49D25EE2E7C6}" srcOrd="0" destOrd="0" presId="urn:microsoft.com/office/officeart/2005/8/layout/hProcess6"/>
    <dgm:cxn modelId="{95098DD3-700B-4C24-B500-C917DCBCA936}" type="presOf" srcId="{CA2A4520-BD77-49D3-B58E-FB7E884CCCAE}" destId="{AF12E780-293A-4116-A7DE-86BF79FFEECB}" srcOrd="1" destOrd="0" presId="urn:microsoft.com/office/officeart/2005/8/layout/hProcess6"/>
    <dgm:cxn modelId="{ACAF7C6A-CB9D-4C54-A53A-E7A79EE95B0E}" type="presOf" srcId="{E2D6DE67-1BE0-42F9-910F-26EE77164D65}" destId="{726059F6-7BC7-4F58-B19C-2A70D90166DF}" srcOrd="1" destOrd="1" presId="urn:microsoft.com/office/officeart/2005/8/layout/hProcess6"/>
    <dgm:cxn modelId="{8D246F29-5EE3-460A-97FE-886DE4BE408D}" type="presOf" srcId="{539EF049-7BC4-4D5C-879C-102BBCC22597}" destId="{74F7D771-CDC6-415E-892C-547C147C0357}" srcOrd="0" destOrd="0" presId="urn:microsoft.com/office/officeart/2005/8/layout/hProcess6"/>
    <dgm:cxn modelId="{AB0C2ACF-916E-4486-BB21-9585E25BB597}" srcId="{206D452F-61B1-4CBA-8432-AC7206ED0D94}" destId="{5C993985-A63C-41FD-A5D7-C1E20D8FFC1F}" srcOrd="0" destOrd="0" parTransId="{AABF823E-BEE2-4CF8-834E-23B09B958934}" sibTransId="{53AB2C3E-71ED-4F13-BBC6-E26AF0C265DE}"/>
    <dgm:cxn modelId="{BD6A0A31-9FF8-4ABF-B104-5D993D1656AA}" type="presOf" srcId="{3E0B713A-AFE3-4517-8F45-225F71C3E4B8}" destId="{5BC6F8ED-6778-4B00-A36F-9DDA0B7B2932}" srcOrd="0" destOrd="0" presId="urn:microsoft.com/office/officeart/2005/8/layout/hProcess6"/>
    <dgm:cxn modelId="{7417D7BF-D65A-469D-BF5B-A714E3694764}" srcId="{39062FEC-A8DF-4F70-825D-B17C1C1D9550}" destId="{7F63E071-FE21-4045-A4FF-2C3421A4F247}" srcOrd="0" destOrd="0" parTransId="{EADC3B81-3EE2-4BA0-B722-42105090CE1B}" sibTransId="{DFBFAABE-A257-4E35-A1FD-BE01939587DF}"/>
    <dgm:cxn modelId="{568376A9-9394-4D77-B22D-9AEBAAF1A62C}" srcId="{206D452F-61B1-4CBA-8432-AC7206ED0D94}" destId="{F6F51ACD-BCC3-40EC-AEB3-9E5C3CC9E6BB}" srcOrd="1" destOrd="0" parTransId="{5EAA8D29-BE7F-4AE7-B333-AD33685DB82A}" sibTransId="{305E391E-0B35-4A82-A505-76FF7D230664}"/>
    <dgm:cxn modelId="{89A35C0A-5361-4197-BFF6-728576A94B0B}" srcId="{3E0B713A-AFE3-4517-8F45-225F71C3E4B8}" destId="{539EF049-7BC4-4D5C-879C-102BBCC22597}" srcOrd="0" destOrd="0" parTransId="{FEABCB5A-481F-4169-9A5B-FA4C85C21C56}" sibTransId="{C0748CB0-3B6B-46A8-8BFF-4D74683FDA6F}"/>
    <dgm:cxn modelId="{10D5071D-7E96-4A8D-B8CE-71DFC42E84EB}" srcId="{5C993985-A63C-41FD-A5D7-C1E20D8FFC1F}" destId="{CA2A4520-BD77-49D3-B58E-FB7E884CCCAE}" srcOrd="0" destOrd="0" parTransId="{A56012A8-C176-477E-9C84-DCE6D5ADEBB5}" sibTransId="{C647F9B1-D9E0-4248-A66F-DB318CFF315A}"/>
    <dgm:cxn modelId="{48DE495E-FE45-4218-8208-23E9C86B0EE8}" srcId="{F6F51ACD-BCC3-40EC-AEB3-9E5C3CC9E6BB}" destId="{088B8D10-01AA-474C-8314-55CC1BDB738C}" srcOrd="0" destOrd="0" parTransId="{4A1D83D7-28FB-4DA1-922A-2C4B41A5BB78}" sibTransId="{B155CE04-ACFA-47BE-8EE7-09A7C88436FC}"/>
    <dgm:cxn modelId="{7D6E7787-7401-4A0A-ACF8-4D12A403E7E8}" type="presOf" srcId="{6E06BB1F-DB20-417A-9F08-E78617D0F5D8}" destId="{98F3188B-FDB7-48A4-8370-6D4FF1AE67A8}" srcOrd="1" destOrd="1" presId="urn:microsoft.com/office/officeart/2005/8/layout/hProcess6"/>
    <dgm:cxn modelId="{78DA34D5-E43B-432A-8A9D-A2CBF3C17B95}" type="presOf" srcId="{6E06BB1F-DB20-417A-9F08-E78617D0F5D8}" destId="{E9D6D67C-946C-4CFB-B2C9-49D25EE2E7C6}" srcOrd="0" destOrd="1" presId="urn:microsoft.com/office/officeart/2005/8/layout/hProcess6"/>
    <dgm:cxn modelId="{8D8CCFA3-8153-4A07-9BAE-E751E139CC66}" type="presOf" srcId="{7F63E071-FE21-4045-A4FF-2C3421A4F247}" destId="{726059F6-7BC7-4F58-B19C-2A70D90166DF}" srcOrd="1" destOrd="0" presId="urn:microsoft.com/office/officeart/2005/8/layout/hProcess6"/>
    <dgm:cxn modelId="{7B2010A0-9180-4C1F-91E1-2C204AC9841E}" type="presOf" srcId="{E2D6DE67-1BE0-42F9-910F-26EE77164D65}" destId="{C58EF05A-F688-4AFE-B40F-A1519E4BB4E8}" srcOrd="0" destOrd="1" presId="urn:microsoft.com/office/officeart/2005/8/layout/hProcess6"/>
    <dgm:cxn modelId="{B208F605-4CA8-4D5A-A4CB-E0E13E64344F}" type="presOf" srcId="{CA2A4520-BD77-49D3-B58E-FB7E884CCCAE}" destId="{F64A4CC9-FFAA-4937-9276-0535C79C0F04}" srcOrd="0" destOrd="0" presId="urn:microsoft.com/office/officeart/2005/8/layout/hProcess6"/>
    <dgm:cxn modelId="{B371C56A-B9B7-4622-A36C-ADB0843A85A4}" srcId="{F6F51ACD-BCC3-40EC-AEB3-9E5C3CC9E6BB}" destId="{6E06BB1F-DB20-417A-9F08-E78617D0F5D8}" srcOrd="1" destOrd="0" parTransId="{E197A02E-5A54-4AC3-B767-E446A72B883A}" sibTransId="{EBDDA2D8-DAE2-4D5B-8A3C-D6752B6B51F4}"/>
    <dgm:cxn modelId="{5B692B03-536E-44AF-B402-2F3B2F71E72B}" type="presOf" srcId="{7F63E071-FE21-4045-A4FF-2C3421A4F247}" destId="{C58EF05A-F688-4AFE-B40F-A1519E4BB4E8}" srcOrd="0" destOrd="0" presId="urn:microsoft.com/office/officeart/2005/8/layout/hProcess6"/>
    <dgm:cxn modelId="{9D0F221C-781C-4C2D-B7A6-EFD0B4EE34AD}" type="presOf" srcId="{04645741-4E5C-4E1E-82EC-B4B8628E7FA6}" destId="{AF12E780-293A-4116-A7DE-86BF79FFEECB}" srcOrd="1" destOrd="1" presId="urn:microsoft.com/office/officeart/2005/8/layout/hProcess6"/>
    <dgm:cxn modelId="{6CEC0ABB-B875-469C-BF49-B08E45633ECF}" type="presOf" srcId="{539EF049-7BC4-4D5C-879C-102BBCC22597}" destId="{C929A0D5-DA3A-411C-8870-A655A6E60DD0}" srcOrd="1" destOrd="0" presId="urn:microsoft.com/office/officeart/2005/8/layout/hProcess6"/>
    <dgm:cxn modelId="{D838EE44-CD52-4ED6-9BBD-75D1049AC040}" srcId="{5C993985-A63C-41FD-A5D7-C1E20D8FFC1F}" destId="{04645741-4E5C-4E1E-82EC-B4B8628E7FA6}" srcOrd="1" destOrd="0" parTransId="{BDC9FDB1-D391-4C25-A3CE-CC4352E85948}" sibTransId="{EF04FCD0-9AE4-46BA-8D20-C07CFBAED853}"/>
    <dgm:cxn modelId="{8C228B46-3E8F-4700-ACEE-7CA7BCCA80E7}" type="presOf" srcId="{5C993985-A63C-41FD-A5D7-C1E20D8FFC1F}" destId="{49373798-6DCB-4D96-9184-66919BFBFFC7}" srcOrd="0" destOrd="0" presId="urn:microsoft.com/office/officeart/2005/8/layout/hProcess6"/>
    <dgm:cxn modelId="{DEC4EE9C-AC24-449D-9572-645C82FE00DB}" type="presOf" srcId="{088B8D10-01AA-474C-8314-55CC1BDB738C}" destId="{98F3188B-FDB7-48A4-8370-6D4FF1AE67A8}" srcOrd="1" destOrd="0" presId="urn:microsoft.com/office/officeart/2005/8/layout/hProcess6"/>
    <dgm:cxn modelId="{3474DAC1-2E87-4D27-8704-97547939C09A}" type="presParOf" srcId="{E9174A6A-D2FD-497D-BF68-07ABA451AD5A}" destId="{0684C99A-CC0D-402D-8B4C-D08024FA744B}" srcOrd="0" destOrd="0" presId="urn:microsoft.com/office/officeart/2005/8/layout/hProcess6"/>
    <dgm:cxn modelId="{8EA665A7-859F-4EB2-87EE-4FD6F3C19BE5}" type="presParOf" srcId="{0684C99A-CC0D-402D-8B4C-D08024FA744B}" destId="{CF9B57AD-CF16-4FA0-A49B-EAB089665765}" srcOrd="0" destOrd="0" presId="urn:microsoft.com/office/officeart/2005/8/layout/hProcess6"/>
    <dgm:cxn modelId="{C798EA67-CDF6-4B6C-A987-4AB3699BB9B3}" type="presParOf" srcId="{0684C99A-CC0D-402D-8B4C-D08024FA744B}" destId="{F64A4CC9-FFAA-4937-9276-0535C79C0F04}" srcOrd="1" destOrd="0" presId="urn:microsoft.com/office/officeart/2005/8/layout/hProcess6"/>
    <dgm:cxn modelId="{082FB588-BF16-4628-9BE8-16929874FD39}" type="presParOf" srcId="{0684C99A-CC0D-402D-8B4C-D08024FA744B}" destId="{AF12E780-293A-4116-A7DE-86BF79FFEECB}" srcOrd="2" destOrd="0" presId="urn:microsoft.com/office/officeart/2005/8/layout/hProcess6"/>
    <dgm:cxn modelId="{2751645B-74B7-4E41-A5D2-4C6632D159C0}" type="presParOf" srcId="{0684C99A-CC0D-402D-8B4C-D08024FA744B}" destId="{49373798-6DCB-4D96-9184-66919BFBFFC7}" srcOrd="3" destOrd="0" presId="urn:microsoft.com/office/officeart/2005/8/layout/hProcess6"/>
    <dgm:cxn modelId="{FA628044-637C-455C-8FA7-59A2972AC2E7}" type="presParOf" srcId="{E9174A6A-D2FD-497D-BF68-07ABA451AD5A}" destId="{B106308E-BC4A-4FB8-B5AC-2A65325C67E4}" srcOrd="1" destOrd="0" presId="urn:microsoft.com/office/officeart/2005/8/layout/hProcess6"/>
    <dgm:cxn modelId="{C4BBF488-C7D6-4BDD-BD6B-A2317612570A}" type="presParOf" srcId="{E9174A6A-D2FD-497D-BF68-07ABA451AD5A}" destId="{23DADB03-9120-4AAD-A487-FA7ACFE0E31C}" srcOrd="2" destOrd="0" presId="urn:microsoft.com/office/officeart/2005/8/layout/hProcess6"/>
    <dgm:cxn modelId="{6AC07EE9-5469-413E-BE47-A9DE59CD360C}" type="presParOf" srcId="{23DADB03-9120-4AAD-A487-FA7ACFE0E31C}" destId="{4F916A27-BF69-43B5-88BA-6E6178044566}" srcOrd="0" destOrd="0" presId="urn:microsoft.com/office/officeart/2005/8/layout/hProcess6"/>
    <dgm:cxn modelId="{16FAEBED-3196-40EF-8D84-4C52D303F923}" type="presParOf" srcId="{23DADB03-9120-4AAD-A487-FA7ACFE0E31C}" destId="{E9D6D67C-946C-4CFB-B2C9-49D25EE2E7C6}" srcOrd="1" destOrd="0" presId="urn:microsoft.com/office/officeart/2005/8/layout/hProcess6"/>
    <dgm:cxn modelId="{AB9F1180-2EA7-41EB-A5B1-1785DC51EA27}" type="presParOf" srcId="{23DADB03-9120-4AAD-A487-FA7ACFE0E31C}" destId="{98F3188B-FDB7-48A4-8370-6D4FF1AE67A8}" srcOrd="2" destOrd="0" presId="urn:microsoft.com/office/officeart/2005/8/layout/hProcess6"/>
    <dgm:cxn modelId="{DFE23EB4-497C-431C-B567-57A947FE5E8D}" type="presParOf" srcId="{23DADB03-9120-4AAD-A487-FA7ACFE0E31C}" destId="{5BBBC96E-0530-4DFA-A8F3-E9E3A67CC97F}" srcOrd="3" destOrd="0" presId="urn:microsoft.com/office/officeart/2005/8/layout/hProcess6"/>
    <dgm:cxn modelId="{2E3524FF-5F92-4090-99E2-ACCE08B81B7A}" type="presParOf" srcId="{E9174A6A-D2FD-497D-BF68-07ABA451AD5A}" destId="{5C751444-F85D-4B17-8DED-21F9791F1C75}" srcOrd="3" destOrd="0" presId="urn:microsoft.com/office/officeart/2005/8/layout/hProcess6"/>
    <dgm:cxn modelId="{48AC3C40-808F-4189-BF35-C8512BB10AA3}" type="presParOf" srcId="{E9174A6A-D2FD-497D-BF68-07ABA451AD5A}" destId="{8411A1C2-E898-4A4C-8438-B96A6837D54E}" srcOrd="4" destOrd="0" presId="urn:microsoft.com/office/officeart/2005/8/layout/hProcess6"/>
    <dgm:cxn modelId="{354A2EB5-BBF7-4735-8808-B5EFE068D1AE}" type="presParOf" srcId="{8411A1C2-E898-4A4C-8438-B96A6837D54E}" destId="{C5EB2184-59BB-4F4A-8D1A-8BF89FF5D288}" srcOrd="0" destOrd="0" presId="urn:microsoft.com/office/officeart/2005/8/layout/hProcess6"/>
    <dgm:cxn modelId="{03D35D33-3EB9-4A1F-9E42-8C4F8CC866A8}" type="presParOf" srcId="{8411A1C2-E898-4A4C-8438-B96A6837D54E}" destId="{C58EF05A-F688-4AFE-B40F-A1519E4BB4E8}" srcOrd="1" destOrd="0" presId="urn:microsoft.com/office/officeart/2005/8/layout/hProcess6"/>
    <dgm:cxn modelId="{2CCBD4A5-36E8-413A-927C-A881E6D10B3A}" type="presParOf" srcId="{8411A1C2-E898-4A4C-8438-B96A6837D54E}" destId="{726059F6-7BC7-4F58-B19C-2A70D90166DF}" srcOrd="2" destOrd="0" presId="urn:microsoft.com/office/officeart/2005/8/layout/hProcess6"/>
    <dgm:cxn modelId="{5F414506-F086-408D-B3CD-B22F5515818D}" type="presParOf" srcId="{8411A1C2-E898-4A4C-8438-B96A6837D54E}" destId="{4045CB23-3EDF-473D-A5FC-249A9008E7E1}" srcOrd="3" destOrd="0" presId="urn:microsoft.com/office/officeart/2005/8/layout/hProcess6"/>
    <dgm:cxn modelId="{DF3FDC35-7AAB-43FC-AB72-5015805B8194}" type="presParOf" srcId="{E9174A6A-D2FD-497D-BF68-07ABA451AD5A}" destId="{8F83BB18-09A3-4217-ADAE-3654EB96AF39}" srcOrd="5" destOrd="0" presId="urn:microsoft.com/office/officeart/2005/8/layout/hProcess6"/>
    <dgm:cxn modelId="{10CBEB6A-5FC3-425B-A65B-3A1E9B4E05F5}" type="presParOf" srcId="{E9174A6A-D2FD-497D-BF68-07ABA451AD5A}" destId="{2190BF25-5746-409C-9541-FD2E5F7672AA}" srcOrd="6" destOrd="0" presId="urn:microsoft.com/office/officeart/2005/8/layout/hProcess6"/>
    <dgm:cxn modelId="{A564346B-1AF9-4838-B7FC-66CF3750E2D9}" type="presParOf" srcId="{2190BF25-5746-409C-9541-FD2E5F7672AA}" destId="{44DB02E2-0FAA-40DD-BD9C-1F98DF25B36A}" srcOrd="0" destOrd="0" presId="urn:microsoft.com/office/officeart/2005/8/layout/hProcess6"/>
    <dgm:cxn modelId="{DE6AB519-5FD5-4ABC-A713-990C0087B531}" type="presParOf" srcId="{2190BF25-5746-409C-9541-FD2E5F7672AA}" destId="{74F7D771-CDC6-415E-892C-547C147C0357}" srcOrd="1" destOrd="0" presId="urn:microsoft.com/office/officeart/2005/8/layout/hProcess6"/>
    <dgm:cxn modelId="{7AC40DBB-897E-495A-AC92-2947FD4FB088}" type="presParOf" srcId="{2190BF25-5746-409C-9541-FD2E5F7672AA}" destId="{C929A0D5-DA3A-411C-8870-A655A6E60DD0}" srcOrd="2" destOrd="0" presId="urn:microsoft.com/office/officeart/2005/8/layout/hProcess6"/>
    <dgm:cxn modelId="{70122FAB-27B8-454F-BAF9-E7DE96D2620F}" type="presParOf" srcId="{2190BF25-5746-409C-9541-FD2E5F7672AA}" destId="{5BC6F8ED-6778-4B00-A36F-9DDA0B7B293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6D452F-61B1-4CBA-8432-AC7206ED0D94}" type="doc">
      <dgm:prSet loTypeId="urn:microsoft.com/office/officeart/2005/8/layout/hProcess6" loCatId="process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zh-TW" altLang="en-US"/>
        </a:p>
      </dgm:t>
    </dgm:pt>
    <dgm:pt modelId="{5C993985-A63C-41FD-A5D7-C1E20D8FFC1F}">
      <dgm:prSet phldrT="[文字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問題</a:t>
          </a:r>
          <a:endParaRPr lang="zh-TW" altLang="en-US" dirty="0"/>
        </a:p>
      </dgm:t>
    </dgm:pt>
    <dgm:pt modelId="{AABF823E-BEE2-4CF8-834E-23B09B958934}" type="par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53AB2C3E-71ED-4F13-BBC6-E26AF0C265DE}" type="sibTrans" cxnId="{AB0C2ACF-916E-4486-BB21-9585E25BB597}">
      <dgm:prSet/>
      <dgm:spPr/>
      <dgm:t>
        <a:bodyPr/>
        <a:lstStyle/>
        <a:p>
          <a:endParaRPr lang="zh-TW" altLang="en-US"/>
        </a:p>
      </dgm:t>
    </dgm:pt>
    <dgm:pt modelId="{CA2A4520-BD77-49D3-B58E-FB7E884CCCAE}">
      <dgm:prSet phldrT="[文字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錢幣辨認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A56012A8-C176-477E-9C84-DCE6D5ADEBB5}" type="par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C647F9B1-D9E0-4248-A66F-DB318CFF315A}" type="sibTrans" cxnId="{10D5071D-7E96-4A8D-B8CE-71DFC42E84EB}">
      <dgm:prSet/>
      <dgm:spPr/>
      <dgm:t>
        <a:bodyPr/>
        <a:lstStyle/>
        <a:p>
          <a:endParaRPr lang="zh-TW" altLang="en-US"/>
        </a:p>
      </dgm:t>
    </dgm:pt>
    <dgm:pt modelId="{04645741-4E5C-4E1E-82EC-B4B8628E7FA6}">
      <dgm:prSet phldrT="[文字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錢幣應用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BDC9FDB1-D391-4C25-A3CE-CC4352E85948}" type="par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EF04FCD0-9AE4-46BA-8D20-C07CFBAED853}" type="sibTrans" cxnId="{D838EE44-CD52-4ED6-9BBD-75D1049AC040}">
      <dgm:prSet/>
      <dgm:spPr/>
      <dgm:t>
        <a:bodyPr/>
        <a:lstStyle/>
        <a:p>
          <a:endParaRPr lang="zh-TW" altLang="en-US"/>
        </a:p>
      </dgm:t>
    </dgm:pt>
    <dgm:pt modelId="{F6F51ACD-BCC3-40EC-AEB3-9E5C3CC9E6BB}">
      <dgm:prSet phldrT="[文字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zh-TW" altLang="en-US" dirty="0" smtClean="0"/>
            <a:t>模式</a:t>
          </a:r>
          <a:endParaRPr lang="zh-TW" altLang="en-US" dirty="0"/>
        </a:p>
      </dgm:t>
    </dgm:pt>
    <dgm:pt modelId="{5EAA8D29-BE7F-4AE7-B333-AD33685DB82A}" type="par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305E391E-0B35-4A82-A505-76FF7D230664}" type="sibTrans" cxnId="{568376A9-9394-4D77-B22D-9AEBAAF1A62C}">
      <dgm:prSet/>
      <dgm:spPr/>
      <dgm:t>
        <a:bodyPr/>
        <a:lstStyle/>
        <a:p>
          <a:endParaRPr lang="zh-TW" altLang="en-US"/>
        </a:p>
      </dgm:t>
    </dgm:pt>
    <dgm:pt modelId="{088B8D10-01AA-474C-8314-55CC1BDB738C}">
      <dgm:prSet phldrT="[文字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bg1"/>
              </a:solidFill>
            </a:rPr>
            <a:t>1.</a:t>
          </a:r>
          <a:r>
            <a:rPr lang="zh-TW" altLang="en-US" sz="1100" dirty="0" smtClean="0">
              <a:solidFill>
                <a:schemeClr val="bg1"/>
              </a:solidFill>
            </a:rPr>
            <a:t>幣值兌換</a:t>
          </a:r>
          <a:endParaRPr lang="zh-TW" altLang="en-US" sz="1100" dirty="0">
            <a:solidFill>
              <a:schemeClr val="bg1"/>
            </a:solidFill>
          </a:endParaRPr>
        </a:p>
      </dgm:t>
    </dgm:pt>
    <dgm:pt modelId="{4A1D83D7-28FB-4DA1-922A-2C4B41A5BB78}" type="par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B155CE04-ACFA-47BE-8EE7-09A7C88436FC}" type="sibTrans" cxnId="{48DE495E-FE45-4218-8208-23E9C86B0EE8}">
      <dgm:prSet/>
      <dgm:spPr/>
      <dgm:t>
        <a:bodyPr/>
        <a:lstStyle/>
        <a:p>
          <a:endParaRPr lang="zh-TW" altLang="en-US"/>
        </a:p>
      </dgm:t>
    </dgm:pt>
    <dgm:pt modelId="{6E06BB1F-DB20-417A-9F08-E78617D0F5D8}">
      <dgm:prSet phldrT="[文字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altLang="zh-TW" sz="1100" dirty="0" smtClean="0">
              <a:solidFill>
                <a:schemeClr val="bg1"/>
              </a:solidFill>
            </a:rPr>
            <a:t>2.</a:t>
          </a:r>
          <a:r>
            <a:rPr lang="zh-TW" altLang="en-US" sz="1100" dirty="0" smtClean="0">
              <a:solidFill>
                <a:schemeClr val="bg1"/>
              </a:solidFill>
            </a:rPr>
            <a:t>計算總價</a:t>
          </a:r>
          <a:endParaRPr lang="zh-TW" altLang="en-US" sz="1100" dirty="0">
            <a:solidFill>
              <a:schemeClr val="bg1"/>
            </a:solidFill>
          </a:endParaRPr>
        </a:p>
      </dgm:t>
    </dgm:pt>
    <dgm:pt modelId="{E197A02E-5A54-4AC3-B767-E446A72B883A}" type="par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EBDDA2D8-DAE2-4D5B-8A3C-D6752B6B51F4}" type="sibTrans" cxnId="{B371C56A-B9B7-4622-A36C-ADB0843A85A4}">
      <dgm:prSet/>
      <dgm:spPr/>
      <dgm:t>
        <a:bodyPr/>
        <a:lstStyle/>
        <a:p>
          <a:endParaRPr lang="zh-TW" altLang="en-US"/>
        </a:p>
      </dgm:t>
    </dgm:pt>
    <dgm:pt modelId="{39062FEC-A8DF-4F70-825D-B17C1C1D9550}">
      <dgm:prSet phldrT="[文字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抽象</a:t>
          </a:r>
          <a:endParaRPr lang="zh-TW" altLang="en-US" dirty="0"/>
        </a:p>
      </dgm:t>
    </dgm:pt>
    <dgm:pt modelId="{B718BD0F-0D80-4410-83C9-6796E7B55E2F}" type="par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B22746A1-9721-4F99-802C-21C391D6AD4F}" type="sibTrans" cxnId="{C8CFD477-3001-4480-B118-06C6D3A57994}">
      <dgm:prSet/>
      <dgm:spPr/>
      <dgm:t>
        <a:bodyPr/>
        <a:lstStyle/>
        <a:p>
          <a:endParaRPr lang="zh-TW" altLang="en-US"/>
        </a:p>
      </dgm:t>
    </dgm:pt>
    <dgm:pt modelId="{7F63E071-FE21-4045-A4FF-2C3421A4F247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計價策略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EADC3B81-3EE2-4BA0-B722-42105090CE1B}" type="par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DFBFAABE-A257-4E35-A1FD-BE01939587DF}" type="sibTrans" cxnId="{7417D7BF-D65A-469D-BF5B-A714E3694764}">
      <dgm:prSet/>
      <dgm:spPr/>
      <dgm:t>
        <a:bodyPr/>
        <a:lstStyle/>
        <a:p>
          <a:endParaRPr lang="zh-TW" altLang="en-US"/>
        </a:p>
      </dgm:t>
    </dgm:pt>
    <dgm:pt modelId="{E2D6DE67-1BE0-42F9-910F-26EE77164D65}">
      <dgm:prSet phldrT="[文字]" custT="1"/>
      <dgm:spPr/>
      <dgm:t>
        <a:bodyPr/>
        <a:lstStyle/>
        <a:p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解題步驟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6610352C-5310-4448-81C6-E30A5EEF55F5}" type="par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7E51D637-7694-41CC-AF12-5A84E37C4C86}" type="sibTrans" cxnId="{50790B0F-9805-4FDB-AF38-77DDA46CC699}">
      <dgm:prSet/>
      <dgm:spPr/>
      <dgm:t>
        <a:bodyPr/>
        <a:lstStyle/>
        <a:p>
          <a:endParaRPr lang="zh-TW" altLang="en-US"/>
        </a:p>
      </dgm:t>
    </dgm:pt>
    <dgm:pt modelId="{3E0B713A-AFE3-4517-8F45-225F71C3E4B8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/>
            <a:t>演算</a:t>
          </a:r>
          <a:endParaRPr lang="zh-TW" altLang="en-US" dirty="0"/>
        </a:p>
      </dgm:t>
    </dgm:pt>
    <dgm:pt modelId="{7C3A1A4E-D8BA-411E-982F-1C5011F761DA}" type="par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CD6211A-B397-4903-8DAE-EE8D49DA8490}" type="sibTrans" cxnId="{1EBD61D9-D559-40A8-B925-A0CE7D2A2341}">
      <dgm:prSet/>
      <dgm:spPr/>
      <dgm:t>
        <a:bodyPr/>
        <a:lstStyle/>
        <a:p>
          <a:endParaRPr lang="zh-TW" altLang="en-US"/>
        </a:p>
      </dgm:t>
    </dgm:pt>
    <dgm:pt modelId="{539EF049-7BC4-4D5C-879C-102BBCC22597}">
      <dgm:prSet custT="1"/>
      <dgm:spPr/>
      <dgm:t>
        <a:bodyPr/>
        <a:lstStyle/>
        <a:p>
          <a:pPr algn="l"/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執行步驟</a:t>
          </a:r>
          <a:endParaRPr lang="en-US" altLang="zh-TW" sz="1100" dirty="0" smtClean="0">
            <a:solidFill>
              <a:schemeClr val="tx1">
                <a:lumMod val="95000"/>
              </a:schemeClr>
            </a:solidFill>
          </a:endParaRPr>
        </a:p>
        <a:p>
          <a:pPr algn="l"/>
          <a:r>
            <a:rPr lang="en-US" altLang="zh-TW" sz="11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dirty="0" smtClean="0">
              <a:solidFill>
                <a:schemeClr val="tx1">
                  <a:lumMod val="95000"/>
                </a:schemeClr>
              </a:solidFill>
            </a:rPr>
            <a:t>生活應用</a:t>
          </a:r>
          <a:endParaRPr lang="zh-TW" altLang="en-US" sz="1100" dirty="0">
            <a:solidFill>
              <a:schemeClr val="tx1">
                <a:lumMod val="95000"/>
              </a:schemeClr>
            </a:solidFill>
          </a:endParaRPr>
        </a:p>
      </dgm:t>
    </dgm:pt>
    <dgm:pt modelId="{FEABCB5A-481F-4169-9A5B-FA4C85C21C56}" type="par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C0748CB0-3B6B-46A8-8BFF-4D74683FDA6F}" type="sibTrans" cxnId="{89A35C0A-5361-4197-BFF6-728576A94B0B}">
      <dgm:prSet/>
      <dgm:spPr/>
      <dgm:t>
        <a:bodyPr/>
        <a:lstStyle/>
        <a:p>
          <a:endParaRPr lang="zh-TW" altLang="en-US"/>
        </a:p>
      </dgm:t>
    </dgm:pt>
    <dgm:pt modelId="{E9174A6A-D2FD-497D-BF68-07ABA451AD5A}" type="pres">
      <dgm:prSet presAssocID="{206D452F-61B1-4CBA-8432-AC7206ED0D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84C99A-CC0D-402D-8B4C-D08024FA744B}" type="pres">
      <dgm:prSet presAssocID="{5C993985-A63C-41FD-A5D7-C1E20D8FFC1F}" presName="compNode" presStyleCnt="0"/>
      <dgm:spPr/>
    </dgm:pt>
    <dgm:pt modelId="{CF9B57AD-CF16-4FA0-A49B-EAB089665765}" type="pres">
      <dgm:prSet presAssocID="{5C993985-A63C-41FD-A5D7-C1E20D8FFC1F}" presName="noGeometry" presStyleCnt="0"/>
      <dgm:spPr/>
    </dgm:pt>
    <dgm:pt modelId="{F64A4CC9-FFAA-4937-9276-0535C79C0F04}" type="pres">
      <dgm:prSet presAssocID="{5C993985-A63C-41FD-A5D7-C1E20D8FFC1F}" presName="childTextVisible" presStyleLbl="bgAccFollowNode1" presStyleIdx="0" presStyleCnt="4" custScaleX="1154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12E780-293A-4116-A7DE-86BF79FFEECB}" type="pres">
      <dgm:prSet presAssocID="{5C993985-A63C-41FD-A5D7-C1E20D8FFC1F}" presName="childTextHidden" presStyleLbl="bgAccFollowNode1" presStyleIdx="0" presStyleCnt="4"/>
      <dgm:spPr/>
      <dgm:t>
        <a:bodyPr/>
        <a:lstStyle/>
        <a:p>
          <a:endParaRPr lang="zh-TW" altLang="en-US"/>
        </a:p>
      </dgm:t>
    </dgm:pt>
    <dgm:pt modelId="{49373798-6DCB-4D96-9184-66919BFBFFC7}" type="pres">
      <dgm:prSet presAssocID="{5C993985-A63C-41FD-A5D7-C1E20D8FFC1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6308E-BC4A-4FB8-B5AC-2A65325C67E4}" type="pres">
      <dgm:prSet presAssocID="{5C993985-A63C-41FD-A5D7-C1E20D8FFC1F}" presName="aSpace" presStyleCnt="0"/>
      <dgm:spPr/>
    </dgm:pt>
    <dgm:pt modelId="{23DADB03-9120-4AAD-A487-FA7ACFE0E31C}" type="pres">
      <dgm:prSet presAssocID="{F6F51ACD-BCC3-40EC-AEB3-9E5C3CC9E6BB}" presName="compNode" presStyleCnt="0"/>
      <dgm:spPr/>
    </dgm:pt>
    <dgm:pt modelId="{4F916A27-BF69-43B5-88BA-6E6178044566}" type="pres">
      <dgm:prSet presAssocID="{F6F51ACD-BCC3-40EC-AEB3-9E5C3CC9E6BB}" presName="noGeometry" presStyleCnt="0"/>
      <dgm:spPr/>
    </dgm:pt>
    <dgm:pt modelId="{E9D6D67C-946C-4CFB-B2C9-49D25EE2E7C6}" type="pres">
      <dgm:prSet presAssocID="{F6F51ACD-BCC3-40EC-AEB3-9E5C3CC9E6BB}" presName="childTextVisible" presStyleLbl="bgAccFollowNode1" presStyleIdx="1" presStyleCnt="4" custScaleX="1135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F3188B-FDB7-48A4-8370-6D4FF1AE67A8}" type="pres">
      <dgm:prSet presAssocID="{F6F51ACD-BCC3-40EC-AEB3-9E5C3CC9E6BB}" presName="childTextHidden" presStyleLbl="bgAccFollowNode1" presStyleIdx="1" presStyleCnt="4"/>
      <dgm:spPr/>
      <dgm:t>
        <a:bodyPr/>
        <a:lstStyle/>
        <a:p>
          <a:endParaRPr lang="zh-TW" altLang="en-US"/>
        </a:p>
      </dgm:t>
    </dgm:pt>
    <dgm:pt modelId="{5BBBC96E-0530-4DFA-A8F3-E9E3A67CC97F}" type="pres">
      <dgm:prSet presAssocID="{F6F51ACD-BCC3-40EC-AEB3-9E5C3CC9E6B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751444-F85D-4B17-8DED-21F9791F1C75}" type="pres">
      <dgm:prSet presAssocID="{F6F51ACD-BCC3-40EC-AEB3-9E5C3CC9E6BB}" presName="aSpace" presStyleCnt="0"/>
      <dgm:spPr/>
    </dgm:pt>
    <dgm:pt modelId="{8411A1C2-E898-4A4C-8438-B96A6837D54E}" type="pres">
      <dgm:prSet presAssocID="{39062FEC-A8DF-4F70-825D-B17C1C1D9550}" presName="compNode" presStyleCnt="0"/>
      <dgm:spPr/>
    </dgm:pt>
    <dgm:pt modelId="{C5EB2184-59BB-4F4A-8D1A-8BF89FF5D288}" type="pres">
      <dgm:prSet presAssocID="{39062FEC-A8DF-4F70-825D-B17C1C1D9550}" presName="noGeometry" presStyleCnt="0"/>
      <dgm:spPr/>
    </dgm:pt>
    <dgm:pt modelId="{C58EF05A-F688-4AFE-B40F-A1519E4BB4E8}" type="pres">
      <dgm:prSet presAssocID="{39062FEC-A8DF-4F70-825D-B17C1C1D9550}" presName="childTextVisible" presStyleLbl="bgAccFollowNode1" presStyleIdx="2" presStyleCnt="4" custScaleX="1226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6059F6-7BC7-4F58-B19C-2A70D90166DF}" type="pres">
      <dgm:prSet presAssocID="{39062FEC-A8DF-4F70-825D-B17C1C1D9550}" presName="childTextHidden" presStyleLbl="bgAccFollowNode1" presStyleIdx="2" presStyleCnt="4"/>
      <dgm:spPr/>
      <dgm:t>
        <a:bodyPr/>
        <a:lstStyle/>
        <a:p>
          <a:endParaRPr lang="zh-TW" altLang="en-US"/>
        </a:p>
      </dgm:t>
    </dgm:pt>
    <dgm:pt modelId="{4045CB23-3EDF-473D-A5FC-249A9008E7E1}" type="pres">
      <dgm:prSet presAssocID="{39062FEC-A8DF-4F70-825D-B17C1C1D955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83BB18-09A3-4217-ADAE-3654EB96AF39}" type="pres">
      <dgm:prSet presAssocID="{39062FEC-A8DF-4F70-825D-B17C1C1D9550}" presName="aSpace" presStyleCnt="0"/>
      <dgm:spPr/>
    </dgm:pt>
    <dgm:pt modelId="{2190BF25-5746-409C-9541-FD2E5F7672AA}" type="pres">
      <dgm:prSet presAssocID="{3E0B713A-AFE3-4517-8F45-225F71C3E4B8}" presName="compNode" presStyleCnt="0"/>
      <dgm:spPr/>
    </dgm:pt>
    <dgm:pt modelId="{44DB02E2-0FAA-40DD-BD9C-1F98DF25B36A}" type="pres">
      <dgm:prSet presAssocID="{3E0B713A-AFE3-4517-8F45-225F71C3E4B8}" presName="noGeometry" presStyleCnt="0"/>
      <dgm:spPr/>
    </dgm:pt>
    <dgm:pt modelId="{74F7D771-CDC6-415E-892C-547C147C0357}" type="pres">
      <dgm:prSet presAssocID="{3E0B713A-AFE3-4517-8F45-225F71C3E4B8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29A0D5-DA3A-411C-8870-A655A6E60DD0}" type="pres">
      <dgm:prSet presAssocID="{3E0B713A-AFE3-4517-8F45-225F71C3E4B8}" presName="childTextHidden" presStyleLbl="bgAccFollowNode1" presStyleIdx="3" presStyleCnt="4"/>
      <dgm:spPr/>
      <dgm:t>
        <a:bodyPr/>
        <a:lstStyle/>
        <a:p>
          <a:endParaRPr lang="zh-TW" altLang="en-US"/>
        </a:p>
      </dgm:t>
    </dgm:pt>
    <dgm:pt modelId="{5BC6F8ED-6778-4B00-A36F-9DDA0B7B2932}" type="pres">
      <dgm:prSet presAssocID="{3E0B713A-AFE3-4517-8F45-225F71C3E4B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6418316-D9BA-44D0-A12C-24F6480E9D0E}" type="presOf" srcId="{088B8D10-01AA-474C-8314-55CC1BDB738C}" destId="{98F3188B-FDB7-48A4-8370-6D4FF1AE67A8}" srcOrd="1" destOrd="0" presId="urn:microsoft.com/office/officeart/2005/8/layout/hProcess6"/>
    <dgm:cxn modelId="{6C1A24D0-3729-495D-840F-642562DACCF4}" type="presOf" srcId="{E2D6DE67-1BE0-42F9-910F-26EE77164D65}" destId="{C58EF05A-F688-4AFE-B40F-A1519E4BB4E8}" srcOrd="0" destOrd="1" presId="urn:microsoft.com/office/officeart/2005/8/layout/hProcess6"/>
    <dgm:cxn modelId="{23F9AA48-7D39-4F32-A944-81CA91DC4ADC}" type="presOf" srcId="{3E0B713A-AFE3-4517-8F45-225F71C3E4B8}" destId="{5BC6F8ED-6778-4B00-A36F-9DDA0B7B2932}" srcOrd="0" destOrd="0" presId="urn:microsoft.com/office/officeart/2005/8/layout/hProcess6"/>
    <dgm:cxn modelId="{C8CFD477-3001-4480-B118-06C6D3A57994}" srcId="{206D452F-61B1-4CBA-8432-AC7206ED0D94}" destId="{39062FEC-A8DF-4F70-825D-B17C1C1D9550}" srcOrd="2" destOrd="0" parTransId="{B718BD0F-0D80-4410-83C9-6796E7B55E2F}" sibTransId="{B22746A1-9721-4F99-802C-21C391D6AD4F}"/>
    <dgm:cxn modelId="{9F36B491-D754-4C15-A61A-43D4CCCC29EB}" type="presOf" srcId="{04645741-4E5C-4E1E-82EC-B4B8628E7FA6}" destId="{F64A4CC9-FFAA-4937-9276-0535C79C0F04}" srcOrd="0" destOrd="1" presId="urn:microsoft.com/office/officeart/2005/8/layout/hProcess6"/>
    <dgm:cxn modelId="{B5597460-2D1D-460A-95BE-7895999AC849}" type="presOf" srcId="{088B8D10-01AA-474C-8314-55CC1BDB738C}" destId="{E9D6D67C-946C-4CFB-B2C9-49D25EE2E7C6}" srcOrd="0" destOrd="0" presId="urn:microsoft.com/office/officeart/2005/8/layout/hProcess6"/>
    <dgm:cxn modelId="{9775CE58-3C68-451C-9C55-3FD698C31B1E}" type="presOf" srcId="{CA2A4520-BD77-49D3-B58E-FB7E884CCCAE}" destId="{F64A4CC9-FFAA-4937-9276-0535C79C0F04}" srcOrd="0" destOrd="0" presId="urn:microsoft.com/office/officeart/2005/8/layout/hProcess6"/>
    <dgm:cxn modelId="{1EBD61D9-D559-40A8-B925-A0CE7D2A2341}" srcId="{206D452F-61B1-4CBA-8432-AC7206ED0D94}" destId="{3E0B713A-AFE3-4517-8F45-225F71C3E4B8}" srcOrd="3" destOrd="0" parTransId="{7C3A1A4E-D8BA-411E-982F-1C5011F761DA}" sibTransId="{5CD6211A-B397-4903-8DAE-EE8D49DA8490}"/>
    <dgm:cxn modelId="{50790B0F-9805-4FDB-AF38-77DDA46CC699}" srcId="{39062FEC-A8DF-4F70-825D-B17C1C1D9550}" destId="{E2D6DE67-1BE0-42F9-910F-26EE77164D65}" srcOrd="1" destOrd="0" parTransId="{6610352C-5310-4448-81C6-E30A5EEF55F5}" sibTransId="{7E51D637-7694-41CC-AF12-5A84E37C4C86}"/>
    <dgm:cxn modelId="{BB5D65FA-2748-4007-900A-DF99DFD61B77}" type="presOf" srcId="{7F63E071-FE21-4045-A4FF-2C3421A4F247}" destId="{C58EF05A-F688-4AFE-B40F-A1519E4BB4E8}" srcOrd="0" destOrd="0" presId="urn:microsoft.com/office/officeart/2005/8/layout/hProcess6"/>
    <dgm:cxn modelId="{D99577C5-A7D7-4268-9268-21B29A52DB5D}" type="presOf" srcId="{7F63E071-FE21-4045-A4FF-2C3421A4F247}" destId="{726059F6-7BC7-4F58-B19C-2A70D90166DF}" srcOrd="1" destOrd="0" presId="urn:microsoft.com/office/officeart/2005/8/layout/hProcess6"/>
    <dgm:cxn modelId="{F3EF29D5-18BA-4830-9CB1-A24D0FF6935A}" type="presOf" srcId="{04645741-4E5C-4E1E-82EC-B4B8628E7FA6}" destId="{AF12E780-293A-4116-A7DE-86BF79FFEECB}" srcOrd="1" destOrd="1" presId="urn:microsoft.com/office/officeart/2005/8/layout/hProcess6"/>
    <dgm:cxn modelId="{4AB109D9-D1B0-4E70-8CF7-F089D0F7D117}" type="presOf" srcId="{206D452F-61B1-4CBA-8432-AC7206ED0D94}" destId="{E9174A6A-D2FD-497D-BF68-07ABA451AD5A}" srcOrd="0" destOrd="0" presId="urn:microsoft.com/office/officeart/2005/8/layout/hProcess6"/>
    <dgm:cxn modelId="{38489E47-FDCD-4821-83E8-DE25ADB8B80D}" type="presOf" srcId="{539EF049-7BC4-4D5C-879C-102BBCC22597}" destId="{74F7D771-CDC6-415E-892C-547C147C0357}" srcOrd="0" destOrd="0" presId="urn:microsoft.com/office/officeart/2005/8/layout/hProcess6"/>
    <dgm:cxn modelId="{F7ED4F3E-D82D-48D6-A7AE-4E35D743B4A8}" type="presOf" srcId="{5C993985-A63C-41FD-A5D7-C1E20D8FFC1F}" destId="{49373798-6DCB-4D96-9184-66919BFBFFC7}" srcOrd="0" destOrd="0" presId="urn:microsoft.com/office/officeart/2005/8/layout/hProcess6"/>
    <dgm:cxn modelId="{E45848D2-6ADA-4491-BE5C-303B5CB95E86}" type="presOf" srcId="{6E06BB1F-DB20-417A-9F08-E78617D0F5D8}" destId="{E9D6D67C-946C-4CFB-B2C9-49D25EE2E7C6}" srcOrd="0" destOrd="1" presId="urn:microsoft.com/office/officeart/2005/8/layout/hProcess6"/>
    <dgm:cxn modelId="{AB0C2ACF-916E-4486-BB21-9585E25BB597}" srcId="{206D452F-61B1-4CBA-8432-AC7206ED0D94}" destId="{5C993985-A63C-41FD-A5D7-C1E20D8FFC1F}" srcOrd="0" destOrd="0" parTransId="{AABF823E-BEE2-4CF8-834E-23B09B958934}" sibTransId="{53AB2C3E-71ED-4F13-BBC6-E26AF0C265DE}"/>
    <dgm:cxn modelId="{7417D7BF-D65A-469D-BF5B-A714E3694764}" srcId="{39062FEC-A8DF-4F70-825D-B17C1C1D9550}" destId="{7F63E071-FE21-4045-A4FF-2C3421A4F247}" srcOrd="0" destOrd="0" parTransId="{EADC3B81-3EE2-4BA0-B722-42105090CE1B}" sibTransId="{DFBFAABE-A257-4E35-A1FD-BE01939587DF}"/>
    <dgm:cxn modelId="{568376A9-9394-4D77-B22D-9AEBAAF1A62C}" srcId="{206D452F-61B1-4CBA-8432-AC7206ED0D94}" destId="{F6F51ACD-BCC3-40EC-AEB3-9E5C3CC9E6BB}" srcOrd="1" destOrd="0" parTransId="{5EAA8D29-BE7F-4AE7-B333-AD33685DB82A}" sibTransId="{305E391E-0B35-4A82-A505-76FF7D230664}"/>
    <dgm:cxn modelId="{89A35C0A-5361-4197-BFF6-728576A94B0B}" srcId="{3E0B713A-AFE3-4517-8F45-225F71C3E4B8}" destId="{539EF049-7BC4-4D5C-879C-102BBCC22597}" srcOrd="0" destOrd="0" parTransId="{FEABCB5A-481F-4169-9A5B-FA4C85C21C56}" sibTransId="{C0748CB0-3B6B-46A8-8BFF-4D74683FDA6F}"/>
    <dgm:cxn modelId="{A6FFA0F4-8059-4AC7-A793-FEF5A616F6DD}" type="presOf" srcId="{39062FEC-A8DF-4F70-825D-B17C1C1D9550}" destId="{4045CB23-3EDF-473D-A5FC-249A9008E7E1}" srcOrd="0" destOrd="0" presId="urn:microsoft.com/office/officeart/2005/8/layout/hProcess6"/>
    <dgm:cxn modelId="{10D5071D-7E96-4A8D-B8CE-71DFC42E84EB}" srcId="{5C993985-A63C-41FD-A5D7-C1E20D8FFC1F}" destId="{CA2A4520-BD77-49D3-B58E-FB7E884CCCAE}" srcOrd="0" destOrd="0" parTransId="{A56012A8-C176-477E-9C84-DCE6D5ADEBB5}" sibTransId="{C647F9B1-D9E0-4248-A66F-DB318CFF315A}"/>
    <dgm:cxn modelId="{48DE495E-FE45-4218-8208-23E9C86B0EE8}" srcId="{F6F51ACD-BCC3-40EC-AEB3-9E5C3CC9E6BB}" destId="{088B8D10-01AA-474C-8314-55CC1BDB738C}" srcOrd="0" destOrd="0" parTransId="{4A1D83D7-28FB-4DA1-922A-2C4B41A5BB78}" sibTransId="{B155CE04-ACFA-47BE-8EE7-09A7C88436FC}"/>
    <dgm:cxn modelId="{A356E4CD-F1C1-49BA-8ED2-C0DACE36A7FF}" type="presOf" srcId="{CA2A4520-BD77-49D3-B58E-FB7E884CCCAE}" destId="{AF12E780-293A-4116-A7DE-86BF79FFEECB}" srcOrd="1" destOrd="0" presId="urn:microsoft.com/office/officeart/2005/8/layout/hProcess6"/>
    <dgm:cxn modelId="{B371C56A-B9B7-4622-A36C-ADB0843A85A4}" srcId="{F6F51ACD-BCC3-40EC-AEB3-9E5C3CC9E6BB}" destId="{6E06BB1F-DB20-417A-9F08-E78617D0F5D8}" srcOrd="1" destOrd="0" parTransId="{E197A02E-5A54-4AC3-B767-E446A72B883A}" sibTransId="{EBDDA2D8-DAE2-4D5B-8A3C-D6752B6B51F4}"/>
    <dgm:cxn modelId="{4E64322B-AA56-4C60-8B5B-CC85FF01EA73}" type="presOf" srcId="{E2D6DE67-1BE0-42F9-910F-26EE77164D65}" destId="{726059F6-7BC7-4F58-B19C-2A70D90166DF}" srcOrd="1" destOrd="1" presId="urn:microsoft.com/office/officeart/2005/8/layout/hProcess6"/>
    <dgm:cxn modelId="{C9245386-571A-4F0D-95E7-6C24ECA9B52C}" type="presOf" srcId="{F6F51ACD-BCC3-40EC-AEB3-9E5C3CC9E6BB}" destId="{5BBBC96E-0530-4DFA-A8F3-E9E3A67CC97F}" srcOrd="0" destOrd="0" presId="urn:microsoft.com/office/officeart/2005/8/layout/hProcess6"/>
    <dgm:cxn modelId="{EE4A5B0F-75EB-4A58-9809-E731049B9BF3}" type="presOf" srcId="{6E06BB1F-DB20-417A-9F08-E78617D0F5D8}" destId="{98F3188B-FDB7-48A4-8370-6D4FF1AE67A8}" srcOrd="1" destOrd="1" presId="urn:microsoft.com/office/officeart/2005/8/layout/hProcess6"/>
    <dgm:cxn modelId="{D838EE44-CD52-4ED6-9BBD-75D1049AC040}" srcId="{5C993985-A63C-41FD-A5D7-C1E20D8FFC1F}" destId="{04645741-4E5C-4E1E-82EC-B4B8628E7FA6}" srcOrd="1" destOrd="0" parTransId="{BDC9FDB1-D391-4C25-A3CE-CC4352E85948}" sibTransId="{EF04FCD0-9AE4-46BA-8D20-C07CFBAED853}"/>
    <dgm:cxn modelId="{1EC69CBA-983F-4978-97D7-C42FB01F5F8D}" type="presOf" srcId="{539EF049-7BC4-4D5C-879C-102BBCC22597}" destId="{C929A0D5-DA3A-411C-8870-A655A6E60DD0}" srcOrd="1" destOrd="0" presId="urn:microsoft.com/office/officeart/2005/8/layout/hProcess6"/>
    <dgm:cxn modelId="{E35213FB-0B65-42A7-BE88-29D2859DDFDF}" type="presParOf" srcId="{E9174A6A-D2FD-497D-BF68-07ABA451AD5A}" destId="{0684C99A-CC0D-402D-8B4C-D08024FA744B}" srcOrd="0" destOrd="0" presId="urn:microsoft.com/office/officeart/2005/8/layout/hProcess6"/>
    <dgm:cxn modelId="{438276E5-76F6-4094-B12D-A2F407F29EA7}" type="presParOf" srcId="{0684C99A-CC0D-402D-8B4C-D08024FA744B}" destId="{CF9B57AD-CF16-4FA0-A49B-EAB089665765}" srcOrd="0" destOrd="0" presId="urn:microsoft.com/office/officeart/2005/8/layout/hProcess6"/>
    <dgm:cxn modelId="{A680B876-0B94-47DC-A785-2480888B8496}" type="presParOf" srcId="{0684C99A-CC0D-402D-8B4C-D08024FA744B}" destId="{F64A4CC9-FFAA-4937-9276-0535C79C0F04}" srcOrd="1" destOrd="0" presId="urn:microsoft.com/office/officeart/2005/8/layout/hProcess6"/>
    <dgm:cxn modelId="{D203E1DA-6855-4DA9-A805-DC574A8C09F6}" type="presParOf" srcId="{0684C99A-CC0D-402D-8B4C-D08024FA744B}" destId="{AF12E780-293A-4116-A7DE-86BF79FFEECB}" srcOrd="2" destOrd="0" presId="urn:microsoft.com/office/officeart/2005/8/layout/hProcess6"/>
    <dgm:cxn modelId="{4184ABA2-BDF0-43AB-ACF7-71C3347FAFAE}" type="presParOf" srcId="{0684C99A-CC0D-402D-8B4C-D08024FA744B}" destId="{49373798-6DCB-4D96-9184-66919BFBFFC7}" srcOrd="3" destOrd="0" presId="urn:microsoft.com/office/officeart/2005/8/layout/hProcess6"/>
    <dgm:cxn modelId="{6F69A80A-1FE9-4CE3-9724-EA54C8013E63}" type="presParOf" srcId="{E9174A6A-D2FD-497D-BF68-07ABA451AD5A}" destId="{B106308E-BC4A-4FB8-B5AC-2A65325C67E4}" srcOrd="1" destOrd="0" presId="urn:microsoft.com/office/officeart/2005/8/layout/hProcess6"/>
    <dgm:cxn modelId="{57DB9875-F370-4E63-8061-12636E724774}" type="presParOf" srcId="{E9174A6A-D2FD-497D-BF68-07ABA451AD5A}" destId="{23DADB03-9120-4AAD-A487-FA7ACFE0E31C}" srcOrd="2" destOrd="0" presId="urn:microsoft.com/office/officeart/2005/8/layout/hProcess6"/>
    <dgm:cxn modelId="{F06BEFC7-7A3B-423B-BE04-44DB83455BCB}" type="presParOf" srcId="{23DADB03-9120-4AAD-A487-FA7ACFE0E31C}" destId="{4F916A27-BF69-43B5-88BA-6E6178044566}" srcOrd="0" destOrd="0" presId="urn:microsoft.com/office/officeart/2005/8/layout/hProcess6"/>
    <dgm:cxn modelId="{51FA9D5D-0A75-418C-8B83-02A2C55DE1F6}" type="presParOf" srcId="{23DADB03-9120-4AAD-A487-FA7ACFE0E31C}" destId="{E9D6D67C-946C-4CFB-B2C9-49D25EE2E7C6}" srcOrd="1" destOrd="0" presId="urn:microsoft.com/office/officeart/2005/8/layout/hProcess6"/>
    <dgm:cxn modelId="{3B75EC4A-CB14-49A7-8EBD-DCB55E35BB90}" type="presParOf" srcId="{23DADB03-9120-4AAD-A487-FA7ACFE0E31C}" destId="{98F3188B-FDB7-48A4-8370-6D4FF1AE67A8}" srcOrd="2" destOrd="0" presId="urn:microsoft.com/office/officeart/2005/8/layout/hProcess6"/>
    <dgm:cxn modelId="{760A2119-7B29-453C-B42F-CCACF157C302}" type="presParOf" srcId="{23DADB03-9120-4AAD-A487-FA7ACFE0E31C}" destId="{5BBBC96E-0530-4DFA-A8F3-E9E3A67CC97F}" srcOrd="3" destOrd="0" presId="urn:microsoft.com/office/officeart/2005/8/layout/hProcess6"/>
    <dgm:cxn modelId="{2A4425D1-06F3-4499-B9BD-9627C2A17095}" type="presParOf" srcId="{E9174A6A-D2FD-497D-BF68-07ABA451AD5A}" destId="{5C751444-F85D-4B17-8DED-21F9791F1C75}" srcOrd="3" destOrd="0" presId="urn:microsoft.com/office/officeart/2005/8/layout/hProcess6"/>
    <dgm:cxn modelId="{3D1ED18C-6C14-4E6F-A663-3DA2A1800ABA}" type="presParOf" srcId="{E9174A6A-D2FD-497D-BF68-07ABA451AD5A}" destId="{8411A1C2-E898-4A4C-8438-B96A6837D54E}" srcOrd="4" destOrd="0" presId="urn:microsoft.com/office/officeart/2005/8/layout/hProcess6"/>
    <dgm:cxn modelId="{C418E95D-A27A-45E1-9D99-EF61D2C46563}" type="presParOf" srcId="{8411A1C2-E898-4A4C-8438-B96A6837D54E}" destId="{C5EB2184-59BB-4F4A-8D1A-8BF89FF5D288}" srcOrd="0" destOrd="0" presId="urn:microsoft.com/office/officeart/2005/8/layout/hProcess6"/>
    <dgm:cxn modelId="{2D1D1AAA-6D21-4492-B41D-5655CFABE33B}" type="presParOf" srcId="{8411A1C2-E898-4A4C-8438-B96A6837D54E}" destId="{C58EF05A-F688-4AFE-B40F-A1519E4BB4E8}" srcOrd="1" destOrd="0" presId="urn:microsoft.com/office/officeart/2005/8/layout/hProcess6"/>
    <dgm:cxn modelId="{D22752BE-64A8-48C0-AF1D-DC36D76C7258}" type="presParOf" srcId="{8411A1C2-E898-4A4C-8438-B96A6837D54E}" destId="{726059F6-7BC7-4F58-B19C-2A70D90166DF}" srcOrd="2" destOrd="0" presId="urn:microsoft.com/office/officeart/2005/8/layout/hProcess6"/>
    <dgm:cxn modelId="{610A166E-F10D-4E2B-90B4-1A87C9C51B2E}" type="presParOf" srcId="{8411A1C2-E898-4A4C-8438-B96A6837D54E}" destId="{4045CB23-3EDF-473D-A5FC-249A9008E7E1}" srcOrd="3" destOrd="0" presId="urn:microsoft.com/office/officeart/2005/8/layout/hProcess6"/>
    <dgm:cxn modelId="{81531244-25F8-438F-A9CC-3E67B1F32B5B}" type="presParOf" srcId="{E9174A6A-D2FD-497D-BF68-07ABA451AD5A}" destId="{8F83BB18-09A3-4217-ADAE-3654EB96AF39}" srcOrd="5" destOrd="0" presId="urn:microsoft.com/office/officeart/2005/8/layout/hProcess6"/>
    <dgm:cxn modelId="{B0B70A31-7C91-4182-9B9C-37B51A9DEECF}" type="presParOf" srcId="{E9174A6A-D2FD-497D-BF68-07ABA451AD5A}" destId="{2190BF25-5746-409C-9541-FD2E5F7672AA}" srcOrd="6" destOrd="0" presId="urn:microsoft.com/office/officeart/2005/8/layout/hProcess6"/>
    <dgm:cxn modelId="{AA1F74B7-8D79-492C-8200-BA626DC13F0D}" type="presParOf" srcId="{2190BF25-5746-409C-9541-FD2E5F7672AA}" destId="{44DB02E2-0FAA-40DD-BD9C-1F98DF25B36A}" srcOrd="0" destOrd="0" presId="urn:microsoft.com/office/officeart/2005/8/layout/hProcess6"/>
    <dgm:cxn modelId="{6B447CA1-38CB-4677-9FCA-B9DA994DCF52}" type="presParOf" srcId="{2190BF25-5746-409C-9541-FD2E5F7672AA}" destId="{74F7D771-CDC6-415E-892C-547C147C0357}" srcOrd="1" destOrd="0" presId="urn:microsoft.com/office/officeart/2005/8/layout/hProcess6"/>
    <dgm:cxn modelId="{06735BF6-87B2-4CF0-85EE-CF5716AEFBE8}" type="presParOf" srcId="{2190BF25-5746-409C-9541-FD2E5F7672AA}" destId="{C929A0D5-DA3A-411C-8870-A655A6E60DD0}" srcOrd="2" destOrd="0" presId="urn:microsoft.com/office/officeart/2005/8/layout/hProcess6"/>
    <dgm:cxn modelId="{520D298A-88FB-4AAA-871E-8420794375E6}" type="presParOf" srcId="{2190BF25-5746-409C-9541-FD2E5F7672AA}" destId="{5BC6F8ED-6778-4B00-A36F-9DDA0B7B293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A4CC9-FFAA-4937-9276-0535C79C0F04}">
      <dsp:nvSpPr>
        <dsp:cNvPr id="0" name=""/>
        <dsp:cNvSpPr/>
      </dsp:nvSpPr>
      <dsp:spPr>
        <a:xfrm>
          <a:off x="171483" y="59379"/>
          <a:ext cx="1145211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錢幣辨認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錢幣應用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457786" y="189415"/>
        <a:ext cx="558290" cy="606833"/>
      </dsp:txXfrm>
    </dsp:sp>
    <dsp:sp modelId="{49373798-6DCB-4D96-9184-66919BFBFFC7}">
      <dsp:nvSpPr>
        <dsp:cNvPr id="0" name=""/>
        <dsp:cNvSpPr/>
      </dsp:nvSpPr>
      <dsp:spPr>
        <a:xfrm>
          <a:off x="284" y="244897"/>
          <a:ext cx="495869" cy="49586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問題</a:t>
          </a:r>
          <a:endParaRPr lang="zh-TW" altLang="en-US" sz="1300" kern="1200" dirty="0"/>
        </a:p>
      </dsp:txBody>
      <dsp:txXfrm>
        <a:off x="72902" y="317515"/>
        <a:ext cx="350633" cy="350633"/>
      </dsp:txXfrm>
    </dsp:sp>
    <dsp:sp modelId="{E9D6D67C-946C-4CFB-B2C9-49D25EE2E7C6}">
      <dsp:nvSpPr>
        <dsp:cNvPr id="0" name=""/>
        <dsp:cNvSpPr/>
      </dsp:nvSpPr>
      <dsp:spPr>
        <a:xfrm>
          <a:off x="1559229" y="59379"/>
          <a:ext cx="1126507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2"/>
              </a:solidFill>
            </a:rPr>
            <a:t>1.</a:t>
          </a:r>
          <a:r>
            <a:rPr lang="zh-TW" altLang="en-US" sz="1100" kern="1200" dirty="0" smtClean="0">
              <a:solidFill>
                <a:schemeClr val="tx2"/>
              </a:solidFill>
            </a:rPr>
            <a:t>幣值兌換</a:t>
          </a:r>
          <a:endParaRPr lang="zh-TW" altLang="en-US" sz="1100" kern="1200" dirty="0">
            <a:solidFill>
              <a:schemeClr val="tx2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2"/>
              </a:solidFill>
            </a:rPr>
            <a:t>2.</a:t>
          </a:r>
          <a:r>
            <a:rPr lang="zh-TW" altLang="en-US" sz="1100" kern="1200" dirty="0" smtClean="0">
              <a:solidFill>
                <a:schemeClr val="tx2"/>
              </a:solidFill>
            </a:rPr>
            <a:t>計算總價</a:t>
          </a:r>
          <a:endParaRPr lang="zh-TW" altLang="en-US" sz="1100" kern="1200" dirty="0">
            <a:solidFill>
              <a:schemeClr val="tx2"/>
            </a:solidFill>
          </a:endParaRPr>
        </a:p>
      </dsp:txBody>
      <dsp:txXfrm>
        <a:off x="1840856" y="189415"/>
        <a:ext cx="549172" cy="606833"/>
      </dsp:txXfrm>
    </dsp:sp>
    <dsp:sp modelId="{5BBBC96E-0530-4DFA-A8F3-E9E3A67CC97F}">
      <dsp:nvSpPr>
        <dsp:cNvPr id="0" name=""/>
        <dsp:cNvSpPr/>
      </dsp:nvSpPr>
      <dsp:spPr>
        <a:xfrm>
          <a:off x="1378678" y="244897"/>
          <a:ext cx="495869" cy="49586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模式</a:t>
          </a:r>
          <a:endParaRPr lang="zh-TW" altLang="en-US" sz="1300" kern="1200" dirty="0"/>
        </a:p>
      </dsp:txBody>
      <dsp:txXfrm>
        <a:off x="1451296" y="317515"/>
        <a:ext cx="350633" cy="350633"/>
      </dsp:txXfrm>
    </dsp:sp>
    <dsp:sp modelId="{C58EF05A-F688-4AFE-B40F-A1519E4BB4E8}">
      <dsp:nvSpPr>
        <dsp:cNvPr id="0" name=""/>
        <dsp:cNvSpPr/>
      </dsp:nvSpPr>
      <dsp:spPr>
        <a:xfrm>
          <a:off x="2883177" y="59379"/>
          <a:ext cx="1216695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bg1"/>
              </a:solidFill>
            </a:rPr>
            <a:t>1.</a:t>
          </a:r>
          <a:r>
            <a:rPr lang="zh-TW" altLang="en-US" sz="1100" kern="1200" dirty="0" smtClean="0">
              <a:solidFill>
                <a:schemeClr val="bg1"/>
              </a:solidFill>
            </a:rPr>
            <a:t>計價策略</a:t>
          </a:r>
          <a:endParaRPr lang="zh-TW" altLang="en-US" sz="1100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bg1"/>
              </a:solidFill>
            </a:rPr>
            <a:t>2.</a:t>
          </a:r>
          <a:r>
            <a:rPr lang="zh-TW" altLang="en-US" sz="1100" kern="1200" dirty="0" smtClean="0">
              <a:solidFill>
                <a:schemeClr val="bg1"/>
              </a:solidFill>
            </a:rPr>
            <a:t>解題步驟</a:t>
          </a:r>
          <a:endParaRPr lang="zh-TW" altLang="en-US" sz="1100" kern="1200" dirty="0">
            <a:solidFill>
              <a:schemeClr val="bg1"/>
            </a:solidFill>
          </a:endParaRPr>
        </a:p>
      </dsp:txBody>
      <dsp:txXfrm>
        <a:off x="3187351" y="189415"/>
        <a:ext cx="609104" cy="606833"/>
      </dsp:txXfrm>
    </dsp:sp>
    <dsp:sp modelId="{4045CB23-3EDF-473D-A5FC-249A9008E7E1}">
      <dsp:nvSpPr>
        <dsp:cNvPr id="0" name=""/>
        <dsp:cNvSpPr/>
      </dsp:nvSpPr>
      <dsp:spPr>
        <a:xfrm>
          <a:off x="2747720" y="244897"/>
          <a:ext cx="495869" cy="495869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抽象</a:t>
          </a:r>
          <a:endParaRPr lang="zh-TW" altLang="en-US" sz="1300" kern="1200" dirty="0"/>
        </a:p>
      </dsp:txBody>
      <dsp:txXfrm>
        <a:off x="2820338" y="317515"/>
        <a:ext cx="350633" cy="350633"/>
      </dsp:txXfrm>
    </dsp:sp>
    <dsp:sp modelId="{74F7D771-CDC6-415E-892C-547C147C0357}">
      <dsp:nvSpPr>
        <dsp:cNvPr id="0" name=""/>
        <dsp:cNvSpPr/>
      </dsp:nvSpPr>
      <dsp:spPr>
        <a:xfrm>
          <a:off x="4409791" y="59379"/>
          <a:ext cx="991739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執行步驟</a:t>
          </a:r>
          <a:endParaRPr lang="en-US" altLang="zh-TW" sz="1100" kern="1200" dirty="0" smtClean="0">
            <a:solidFill>
              <a:schemeClr val="tx1">
                <a:lumMod val="95000"/>
              </a:schemeClr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生活應用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4657726" y="189415"/>
        <a:ext cx="483473" cy="606833"/>
      </dsp:txXfrm>
    </dsp:sp>
    <dsp:sp modelId="{5BC6F8ED-6778-4B00-A36F-9DDA0B7B2932}">
      <dsp:nvSpPr>
        <dsp:cNvPr id="0" name=""/>
        <dsp:cNvSpPr/>
      </dsp:nvSpPr>
      <dsp:spPr>
        <a:xfrm>
          <a:off x="4161857" y="244897"/>
          <a:ext cx="495869" cy="495869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演算</a:t>
          </a:r>
          <a:endParaRPr lang="zh-TW" altLang="en-US" sz="1300" kern="1200" dirty="0"/>
        </a:p>
      </dsp:txBody>
      <dsp:txXfrm>
        <a:off x="4234475" y="317515"/>
        <a:ext cx="350633" cy="3506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A4CC9-FFAA-4937-9276-0535C79C0F04}">
      <dsp:nvSpPr>
        <dsp:cNvPr id="0" name=""/>
        <dsp:cNvSpPr/>
      </dsp:nvSpPr>
      <dsp:spPr>
        <a:xfrm>
          <a:off x="171483" y="59379"/>
          <a:ext cx="1145211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錢幣辨認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錢幣應用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457786" y="189415"/>
        <a:ext cx="558290" cy="606833"/>
      </dsp:txXfrm>
    </dsp:sp>
    <dsp:sp modelId="{49373798-6DCB-4D96-9184-66919BFBFFC7}">
      <dsp:nvSpPr>
        <dsp:cNvPr id="0" name=""/>
        <dsp:cNvSpPr/>
      </dsp:nvSpPr>
      <dsp:spPr>
        <a:xfrm>
          <a:off x="284" y="244897"/>
          <a:ext cx="495869" cy="49586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問題</a:t>
          </a:r>
          <a:endParaRPr lang="zh-TW" altLang="en-US" sz="1300" kern="1200" dirty="0"/>
        </a:p>
      </dsp:txBody>
      <dsp:txXfrm>
        <a:off x="72902" y="317515"/>
        <a:ext cx="350633" cy="350633"/>
      </dsp:txXfrm>
    </dsp:sp>
    <dsp:sp modelId="{E9D6D67C-946C-4CFB-B2C9-49D25EE2E7C6}">
      <dsp:nvSpPr>
        <dsp:cNvPr id="0" name=""/>
        <dsp:cNvSpPr/>
      </dsp:nvSpPr>
      <dsp:spPr>
        <a:xfrm>
          <a:off x="1559229" y="59379"/>
          <a:ext cx="1126507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2"/>
              </a:solidFill>
            </a:rPr>
            <a:t>1.</a:t>
          </a:r>
          <a:r>
            <a:rPr lang="zh-TW" altLang="en-US" sz="1100" kern="1200" dirty="0" smtClean="0">
              <a:solidFill>
                <a:schemeClr val="tx2"/>
              </a:solidFill>
            </a:rPr>
            <a:t>幣值兌換</a:t>
          </a:r>
          <a:endParaRPr lang="zh-TW" altLang="en-US" sz="1100" kern="1200" dirty="0">
            <a:solidFill>
              <a:schemeClr val="tx2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2"/>
              </a:solidFill>
            </a:rPr>
            <a:t>2.</a:t>
          </a:r>
          <a:r>
            <a:rPr lang="zh-TW" altLang="en-US" sz="1100" kern="1200" dirty="0" smtClean="0">
              <a:solidFill>
                <a:schemeClr val="tx2"/>
              </a:solidFill>
            </a:rPr>
            <a:t>計算總價</a:t>
          </a:r>
          <a:endParaRPr lang="zh-TW" altLang="en-US" sz="1100" kern="1200" dirty="0">
            <a:solidFill>
              <a:schemeClr val="tx2"/>
            </a:solidFill>
          </a:endParaRPr>
        </a:p>
      </dsp:txBody>
      <dsp:txXfrm>
        <a:off x="1840856" y="189415"/>
        <a:ext cx="549172" cy="606833"/>
      </dsp:txXfrm>
    </dsp:sp>
    <dsp:sp modelId="{5BBBC96E-0530-4DFA-A8F3-E9E3A67CC97F}">
      <dsp:nvSpPr>
        <dsp:cNvPr id="0" name=""/>
        <dsp:cNvSpPr/>
      </dsp:nvSpPr>
      <dsp:spPr>
        <a:xfrm>
          <a:off x="1378678" y="244897"/>
          <a:ext cx="495869" cy="49586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模式</a:t>
          </a:r>
          <a:endParaRPr lang="zh-TW" altLang="en-US" sz="1300" kern="1200" dirty="0"/>
        </a:p>
      </dsp:txBody>
      <dsp:txXfrm>
        <a:off x="1451296" y="317515"/>
        <a:ext cx="350633" cy="350633"/>
      </dsp:txXfrm>
    </dsp:sp>
    <dsp:sp modelId="{C58EF05A-F688-4AFE-B40F-A1519E4BB4E8}">
      <dsp:nvSpPr>
        <dsp:cNvPr id="0" name=""/>
        <dsp:cNvSpPr/>
      </dsp:nvSpPr>
      <dsp:spPr>
        <a:xfrm>
          <a:off x="2883177" y="59379"/>
          <a:ext cx="1216695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bg1"/>
              </a:solidFill>
            </a:rPr>
            <a:t>1.</a:t>
          </a:r>
          <a:r>
            <a:rPr lang="zh-TW" altLang="en-US" sz="1100" kern="1200" dirty="0" smtClean="0">
              <a:solidFill>
                <a:schemeClr val="bg1"/>
              </a:solidFill>
            </a:rPr>
            <a:t>計價策略</a:t>
          </a:r>
          <a:endParaRPr lang="zh-TW" altLang="en-US" sz="1100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bg1"/>
              </a:solidFill>
            </a:rPr>
            <a:t>2.</a:t>
          </a:r>
          <a:r>
            <a:rPr lang="zh-TW" altLang="en-US" sz="1100" kern="1200" dirty="0" smtClean="0">
              <a:solidFill>
                <a:schemeClr val="bg1"/>
              </a:solidFill>
            </a:rPr>
            <a:t>解題步驟</a:t>
          </a:r>
          <a:endParaRPr lang="zh-TW" altLang="en-US" sz="1100" kern="1200" dirty="0">
            <a:solidFill>
              <a:schemeClr val="bg1"/>
            </a:solidFill>
          </a:endParaRPr>
        </a:p>
      </dsp:txBody>
      <dsp:txXfrm>
        <a:off x="3187351" y="189415"/>
        <a:ext cx="609104" cy="606833"/>
      </dsp:txXfrm>
    </dsp:sp>
    <dsp:sp modelId="{4045CB23-3EDF-473D-A5FC-249A9008E7E1}">
      <dsp:nvSpPr>
        <dsp:cNvPr id="0" name=""/>
        <dsp:cNvSpPr/>
      </dsp:nvSpPr>
      <dsp:spPr>
        <a:xfrm>
          <a:off x="2747720" y="244897"/>
          <a:ext cx="495869" cy="495869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抽象</a:t>
          </a:r>
          <a:endParaRPr lang="zh-TW" altLang="en-US" sz="1300" kern="1200" dirty="0"/>
        </a:p>
      </dsp:txBody>
      <dsp:txXfrm>
        <a:off x="2820338" y="317515"/>
        <a:ext cx="350633" cy="350633"/>
      </dsp:txXfrm>
    </dsp:sp>
    <dsp:sp modelId="{74F7D771-CDC6-415E-892C-547C147C0357}">
      <dsp:nvSpPr>
        <dsp:cNvPr id="0" name=""/>
        <dsp:cNvSpPr/>
      </dsp:nvSpPr>
      <dsp:spPr>
        <a:xfrm>
          <a:off x="4409791" y="59379"/>
          <a:ext cx="991739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執行步驟</a:t>
          </a:r>
          <a:endParaRPr lang="en-US" altLang="zh-TW" sz="1100" kern="1200" dirty="0" smtClean="0">
            <a:solidFill>
              <a:schemeClr val="tx1">
                <a:lumMod val="95000"/>
              </a:schemeClr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生活應用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4657726" y="189415"/>
        <a:ext cx="483473" cy="606833"/>
      </dsp:txXfrm>
    </dsp:sp>
    <dsp:sp modelId="{5BC6F8ED-6778-4B00-A36F-9DDA0B7B2932}">
      <dsp:nvSpPr>
        <dsp:cNvPr id="0" name=""/>
        <dsp:cNvSpPr/>
      </dsp:nvSpPr>
      <dsp:spPr>
        <a:xfrm>
          <a:off x="4161857" y="244897"/>
          <a:ext cx="495869" cy="495869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演算</a:t>
          </a:r>
          <a:endParaRPr lang="zh-TW" altLang="en-US" sz="1300" kern="1200" dirty="0"/>
        </a:p>
      </dsp:txBody>
      <dsp:txXfrm>
        <a:off x="4234475" y="317515"/>
        <a:ext cx="350633" cy="3506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A4CC9-FFAA-4937-9276-0535C79C0F04}">
      <dsp:nvSpPr>
        <dsp:cNvPr id="0" name=""/>
        <dsp:cNvSpPr/>
      </dsp:nvSpPr>
      <dsp:spPr>
        <a:xfrm>
          <a:off x="171483" y="59379"/>
          <a:ext cx="1145211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錢幣辨認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錢幣應用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457786" y="189415"/>
        <a:ext cx="558290" cy="606833"/>
      </dsp:txXfrm>
    </dsp:sp>
    <dsp:sp modelId="{49373798-6DCB-4D96-9184-66919BFBFFC7}">
      <dsp:nvSpPr>
        <dsp:cNvPr id="0" name=""/>
        <dsp:cNvSpPr/>
      </dsp:nvSpPr>
      <dsp:spPr>
        <a:xfrm>
          <a:off x="284" y="244897"/>
          <a:ext cx="495869" cy="49586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問題</a:t>
          </a:r>
          <a:endParaRPr lang="zh-TW" altLang="en-US" sz="1300" kern="1200" dirty="0"/>
        </a:p>
      </dsp:txBody>
      <dsp:txXfrm>
        <a:off x="72902" y="317515"/>
        <a:ext cx="350633" cy="350633"/>
      </dsp:txXfrm>
    </dsp:sp>
    <dsp:sp modelId="{E9D6D67C-946C-4CFB-B2C9-49D25EE2E7C6}">
      <dsp:nvSpPr>
        <dsp:cNvPr id="0" name=""/>
        <dsp:cNvSpPr/>
      </dsp:nvSpPr>
      <dsp:spPr>
        <a:xfrm>
          <a:off x="1559229" y="59379"/>
          <a:ext cx="1126507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2"/>
              </a:solidFill>
            </a:rPr>
            <a:t>1.</a:t>
          </a:r>
          <a:r>
            <a:rPr lang="zh-TW" altLang="en-US" sz="1100" kern="1200" dirty="0" smtClean="0">
              <a:solidFill>
                <a:schemeClr val="tx2"/>
              </a:solidFill>
            </a:rPr>
            <a:t>幣值兌換</a:t>
          </a:r>
          <a:endParaRPr lang="zh-TW" altLang="en-US" sz="1100" kern="1200" dirty="0">
            <a:solidFill>
              <a:schemeClr val="tx2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2"/>
              </a:solidFill>
            </a:rPr>
            <a:t>2.</a:t>
          </a:r>
          <a:r>
            <a:rPr lang="zh-TW" altLang="en-US" sz="1100" kern="1200" dirty="0" smtClean="0">
              <a:solidFill>
                <a:schemeClr val="tx2"/>
              </a:solidFill>
            </a:rPr>
            <a:t>計算總價</a:t>
          </a:r>
          <a:endParaRPr lang="zh-TW" altLang="en-US" sz="1100" kern="1200" dirty="0">
            <a:solidFill>
              <a:schemeClr val="tx2"/>
            </a:solidFill>
          </a:endParaRPr>
        </a:p>
      </dsp:txBody>
      <dsp:txXfrm>
        <a:off x="1840856" y="189415"/>
        <a:ext cx="549172" cy="606833"/>
      </dsp:txXfrm>
    </dsp:sp>
    <dsp:sp modelId="{5BBBC96E-0530-4DFA-A8F3-E9E3A67CC97F}">
      <dsp:nvSpPr>
        <dsp:cNvPr id="0" name=""/>
        <dsp:cNvSpPr/>
      </dsp:nvSpPr>
      <dsp:spPr>
        <a:xfrm>
          <a:off x="1378678" y="244897"/>
          <a:ext cx="495869" cy="49586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模式</a:t>
          </a:r>
          <a:endParaRPr lang="zh-TW" altLang="en-US" sz="1300" kern="1200" dirty="0"/>
        </a:p>
      </dsp:txBody>
      <dsp:txXfrm>
        <a:off x="1451296" y="317515"/>
        <a:ext cx="350633" cy="350633"/>
      </dsp:txXfrm>
    </dsp:sp>
    <dsp:sp modelId="{C58EF05A-F688-4AFE-B40F-A1519E4BB4E8}">
      <dsp:nvSpPr>
        <dsp:cNvPr id="0" name=""/>
        <dsp:cNvSpPr/>
      </dsp:nvSpPr>
      <dsp:spPr>
        <a:xfrm>
          <a:off x="2883177" y="59379"/>
          <a:ext cx="1216695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bg1"/>
              </a:solidFill>
            </a:rPr>
            <a:t>1.</a:t>
          </a:r>
          <a:r>
            <a:rPr lang="zh-TW" altLang="en-US" sz="1100" kern="1200" dirty="0" smtClean="0">
              <a:solidFill>
                <a:schemeClr val="bg1"/>
              </a:solidFill>
            </a:rPr>
            <a:t>計價策略</a:t>
          </a:r>
          <a:endParaRPr lang="zh-TW" altLang="en-US" sz="1100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bg1"/>
              </a:solidFill>
            </a:rPr>
            <a:t>2.</a:t>
          </a:r>
          <a:r>
            <a:rPr lang="zh-TW" altLang="en-US" sz="1100" kern="1200" dirty="0" smtClean="0">
              <a:solidFill>
                <a:schemeClr val="bg1"/>
              </a:solidFill>
            </a:rPr>
            <a:t>解題步驟</a:t>
          </a:r>
          <a:endParaRPr lang="zh-TW" altLang="en-US" sz="1100" kern="1200" dirty="0">
            <a:solidFill>
              <a:schemeClr val="bg1"/>
            </a:solidFill>
          </a:endParaRPr>
        </a:p>
      </dsp:txBody>
      <dsp:txXfrm>
        <a:off x="3187351" y="189415"/>
        <a:ext cx="609104" cy="606833"/>
      </dsp:txXfrm>
    </dsp:sp>
    <dsp:sp modelId="{4045CB23-3EDF-473D-A5FC-249A9008E7E1}">
      <dsp:nvSpPr>
        <dsp:cNvPr id="0" name=""/>
        <dsp:cNvSpPr/>
      </dsp:nvSpPr>
      <dsp:spPr>
        <a:xfrm>
          <a:off x="2747720" y="244897"/>
          <a:ext cx="495869" cy="495869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抽象</a:t>
          </a:r>
          <a:endParaRPr lang="zh-TW" altLang="en-US" sz="1300" kern="1200" dirty="0"/>
        </a:p>
      </dsp:txBody>
      <dsp:txXfrm>
        <a:off x="2820338" y="317515"/>
        <a:ext cx="350633" cy="350633"/>
      </dsp:txXfrm>
    </dsp:sp>
    <dsp:sp modelId="{74F7D771-CDC6-415E-892C-547C147C0357}">
      <dsp:nvSpPr>
        <dsp:cNvPr id="0" name=""/>
        <dsp:cNvSpPr/>
      </dsp:nvSpPr>
      <dsp:spPr>
        <a:xfrm>
          <a:off x="4409791" y="59379"/>
          <a:ext cx="991739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執行步驟</a:t>
          </a:r>
          <a:endParaRPr lang="en-US" altLang="zh-TW" sz="1100" kern="1200" dirty="0" smtClean="0">
            <a:solidFill>
              <a:schemeClr val="tx1">
                <a:lumMod val="95000"/>
              </a:schemeClr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生活應用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4657726" y="189415"/>
        <a:ext cx="483473" cy="606833"/>
      </dsp:txXfrm>
    </dsp:sp>
    <dsp:sp modelId="{5BC6F8ED-6778-4B00-A36F-9DDA0B7B2932}">
      <dsp:nvSpPr>
        <dsp:cNvPr id="0" name=""/>
        <dsp:cNvSpPr/>
      </dsp:nvSpPr>
      <dsp:spPr>
        <a:xfrm>
          <a:off x="4161857" y="244897"/>
          <a:ext cx="495869" cy="495869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演算</a:t>
          </a:r>
          <a:endParaRPr lang="zh-TW" altLang="en-US" sz="1300" kern="1200" dirty="0"/>
        </a:p>
      </dsp:txBody>
      <dsp:txXfrm>
        <a:off x="4234475" y="317515"/>
        <a:ext cx="350633" cy="35063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96712-01A6-48C0-A66E-921256376DA4}">
      <dsp:nvSpPr>
        <dsp:cNvPr id="0" name=""/>
        <dsp:cNvSpPr/>
      </dsp:nvSpPr>
      <dsp:spPr>
        <a:xfrm>
          <a:off x="1868607" y="1004511"/>
          <a:ext cx="1227736" cy="1227736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十個一數</a:t>
          </a:r>
          <a:endParaRPr lang="zh-TW" altLang="en-US" sz="1500" kern="1200" dirty="0"/>
        </a:p>
      </dsp:txBody>
      <dsp:txXfrm>
        <a:off x="2115437" y="1292102"/>
        <a:ext cx="734076" cy="631082"/>
      </dsp:txXfrm>
    </dsp:sp>
    <dsp:sp modelId="{BE1F0E6B-92BA-49D5-BB7E-E1F00C69FA3A}">
      <dsp:nvSpPr>
        <dsp:cNvPr id="0" name=""/>
        <dsp:cNvSpPr/>
      </dsp:nvSpPr>
      <dsp:spPr>
        <a:xfrm>
          <a:off x="1104294" y="720078"/>
          <a:ext cx="892899" cy="892899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聚十</a:t>
          </a:r>
          <a:endParaRPr lang="zh-TW" altLang="en-US" sz="1500" kern="1200" dirty="0"/>
        </a:p>
      </dsp:txBody>
      <dsp:txXfrm>
        <a:off x="1329084" y="946227"/>
        <a:ext cx="443319" cy="440601"/>
      </dsp:txXfrm>
    </dsp:sp>
    <dsp:sp modelId="{B6A32F02-FC9D-4A76-B0DD-84B6EF485BAB}">
      <dsp:nvSpPr>
        <dsp:cNvPr id="0" name=""/>
        <dsp:cNvSpPr/>
      </dsp:nvSpPr>
      <dsp:spPr>
        <a:xfrm rot="20700000">
          <a:off x="1654402" y="98310"/>
          <a:ext cx="874858" cy="874858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分類</a:t>
          </a:r>
          <a:endParaRPr lang="zh-TW" altLang="en-US" sz="1500" kern="1200" dirty="0"/>
        </a:p>
      </dsp:txBody>
      <dsp:txXfrm rot="-20700000">
        <a:off x="1846285" y="290192"/>
        <a:ext cx="491094" cy="491094"/>
      </dsp:txXfrm>
    </dsp:sp>
    <dsp:sp modelId="{3E33CAA0-26DD-4551-8B8A-833C40AE37E7}">
      <dsp:nvSpPr>
        <dsp:cNvPr id="0" name=""/>
        <dsp:cNvSpPr/>
      </dsp:nvSpPr>
      <dsp:spPr>
        <a:xfrm>
          <a:off x="1754186" y="830342"/>
          <a:ext cx="1571502" cy="1571502"/>
        </a:xfrm>
        <a:prstGeom prst="circularArrow">
          <a:avLst>
            <a:gd name="adj1" fmla="val 4687"/>
            <a:gd name="adj2" fmla="val 299029"/>
            <a:gd name="adj3" fmla="val 2438094"/>
            <a:gd name="adj4" fmla="val 16041080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D76F0-6122-4E6B-BCDD-D141A69D349E}">
      <dsp:nvSpPr>
        <dsp:cNvPr id="0" name=""/>
        <dsp:cNvSpPr/>
      </dsp:nvSpPr>
      <dsp:spPr>
        <a:xfrm>
          <a:off x="996157" y="525174"/>
          <a:ext cx="1141794" cy="114179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86915-7208-4E4A-A80C-D201493B517D}">
      <dsp:nvSpPr>
        <dsp:cNvPr id="0" name=""/>
        <dsp:cNvSpPr/>
      </dsp:nvSpPr>
      <dsp:spPr>
        <a:xfrm>
          <a:off x="1452039" y="-84896"/>
          <a:ext cx="1231084" cy="123108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A4CC9-FFAA-4937-9276-0535C79C0F04}">
      <dsp:nvSpPr>
        <dsp:cNvPr id="0" name=""/>
        <dsp:cNvSpPr/>
      </dsp:nvSpPr>
      <dsp:spPr>
        <a:xfrm>
          <a:off x="171483" y="59379"/>
          <a:ext cx="1145211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/>
            <a:t>1.</a:t>
          </a:r>
          <a:r>
            <a:rPr lang="zh-TW" altLang="en-US" sz="1100" kern="1200" dirty="0" smtClean="0"/>
            <a:t>錢幣辨認</a:t>
          </a:r>
          <a:endParaRPr lang="zh-TW" alt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/>
            <a:t>2.</a:t>
          </a:r>
          <a:r>
            <a:rPr lang="zh-TW" altLang="en-US" sz="1100" kern="1200" dirty="0" smtClean="0"/>
            <a:t>錢幣應用</a:t>
          </a:r>
          <a:endParaRPr lang="zh-TW" altLang="en-US" sz="1100" kern="1200" dirty="0"/>
        </a:p>
      </dsp:txBody>
      <dsp:txXfrm>
        <a:off x="457786" y="189415"/>
        <a:ext cx="558290" cy="606833"/>
      </dsp:txXfrm>
    </dsp:sp>
    <dsp:sp modelId="{49373798-6DCB-4D96-9184-66919BFBFFC7}">
      <dsp:nvSpPr>
        <dsp:cNvPr id="0" name=""/>
        <dsp:cNvSpPr/>
      </dsp:nvSpPr>
      <dsp:spPr>
        <a:xfrm>
          <a:off x="284" y="244897"/>
          <a:ext cx="495869" cy="4958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問題</a:t>
          </a:r>
          <a:endParaRPr lang="zh-TW" altLang="en-US" sz="1300" kern="1200" dirty="0"/>
        </a:p>
      </dsp:txBody>
      <dsp:txXfrm>
        <a:off x="72902" y="317515"/>
        <a:ext cx="350633" cy="350633"/>
      </dsp:txXfrm>
    </dsp:sp>
    <dsp:sp modelId="{E9D6D67C-946C-4CFB-B2C9-49D25EE2E7C6}">
      <dsp:nvSpPr>
        <dsp:cNvPr id="0" name=""/>
        <dsp:cNvSpPr/>
      </dsp:nvSpPr>
      <dsp:spPr>
        <a:xfrm>
          <a:off x="1559229" y="59379"/>
          <a:ext cx="1126507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幣值兌換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計算總價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1840856" y="189415"/>
        <a:ext cx="549172" cy="606833"/>
      </dsp:txXfrm>
    </dsp:sp>
    <dsp:sp modelId="{5BBBC96E-0530-4DFA-A8F3-E9E3A67CC97F}">
      <dsp:nvSpPr>
        <dsp:cNvPr id="0" name=""/>
        <dsp:cNvSpPr/>
      </dsp:nvSpPr>
      <dsp:spPr>
        <a:xfrm>
          <a:off x="1378678" y="244897"/>
          <a:ext cx="495869" cy="49586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模式</a:t>
          </a:r>
          <a:endParaRPr lang="zh-TW" altLang="en-US" sz="1300" kern="1200" dirty="0"/>
        </a:p>
      </dsp:txBody>
      <dsp:txXfrm>
        <a:off x="1451296" y="317515"/>
        <a:ext cx="350633" cy="350633"/>
      </dsp:txXfrm>
    </dsp:sp>
    <dsp:sp modelId="{C58EF05A-F688-4AFE-B40F-A1519E4BB4E8}">
      <dsp:nvSpPr>
        <dsp:cNvPr id="0" name=""/>
        <dsp:cNvSpPr/>
      </dsp:nvSpPr>
      <dsp:spPr>
        <a:xfrm>
          <a:off x="2883177" y="59379"/>
          <a:ext cx="1216695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計價策略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解題步驟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3187351" y="189415"/>
        <a:ext cx="609104" cy="606833"/>
      </dsp:txXfrm>
    </dsp:sp>
    <dsp:sp modelId="{4045CB23-3EDF-473D-A5FC-249A9008E7E1}">
      <dsp:nvSpPr>
        <dsp:cNvPr id="0" name=""/>
        <dsp:cNvSpPr/>
      </dsp:nvSpPr>
      <dsp:spPr>
        <a:xfrm>
          <a:off x="2747720" y="244897"/>
          <a:ext cx="495869" cy="495869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抽象</a:t>
          </a:r>
          <a:endParaRPr lang="zh-TW" altLang="en-US" sz="1300" kern="1200" dirty="0"/>
        </a:p>
      </dsp:txBody>
      <dsp:txXfrm>
        <a:off x="2820338" y="317515"/>
        <a:ext cx="350633" cy="350633"/>
      </dsp:txXfrm>
    </dsp:sp>
    <dsp:sp modelId="{74F7D771-CDC6-415E-892C-547C147C0357}">
      <dsp:nvSpPr>
        <dsp:cNvPr id="0" name=""/>
        <dsp:cNvSpPr/>
      </dsp:nvSpPr>
      <dsp:spPr>
        <a:xfrm>
          <a:off x="4409791" y="59379"/>
          <a:ext cx="991739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執行步驟</a:t>
          </a:r>
          <a:endParaRPr lang="en-US" altLang="zh-TW" sz="1100" kern="1200" dirty="0" smtClean="0">
            <a:solidFill>
              <a:schemeClr val="tx1">
                <a:lumMod val="95000"/>
              </a:schemeClr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生活應用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4657726" y="189415"/>
        <a:ext cx="483473" cy="606833"/>
      </dsp:txXfrm>
    </dsp:sp>
    <dsp:sp modelId="{5BC6F8ED-6778-4B00-A36F-9DDA0B7B2932}">
      <dsp:nvSpPr>
        <dsp:cNvPr id="0" name=""/>
        <dsp:cNvSpPr/>
      </dsp:nvSpPr>
      <dsp:spPr>
        <a:xfrm>
          <a:off x="4161857" y="244897"/>
          <a:ext cx="495869" cy="495869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演算</a:t>
          </a:r>
          <a:endParaRPr lang="zh-TW" altLang="en-US" sz="1300" kern="1200" dirty="0"/>
        </a:p>
      </dsp:txBody>
      <dsp:txXfrm>
        <a:off x="4234475" y="317515"/>
        <a:ext cx="350633" cy="3506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B4BFE-22F5-402A-9394-D8779DF24F37}">
      <dsp:nvSpPr>
        <dsp:cNvPr id="0" name=""/>
        <dsp:cNvSpPr/>
      </dsp:nvSpPr>
      <dsp:spPr>
        <a:xfrm>
          <a:off x="2540254" y="1179990"/>
          <a:ext cx="896155" cy="896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錢幣</a:t>
          </a:r>
          <a:endParaRPr lang="zh-TW" altLang="en-US" sz="2300" kern="1200" dirty="0"/>
        </a:p>
      </dsp:txBody>
      <dsp:txXfrm>
        <a:off x="2671493" y="1311229"/>
        <a:ext cx="633677" cy="633677"/>
      </dsp:txXfrm>
    </dsp:sp>
    <dsp:sp modelId="{68994504-AFA6-4EBD-8A5A-7149B829F2E7}">
      <dsp:nvSpPr>
        <dsp:cNvPr id="0" name=""/>
        <dsp:cNvSpPr/>
      </dsp:nvSpPr>
      <dsp:spPr>
        <a:xfrm rot="16200000">
          <a:off x="2852893" y="1031057"/>
          <a:ext cx="270876" cy="26989"/>
        </a:xfrm>
        <a:custGeom>
          <a:avLst/>
          <a:gdLst/>
          <a:ahLst/>
          <a:cxnLst/>
          <a:rect l="0" t="0" r="0" b="0"/>
          <a:pathLst>
            <a:path>
              <a:moveTo>
                <a:pt x="0" y="13494"/>
              </a:moveTo>
              <a:lnTo>
                <a:pt x="270876" y="134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981560" y="1037780"/>
        <a:ext cx="13543" cy="13543"/>
      </dsp:txXfrm>
    </dsp:sp>
    <dsp:sp modelId="{AA58213E-0C4F-4898-9E7F-CBC833F516F9}">
      <dsp:nvSpPr>
        <dsp:cNvPr id="0" name=""/>
        <dsp:cNvSpPr/>
      </dsp:nvSpPr>
      <dsp:spPr>
        <a:xfrm>
          <a:off x="2540254" y="12958"/>
          <a:ext cx="896155" cy="8961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規則</a:t>
          </a:r>
          <a:endParaRPr lang="zh-TW" altLang="en-US" sz="2300" kern="1200" dirty="0"/>
        </a:p>
      </dsp:txBody>
      <dsp:txXfrm>
        <a:off x="2671493" y="144197"/>
        <a:ext cx="633677" cy="633677"/>
      </dsp:txXfrm>
    </dsp:sp>
    <dsp:sp modelId="{BEF3CB02-3420-4C97-B343-6FC91F7BF7AC}">
      <dsp:nvSpPr>
        <dsp:cNvPr id="0" name=""/>
        <dsp:cNvSpPr/>
      </dsp:nvSpPr>
      <dsp:spPr>
        <a:xfrm>
          <a:off x="3436409" y="1614573"/>
          <a:ext cx="270876" cy="26989"/>
        </a:xfrm>
        <a:custGeom>
          <a:avLst/>
          <a:gdLst/>
          <a:ahLst/>
          <a:cxnLst/>
          <a:rect l="0" t="0" r="0" b="0"/>
          <a:pathLst>
            <a:path>
              <a:moveTo>
                <a:pt x="0" y="13494"/>
              </a:moveTo>
              <a:lnTo>
                <a:pt x="270876" y="134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565075" y="1621296"/>
        <a:ext cx="13543" cy="13543"/>
      </dsp:txXfrm>
    </dsp:sp>
    <dsp:sp modelId="{B3E0AAF2-0F41-4EB1-AD41-8820EB4F15DD}">
      <dsp:nvSpPr>
        <dsp:cNvPr id="0" name=""/>
        <dsp:cNvSpPr/>
      </dsp:nvSpPr>
      <dsp:spPr>
        <a:xfrm>
          <a:off x="3707285" y="1179990"/>
          <a:ext cx="896155" cy="8961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種類</a:t>
          </a:r>
          <a:endParaRPr lang="zh-TW" altLang="en-US" sz="2300" kern="1200" dirty="0"/>
        </a:p>
      </dsp:txBody>
      <dsp:txXfrm>
        <a:off x="3838524" y="1311229"/>
        <a:ext cx="633677" cy="633677"/>
      </dsp:txXfrm>
    </dsp:sp>
    <dsp:sp modelId="{A0136775-A304-418E-BF09-5064C4E76398}">
      <dsp:nvSpPr>
        <dsp:cNvPr id="0" name=""/>
        <dsp:cNvSpPr/>
      </dsp:nvSpPr>
      <dsp:spPr>
        <a:xfrm rot="5400000">
          <a:off x="2852893" y="2198088"/>
          <a:ext cx="270876" cy="26989"/>
        </a:xfrm>
        <a:custGeom>
          <a:avLst/>
          <a:gdLst/>
          <a:ahLst/>
          <a:cxnLst/>
          <a:rect l="0" t="0" r="0" b="0"/>
          <a:pathLst>
            <a:path>
              <a:moveTo>
                <a:pt x="0" y="13494"/>
              </a:moveTo>
              <a:lnTo>
                <a:pt x="270876" y="134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981560" y="2204811"/>
        <a:ext cx="13543" cy="13543"/>
      </dsp:txXfrm>
    </dsp:sp>
    <dsp:sp modelId="{1487D62F-465D-4C78-BA17-922547ACC3FA}">
      <dsp:nvSpPr>
        <dsp:cNvPr id="0" name=""/>
        <dsp:cNvSpPr/>
      </dsp:nvSpPr>
      <dsp:spPr>
        <a:xfrm>
          <a:off x="2540254" y="2347021"/>
          <a:ext cx="896155" cy="8961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由來</a:t>
          </a:r>
          <a:endParaRPr lang="zh-TW" altLang="en-US" sz="2300" kern="1200" dirty="0"/>
        </a:p>
      </dsp:txBody>
      <dsp:txXfrm>
        <a:off x="2671493" y="2478260"/>
        <a:ext cx="633677" cy="633677"/>
      </dsp:txXfrm>
    </dsp:sp>
    <dsp:sp modelId="{21F43D9C-7720-4921-B813-546B80E54DD3}">
      <dsp:nvSpPr>
        <dsp:cNvPr id="0" name=""/>
        <dsp:cNvSpPr/>
      </dsp:nvSpPr>
      <dsp:spPr>
        <a:xfrm rot="10800000">
          <a:off x="2269378" y="1614573"/>
          <a:ext cx="270876" cy="26989"/>
        </a:xfrm>
        <a:custGeom>
          <a:avLst/>
          <a:gdLst/>
          <a:ahLst/>
          <a:cxnLst/>
          <a:rect l="0" t="0" r="0" b="0"/>
          <a:pathLst>
            <a:path>
              <a:moveTo>
                <a:pt x="0" y="13494"/>
              </a:moveTo>
              <a:lnTo>
                <a:pt x="270876" y="134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398044" y="1621296"/>
        <a:ext cx="13543" cy="13543"/>
      </dsp:txXfrm>
    </dsp:sp>
    <dsp:sp modelId="{9564EB37-87EA-4DF1-BED1-14CE31C77A94}">
      <dsp:nvSpPr>
        <dsp:cNvPr id="0" name=""/>
        <dsp:cNvSpPr/>
      </dsp:nvSpPr>
      <dsp:spPr>
        <a:xfrm>
          <a:off x="1373222" y="1179990"/>
          <a:ext cx="896155" cy="8961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用途</a:t>
          </a:r>
          <a:endParaRPr lang="zh-TW" altLang="en-US" sz="2300" kern="1200" dirty="0"/>
        </a:p>
      </dsp:txBody>
      <dsp:txXfrm>
        <a:off x="1504461" y="1311229"/>
        <a:ext cx="633677" cy="6336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A4CC9-FFAA-4937-9276-0535C79C0F04}">
      <dsp:nvSpPr>
        <dsp:cNvPr id="0" name=""/>
        <dsp:cNvSpPr/>
      </dsp:nvSpPr>
      <dsp:spPr>
        <a:xfrm>
          <a:off x="171483" y="59379"/>
          <a:ext cx="1145211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/>
            <a:t>1.</a:t>
          </a:r>
          <a:r>
            <a:rPr lang="zh-TW" altLang="en-US" sz="1100" kern="1200" dirty="0" smtClean="0"/>
            <a:t>錢幣辨認</a:t>
          </a:r>
          <a:endParaRPr lang="zh-TW" alt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/>
            <a:t>2.</a:t>
          </a:r>
          <a:r>
            <a:rPr lang="zh-TW" altLang="en-US" sz="1100" kern="1200" dirty="0" smtClean="0"/>
            <a:t>錢幣應用</a:t>
          </a:r>
          <a:endParaRPr lang="zh-TW" altLang="en-US" sz="1100" kern="1200" dirty="0"/>
        </a:p>
      </dsp:txBody>
      <dsp:txXfrm>
        <a:off x="457786" y="189415"/>
        <a:ext cx="558290" cy="606833"/>
      </dsp:txXfrm>
    </dsp:sp>
    <dsp:sp modelId="{49373798-6DCB-4D96-9184-66919BFBFFC7}">
      <dsp:nvSpPr>
        <dsp:cNvPr id="0" name=""/>
        <dsp:cNvSpPr/>
      </dsp:nvSpPr>
      <dsp:spPr>
        <a:xfrm>
          <a:off x="284" y="244897"/>
          <a:ext cx="495869" cy="4958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問題</a:t>
          </a:r>
          <a:endParaRPr lang="zh-TW" altLang="en-US" sz="1300" kern="1200" dirty="0"/>
        </a:p>
      </dsp:txBody>
      <dsp:txXfrm>
        <a:off x="72902" y="317515"/>
        <a:ext cx="350633" cy="350633"/>
      </dsp:txXfrm>
    </dsp:sp>
    <dsp:sp modelId="{E9D6D67C-946C-4CFB-B2C9-49D25EE2E7C6}">
      <dsp:nvSpPr>
        <dsp:cNvPr id="0" name=""/>
        <dsp:cNvSpPr/>
      </dsp:nvSpPr>
      <dsp:spPr>
        <a:xfrm>
          <a:off x="1559229" y="59379"/>
          <a:ext cx="1126507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幣值兌換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計算總價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1840856" y="189415"/>
        <a:ext cx="549172" cy="606833"/>
      </dsp:txXfrm>
    </dsp:sp>
    <dsp:sp modelId="{5BBBC96E-0530-4DFA-A8F3-E9E3A67CC97F}">
      <dsp:nvSpPr>
        <dsp:cNvPr id="0" name=""/>
        <dsp:cNvSpPr/>
      </dsp:nvSpPr>
      <dsp:spPr>
        <a:xfrm>
          <a:off x="1378678" y="244897"/>
          <a:ext cx="495869" cy="49586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模式</a:t>
          </a:r>
          <a:endParaRPr lang="zh-TW" altLang="en-US" sz="1300" kern="1200" dirty="0"/>
        </a:p>
      </dsp:txBody>
      <dsp:txXfrm>
        <a:off x="1451296" y="317515"/>
        <a:ext cx="350633" cy="350633"/>
      </dsp:txXfrm>
    </dsp:sp>
    <dsp:sp modelId="{C58EF05A-F688-4AFE-B40F-A1519E4BB4E8}">
      <dsp:nvSpPr>
        <dsp:cNvPr id="0" name=""/>
        <dsp:cNvSpPr/>
      </dsp:nvSpPr>
      <dsp:spPr>
        <a:xfrm>
          <a:off x="2883177" y="59379"/>
          <a:ext cx="1216695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計價策略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解題步驟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3187351" y="189415"/>
        <a:ext cx="609104" cy="606833"/>
      </dsp:txXfrm>
    </dsp:sp>
    <dsp:sp modelId="{4045CB23-3EDF-473D-A5FC-249A9008E7E1}">
      <dsp:nvSpPr>
        <dsp:cNvPr id="0" name=""/>
        <dsp:cNvSpPr/>
      </dsp:nvSpPr>
      <dsp:spPr>
        <a:xfrm>
          <a:off x="2747720" y="244897"/>
          <a:ext cx="495869" cy="495869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抽象</a:t>
          </a:r>
          <a:endParaRPr lang="zh-TW" altLang="en-US" sz="1300" kern="1200" dirty="0"/>
        </a:p>
      </dsp:txBody>
      <dsp:txXfrm>
        <a:off x="2820338" y="317515"/>
        <a:ext cx="350633" cy="350633"/>
      </dsp:txXfrm>
    </dsp:sp>
    <dsp:sp modelId="{74F7D771-CDC6-415E-892C-547C147C0357}">
      <dsp:nvSpPr>
        <dsp:cNvPr id="0" name=""/>
        <dsp:cNvSpPr/>
      </dsp:nvSpPr>
      <dsp:spPr>
        <a:xfrm>
          <a:off x="4409791" y="59379"/>
          <a:ext cx="991739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執行步驟</a:t>
          </a:r>
          <a:endParaRPr lang="en-US" altLang="zh-TW" sz="1100" kern="1200" dirty="0" smtClean="0">
            <a:solidFill>
              <a:schemeClr val="tx1">
                <a:lumMod val="95000"/>
              </a:schemeClr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生活應用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4657726" y="189415"/>
        <a:ext cx="483473" cy="606833"/>
      </dsp:txXfrm>
    </dsp:sp>
    <dsp:sp modelId="{5BC6F8ED-6778-4B00-A36F-9DDA0B7B2932}">
      <dsp:nvSpPr>
        <dsp:cNvPr id="0" name=""/>
        <dsp:cNvSpPr/>
      </dsp:nvSpPr>
      <dsp:spPr>
        <a:xfrm>
          <a:off x="4161857" y="244897"/>
          <a:ext cx="495869" cy="495869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演算</a:t>
          </a:r>
          <a:endParaRPr lang="zh-TW" altLang="en-US" sz="1300" kern="1200" dirty="0"/>
        </a:p>
      </dsp:txBody>
      <dsp:txXfrm>
        <a:off x="4234475" y="317515"/>
        <a:ext cx="350633" cy="3506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A4CC9-FFAA-4937-9276-0535C79C0F04}">
      <dsp:nvSpPr>
        <dsp:cNvPr id="0" name=""/>
        <dsp:cNvSpPr/>
      </dsp:nvSpPr>
      <dsp:spPr>
        <a:xfrm>
          <a:off x="171483" y="59379"/>
          <a:ext cx="1145211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/>
            <a:t>1.</a:t>
          </a:r>
          <a:r>
            <a:rPr lang="zh-TW" altLang="en-US" sz="1100" kern="1200" dirty="0" smtClean="0"/>
            <a:t>錢幣辨認</a:t>
          </a:r>
          <a:endParaRPr lang="zh-TW" alt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/>
            <a:t>2.</a:t>
          </a:r>
          <a:r>
            <a:rPr lang="zh-TW" altLang="en-US" sz="1100" kern="1200" dirty="0" smtClean="0"/>
            <a:t>錢幣應用</a:t>
          </a:r>
          <a:endParaRPr lang="zh-TW" altLang="en-US" sz="1100" kern="1200" dirty="0"/>
        </a:p>
      </dsp:txBody>
      <dsp:txXfrm>
        <a:off x="457786" y="189415"/>
        <a:ext cx="558290" cy="606833"/>
      </dsp:txXfrm>
    </dsp:sp>
    <dsp:sp modelId="{49373798-6DCB-4D96-9184-66919BFBFFC7}">
      <dsp:nvSpPr>
        <dsp:cNvPr id="0" name=""/>
        <dsp:cNvSpPr/>
      </dsp:nvSpPr>
      <dsp:spPr>
        <a:xfrm>
          <a:off x="284" y="244897"/>
          <a:ext cx="495869" cy="4958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問題</a:t>
          </a:r>
          <a:endParaRPr lang="zh-TW" altLang="en-US" sz="1300" kern="1200" dirty="0"/>
        </a:p>
      </dsp:txBody>
      <dsp:txXfrm>
        <a:off x="72902" y="317515"/>
        <a:ext cx="350633" cy="350633"/>
      </dsp:txXfrm>
    </dsp:sp>
    <dsp:sp modelId="{E9D6D67C-946C-4CFB-B2C9-49D25EE2E7C6}">
      <dsp:nvSpPr>
        <dsp:cNvPr id="0" name=""/>
        <dsp:cNvSpPr/>
      </dsp:nvSpPr>
      <dsp:spPr>
        <a:xfrm>
          <a:off x="1559229" y="59379"/>
          <a:ext cx="1126507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幣值兌換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計算總價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1840856" y="189415"/>
        <a:ext cx="549172" cy="606833"/>
      </dsp:txXfrm>
    </dsp:sp>
    <dsp:sp modelId="{5BBBC96E-0530-4DFA-A8F3-E9E3A67CC97F}">
      <dsp:nvSpPr>
        <dsp:cNvPr id="0" name=""/>
        <dsp:cNvSpPr/>
      </dsp:nvSpPr>
      <dsp:spPr>
        <a:xfrm>
          <a:off x="1378678" y="244897"/>
          <a:ext cx="495869" cy="49586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模式</a:t>
          </a:r>
          <a:endParaRPr lang="zh-TW" altLang="en-US" sz="1300" kern="1200" dirty="0"/>
        </a:p>
      </dsp:txBody>
      <dsp:txXfrm>
        <a:off x="1451296" y="317515"/>
        <a:ext cx="350633" cy="350633"/>
      </dsp:txXfrm>
    </dsp:sp>
    <dsp:sp modelId="{C58EF05A-F688-4AFE-B40F-A1519E4BB4E8}">
      <dsp:nvSpPr>
        <dsp:cNvPr id="0" name=""/>
        <dsp:cNvSpPr/>
      </dsp:nvSpPr>
      <dsp:spPr>
        <a:xfrm>
          <a:off x="2883177" y="59379"/>
          <a:ext cx="1216695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計價策略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解題步驟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3187351" y="189415"/>
        <a:ext cx="609104" cy="606833"/>
      </dsp:txXfrm>
    </dsp:sp>
    <dsp:sp modelId="{4045CB23-3EDF-473D-A5FC-249A9008E7E1}">
      <dsp:nvSpPr>
        <dsp:cNvPr id="0" name=""/>
        <dsp:cNvSpPr/>
      </dsp:nvSpPr>
      <dsp:spPr>
        <a:xfrm>
          <a:off x="2747720" y="244897"/>
          <a:ext cx="495869" cy="495869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抽象</a:t>
          </a:r>
          <a:endParaRPr lang="zh-TW" altLang="en-US" sz="1300" kern="1200" dirty="0"/>
        </a:p>
      </dsp:txBody>
      <dsp:txXfrm>
        <a:off x="2820338" y="317515"/>
        <a:ext cx="350633" cy="350633"/>
      </dsp:txXfrm>
    </dsp:sp>
    <dsp:sp modelId="{74F7D771-CDC6-415E-892C-547C147C0357}">
      <dsp:nvSpPr>
        <dsp:cNvPr id="0" name=""/>
        <dsp:cNvSpPr/>
      </dsp:nvSpPr>
      <dsp:spPr>
        <a:xfrm>
          <a:off x="4409791" y="59379"/>
          <a:ext cx="991739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執行步驟</a:t>
          </a:r>
          <a:endParaRPr lang="en-US" altLang="zh-TW" sz="1100" kern="1200" dirty="0" smtClean="0">
            <a:solidFill>
              <a:schemeClr val="tx1">
                <a:lumMod val="95000"/>
              </a:schemeClr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生活應用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4657726" y="189415"/>
        <a:ext cx="483473" cy="606833"/>
      </dsp:txXfrm>
    </dsp:sp>
    <dsp:sp modelId="{5BC6F8ED-6778-4B00-A36F-9DDA0B7B2932}">
      <dsp:nvSpPr>
        <dsp:cNvPr id="0" name=""/>
        <dsp:cNvSpPr/>
      </dsp:nvSpPr>
      <dsp:spPr>
        <a:xfrm>
          <a:off x="4161857" y="244897"/>
          <a:ext cx="495869" cy="495869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演算</a:t>
          </a:r>
          <a:endParaRPr lang="zh-TW" altLang="en-US" sz="1300" kern="1200" dirty="0"/>
        </a:p>
      </dsp:txBody>
      <dsp:txXfrm>
        <a:off x="4234475" y="317515"/>
        <a:ext cx="350633" cy="3506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A4CC9-FFAA-4937-9276-0535C79C0F04}">
      <dsp:nvSpPr>
        <dsp:cNvPr id="0" name=""/>
        <dsp:cNvSpPr/>
      </dsp:nvSpPr>
      <dsp:spPr>
        <a:xfrm>
          <a:off x="171483" y="59379"/>
          <a:ext cx="1145211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錢幣辨認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錢幣應用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457786" y="189415"/>
        <a:ext cx="558290" cy="606833"/>
      </dsp:txXfrm>
    </dsp:sp>
    <dsp:sp modelId="{49373798-6DCB-4D96-9184-66919BFBFFC7}">
      <dsp:nvSpPr>
        <dsp:cNvPr id="0" name=""/>
        <dsp:cNvSpPr/>
      </dsp:nvSpPr>
      <dsp:spPr>
        <a:xfrm>
          <a:off x="284" y="244897"/>
          <a:ext cx="495869" cy="49586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問題</a:t>
          </a:r>
          <a:endParaRPr lang="zh-TW" altLang="en-US" sz="1300" kern="1200" dirty="0"/>
        </a:p>
      </dsp:txBody>
      <dsp:txXfrm>
        <a:off x="72902" y="317515"/>
        <a:ext cx="350633" cy="350633"/>
      </dsp:txXfrm>
    </dsp:sp>
    <dsp:sp modelId="{E9D6D67C-946C-4CFB-B2C9-49D25EE2E7C6}">
      <dsp:nvSpPr>
        <dsp:cNvPr id="0" name=""/>
        <dsp:cNvSpPr/>
      </dsp:nvSpPr>
      <dsp:spPr>
        <a:xfrm>
          <a:off x="1559229" y="59379"/>
          <a:ext cx="1126507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bg1"/>
              </a:solidFill>
            </a:rPr>
            <a:t>1.</a:t>
          </a:r>
          <a:r>
            <a:rPr lang="zh-TW" altLang="en-US" sz="1100" kern="1200" dirty="0" smtClean="0">
              <a:solidFill>
                <a:schemeClr val="bg1"/>
              </a:solidFill>
            </a:rPr>
            <a:t>幣值兌換</a:t>
          </a:r>
          <a:endParaRPr lang="zh-TW" altLang="en-US" sz="1100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bg1"/>
              </a:solidFill>
            </a:rPr>
            <a:t>2.</a:t>
          </a:r>
          <a:r>
            <a:rPr lang="zh-TW" altLang="en-US" sz="1100" kern="1200" dirty="0" smtClean="0">
              <a:solidFill>
                <a:schemeClr val="bg1"/>
              </a:solidFill>
            </a:rPr>
            <a:t>計算總價</a:t>
          </a:r>
          <a:endParaRPr lang="zh-TW" altLang="en-US" sz="1100" kern="1200" dirty="0">
            <a:solidFill>
              <a:schemeClr val="bg1"/>
            </a:solidFill>
          </a:endParaRPr>
        </a:p>
      </dsp:txBody>
      <dsp:txXfrm>
        <a:off x="1840856" y="189415"/>
        <a:ext cx="549172" cy="606833"/>
      </dsp:txXfrm>
    </dsp:sp>
    <dsp:sp modelId="{5BBBC96E-0530-4DFA-A8F3-E9E3A67CC97F}">
      <dsp:nvSpPr>
        <dsp:cNvPr id="0" name=""/>
        <dsp:cNvSpPr/>
      </dsp:nvSpPr>
      <dsp:spPr>
        <a:xfrm>
          <a:off x="1378678" y="244897"/>
          <a:ext cx="495869" cy="495869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模式</a:t>
          </a:r>
          <a:endParaRPr lang="zh-TW" altLang="en-US" sz="1300" kern="1200" dirty="0"/>
        </a:p>
      </dsp:txBody>
      <dsp:txXfrm>
        <a:off x="1451296" y="317515"/>
        <a:ext cx="350633" cy="350633"/>
      </dsp:txXfrm>
    </dsp:sp>
    <dsp:sp modelId="{C58EF05A-F688-4AFE-B40F-A1519E4BB4E8}">
      <dsp:nvSpPr>
        <dsp:cNvPr id="0" name=""/>
        <dsp:cNvSpPr/>
      </dsp:nvSpPr>
      <dsp:spPr>
        <a:xfrm>
          <a:off x="2883177" y="59379"/>
          <a:ext cx="1216695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計價策略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解題步驟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3187351" y="189415"/>
        <a:ext cx="609104" cy="606833"/>
      </dsp:txXfrm>
    </dsp:sp>
    <dsp:sp modelId="{4045CB23-3EDF-473D-A5FC-249A9008E7E1}">
      <dsp:nvSpPr>
        <dsp:cNvPr id="0" name=""/>
        <dsp:cNvSpPr/>
      </dsp:nvSpPr>
      <dsp:spPr>
        <a:xfrm>
          <a:off x="2747720" y="244897"/>
          <a:ext cx="495869" cy="495869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抽象</a:t>
          </a:r>
          <a:endParaRPr lang="zh-TW" altLang="en-US" sz="1300" kern="1200" dirty="0"/>
        </a:p>
      </dsp:txBody>
      <dsp:txXfrm>
        <a:off x="2820338" y="317515"/>
        <a:ext cx="350633" cy="350633"/>
      </dsp:txXfrm>
    </dsp:sp>
    <dsp:sp modelId="{74F7D771-CDC6-415E-892C-547C147C0357}">
      <dsp:nvSpPr>
        <dsp:cNvPr id="0" name=""/>
        <dsp:cNvSpPr/>
      </dsp:nvSpPr>
      <dsp:spPr>
        <a:xfrm>
          <a:off x="4409791" y="59379"/>
          <a:ext cx="991739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執行步驟</a:t>
          </a:r>
          <a:endParaRPr lang="en-US" altLang="zh-TW" sz="1100" kern="1200" dirty="0" smtClean="0">
            <a:solidFill>
              <a:schemeClr val="tx1">
                <a:lumMod val="95000"/>
              </a:schemeClr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生活應用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4657726" y="189415"/>
        <a:ext cx="483473" cy="606833"/>
      </dsp:txXfrm>
    </dsp:sp>
    <dsp:sp modelId="{5BC6F8ED-6778-4B00-A36F-9DDA0B7B2932}">
      <dsp:nvSpPr>
        <dsp:cNvPr id="0" name=""/>
        <dsp:cNvSpPr/>
      </dsp:nvSpPr>
      <dsp:spPr>
        <a:xfrm>
          <a:off x="4161857" y="244897"/>
          <a:ext cx="495869" cy="495869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演算</a:t>
          </a:r>
          <a:endParaRPr lang="zh-TW" altLang="en-US" sz="1300" kern="1200" dirty="0"/>
        </a:p>
      </dsp:txBody>
      <dsp:txXfrm>
        <a:off x="4234475" y="317515"/>
        <a:ext cx="350633" cy="3506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A4CC9-FFAA-4937-9276-0535C79C0F04}">
      <dsp:nvSpPr>
        <dsp:cNvPr id="0" name=""/>
        <dsp:cNvSpPr/>
      </dsp:nvSpPr>
      <dsp:spPr>
        <a:xfrm>
          <a:off x="171483" y="59379"/>
          <a:ext cx="1145211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錢幣辨認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錢幣應用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457786" y="189415"/>
        <a:ext cx="558290" cy="606833"/>
      </dsp:txXfrm>
    </dsp:sp>
    <dsp:sp modelId="{49373798-6DCB-4D96-9184-66919BFBFFC7}">
      <dsp:nvSpPr>
        <dsp:cNvPr id="0" name=""/>
        <dsp:cNvSpPr/>
      </dsp:nvSpPr>
      <dsp:spPr>
        <a:xfrm>
          <a:off x="284" y="244897"/>
          <a:ext cx="495869" cy="49586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問題</a:t>
          </a:r>
          <a:endParaRPr lang="zh-TW" altLang="en-US" sz="1300" kern="1200" dirty="0"/>
        </a:p>
      </dsp:txBody>
      <dsp:txXfrm>
        <a:off x="72902" y="317515"/>
        <a:ext cx="350633" cy="350633"/>
      </dsp:txXfrm>
    </dsp:sp>
    <dsp:sp modelId="{E9D6D67C-946C-4CFB-B2C9-49D25EE2E7C6}">
      <dsp:nvSpPr>
        <dsp:cNvPr id="0" name=""/>
        <dsp:cNvSpPr/>
      </dsp:nvSpPr>
      <dsp:spPr>
        <a:xfrm>
          <a:off x="1559229" y="59379"/>
          <a:ext cx="1126507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bg1"/>
              </a:solidFill>
            </a:rPr>
            <a:t>1.</a:t>
          </a:r>
          <a:r>
            <a:rPr lang="zh-TW" altLang="en-US" sz="1100" kern="1200" dirty="0" smtClean="0">
              <a:solidFill>
                <a:schemeClr val="bg1"/>
              </a:solidFill>
            </a:rPr>
            <a:t>幣值兌換</a:t>
          </a:r>
          <a:endParaRPr lang="zh-TW" altLang="en-US" sz="1100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bg1"/>
              </a:solidFill>
            </a:rPr>
            <a:t>2.</a:t>
          </a:r>
          <a:r>
            <a:rPr lang="zh-TW" altLang="en-US" sz="1100" kern="1200" dirty="0" smtClean="0">
              <a:solidFill>
                <a:schemeClr val="bg1"/>
              </a:solidFill>
            </a:rPr>
            <a:t>計算總價</a:t>
          </a:r>
          <a:endParaRPr lang="zh-TW" altLang="en-US" sz="1100" kern="1200" dirty="0">
            <a:solidFill>
              <a:schemeClr val="bg1"/>
            </a:solidFill>
          </a:endParaRPr>
        </a:p>
      </dsp:txBody>
      <dsp:txXfrm>
        <a:off x="1840856" y="189415"/>
        <a:ext cx="549172" cy="606833"/>
      </dsp:txXfrm>
    </dsp:sp>
    <dsp:sp modelId="{5BBBC96E-0530-4DFA-A8F3-E9E3A67CC97F}">
      <dsp:nvSpPr>
        <dsp:cNvPr id="0" name=""/>
        <dsp:cNvSpPr/>
      </dsp:nvSpPr>
      <dsp:spPr>
        <a:xfrm>
          <a:off x="1378678" y="244897"/>
          <a:ext cx="495869" cy="495869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模式</a:t>
          </a:r>
          <a:endParaRPr lang="zh-TW" altLang="en-US" sz="1300" kern="1200" dirty="0"/>
        </a:p>
      </dsp:txBody>
      <dsp:txXfrm>
        <a:off x="1451296" y="317515"/>
        <a:ext cx="350633" cy="350633"/>
      </dsp:txXfrm>
    </dsp:sp>
    <dsp:sp modelId="{C58EF05A-F688-4AFE-B40F-A1519E4BB4E8}">
      <dsp:nvSpPr>
        <dsp:cNvPr id="0" name=""/>
        <dsp:cNvSpPr/>
      </dsp:nvSpPr>
      <dsp:spPr>
        <a:xfrm>
          <a:off x="2883177" y="59379"/>
          <a:ext cx="1216695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計價策略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解題步驟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3187351" y="189415"/>
        <a:ext cx="609104" cy="606833"/>
      </dsp:txXfrm>
    </dsp:sp>
    <dsp:sp modelId="{4045CB23-3EDF-473D-A5FC-249A9008E7E1}">
      <dsp:nvSpPr>
        <dsp:cNvPr id="0" name=""/>
        <dsp:cNvSpPr/>
      </dsp:nvSpPr>
      <dsp:spPr>
        <a:xfrm>
          <a:off x="2747720" y="244897"/>
          <a:ext cx="495869" cy="495869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抽象</a:t>
          </a:r>
          <a:endParaRPr lang="zh-TW" altLang="en-US" sz="1300" kern="1200" dirty="0"/>
        </a:p>
      </dsp:txBody>
      <dsp:txXfrm>
        <a:off x="2820338" y="317515"/>
        <a:ext cx="350633" cy="350633"/>
      </dsp:txXfrm>
    </dsp:sp>
    <dsp:sp modelId="{74F7D771-CDC6-415E-892C-547C147C0357}">
      <dsp:nvSpPr>
        <dsp:cNvPr id="0" name=""/>
        <dsp:cNvSpPr/>
      </dsp:nvSpPr>
      <dsp:spPr>
        <a:xfrm>
          <a:off x="4409791" y="59379"/>
          <a:ext cx="991739" cy="8669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1.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執行步驟</a:t>
          </a:r>
          <a:endParaRPr lang="en-US" altLang="zh-TW" sz="1100" kern="1200" dirty="0" smtClean="0">
            <a:solidFill>
              <a:schemeClr val="tx1">
                <a:lumMod val="95000"/>
              </a:schemeClr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>
              <a:solidFill>
                <a:schemeClr val="tx1">
                  <a:lumMod val="95000"/>
                </a:schemeClr>
              </a:solidFill>
            </a:rPr>
            <a:t>2.</a:t>
          </a:r>
          <a:r>
            <a:rPr lang="zh-TW" altLang="en-US" sz="1100" kern="1200" dirty="0" smtClean="0">
              <a:solidFill>
                <a:schemeClr val="tx1">
                  <a:lumMod val="95000"/>
                </a:schemeClr>
              </a:solidFill>
            </a:rPr>
            <a:t>生活應用</a:t>
          </a:r>
          <a:endParaRPr lang="zh-TW" altLang="en-US" sz="11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4657726" y="189415"/>
        <a:ext cx="483473" cy="606833"/>
      </dsp:txXfrm>
    </dsp:sp>
    <dsp:sp modelId="{5BC6F8ED-6778-4B00-A36F-9DDA0B7B2932}">
      <dsp:nvSpPr>
        <dsp:cNvPr id="0" name=""/>
        <dsp:cNvSpPr/>
      </dsp:nvSpPr>
      <dsp:spPr>
        <a:xfrm>
          <a:off x="4161857" y="244897"/>
          <a:ext cx="495869" cy="495869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演算</a:t>
          </a:r>
          <a:endParaRPr lang="zh-TW" altLang="en-US" sz="1300" kern="1200" dirty="0"/>
        </a:p>
      </dsp:txBody>
      <dsp:txXfrm>
        <a:off x="4234475" y="317515"/>
        <a:ext cx="350633" cy="3506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06CEA-ACE5-4B31-A059-18D2184FDFE1}" type="datetimeFigureOut">
              <a:rPr lang="zh-TW" altLang="en-US" smtClean="0"/>
              <a:t>2018/5/16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5D5BB-C2CC-4850-AE57-DCA27CBA58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95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A5963-AF4B-496C-AEFE-B82207452C08}" type="datetimeFigureOut">
              <a:rPr lang="en-US" smtClean="0"/>
              <a:pPr/>
              <a:t>5/16/2018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8C5D9-3547-4831-8633-BF30DE83A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1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rIns="0" numCol="2" spcCol="274320">
            <a:normAutofit fontScale="25000" lnSpcReduction="20000"/>
          </a:bodyPr>
          <a:lstStyle/>
          <a:p>
            <a:pPr defTabSz="803275"/>
            <a:r>
              <a:rPr lang="zh-TW" altLang="en-US" sz="1400" b="1" noProof="0" dirty="0" smtClean="0">
                <a:ea typeface="PMingLiU" pitchFamily="18" charset="-120"/>
              </a:rPr>
              <a:t>動畫效果圖片在視窗中顯示全景</a:t>
            </a:r>
            <a:r>
              <a:rPr lang="zh-TW" altLang="en-US" sz="1400" b="1" baseline="0" noProof="0" dirty="0" smtClean="0">
                <a:ea typeface="PMingLiU" pitchFamily="18" charset="-120"/>
              </a:rPr>
              <a:t> </a:t>
            </a:r>
            <a:r>
              <a:rPr lang="en-US" altLang="zh-TW" sz="1400" b="1" baseline="0" noProof="0" dirty="0" smtClean="0">
                <a:ea typeface="PMingLiU" pitchFamily="18" charset="-120"/>
              </a:rPr>
              <a:t>(</a:t>
            </a:r>
            <a:r>
              <a:rPr lang="zh-TW" altLang="en-US" sz="1400" b="1" baseline="0" noProof="0" dirty="0" smtClean="0">
                <a:ea typeface="PMingLiU" pitchFamily="18" charset="-120"/>
              </a:rPr>
              <a:t>含淡入標題</a:t>
            </a:r>
            <a:r>
              <a:rPr lang="en-US" altLang="zh-TW" sz="1400" b="1" baseline="0" noProof="0" dirty="0" smtClean="0">
                <a:ea typeface="PMingLiU" pitchFamily="18" charset="-120"/>
              </a:rPr>
              <a:t>) </a:t>
            </a:r>
            <a:endParaRPr lang="zh-TW" altLang="en-US" sz="1400" b="1" noProof="0" dirty="0" smtClean="0">
              <a:ea typeface="PMingLiU" pitchFamily="18" charset="-120"/>
            </a:endParaRPr>
          </a:p>
          <a:p>
            <a:pPr defTabSz="803275"/>
            <a:r>
              <a:rPr lang="en-US" altLang="zh-TW" sz="1400" noProof="0" dirty="0" smtClean="0">
                <a:ea typeface="PMingLiU" pitchFamily="18" charset="-120"/>
              </a:rPr>
              <a:t>(</a:t>
            </a:r>
            <a:r>
              <a:rPr lang="zh-TW" altLang="en-US" sz="1400" noProof="0" dirty="0" smtClean="0">
                <a:ea typeface="PMingLiU" pitchFamily="18" charset="-120"/>
              </a:rPr>
              <a:t>進階</a:t>
            </a:r>
            <a:r>
              <a:rPr lang="en-US" altLang="zh-TW" sz="1400" noProof="0" dirty="0" smtClean="0">
                <a:ea typeface="PMingLiU" pitchFamily="18" charset="-120"/>
              </a:rPr>
              <a:t>)</a:t>
            </a:r>
          </a:p>
          <a:p>
            <a:pPr defTabSz="803275"/>
            <a:endParaRPr lang="zh-TW" altLang="en-US" sz="1200" baseline="0" noProof="0" dirty="0" smtClean="0">
              <a:ea typeface="PMingLiU" pitchFamily="18" charset="-120"/>
            </a:endParaRPr>
          </a:p>
          <a:p>
            <a:pPr defTabSz="803275"/>
            <a:endParaRPr lang="zh-TW" altLang="en-US" sz="1200" baseline="0" noProof="0" dirty="0" smtClean="0">
              <a:ea typeface="PMingLiU" pitchFamily="18" charset="-120"/>
            </a:endParaRPr>
          </a:p>
          <a:p>
            <a:pPr marL="0" marR="0" indent="0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baseline="0" noProof="0" dirty="0" smtClean="0">
                <a:ea typeface="PMingLiU" pitchFamily="18" charset="-120"/>
              </a:rPr>
              <a:t>秘訣</a:t>
            </a:r>
            <a:r>
              <a:rPr lang="zh-TW" altLang="en-US" sz="1200" b="0" baseline="0" noProof="0" dirty="0" smtClean="0">
                <a:ea typeface="PMingLiU" pitchFamily="18" charset="-120"/>
              </a:rPr>
              <a:t>： </a:t>
            </a:r>
            <a:r>
              <a:rPr lang="zh-TW" altLang="en-US" sz="1200" baseline="0" noProof="0" dirty="0" smtClean="0">
                <a:ea typeface="PMingLiU" pitchFamily="18" charset="-120"/>
              </a:rPr>
              <a:t>為求最佳結果，請選取高解析度、垂直方向的圖片，其中圖片高度要大於投影片高度。 上述範例中的圖片為高 </a:t>
            </a:r>
            <a:r>
              <a:rPr lang="en-US" altLang="zh-TW" sz="1200" baseline="0" noProof="0" dirty="0" smtClean="0">
                <a:ea typeface="PMingLiU" pitchFamily="18" charset="-120"/>
              </a:rPr>
              <a:t>15”</a:t>
            </a:r>
            <a:r>
              <a:rPr lang="zh-TW" altLang="en-US" sz="1200" baseline="0" noProof="0" dirty="0" smtClean="0">
                <a:ea typeface="PMingLiU" pitchFamily="18" charset="-120"/>
              </a:rPr>
              <a:t>，寬 </a:t>
            </a:r>
            <a:r>
              <a:rPr lang="en-US" altLang="zh-TW" sz="1200" baseline="0" noProof="0" dirty="0" smtClean="0">
                <a:ea typeface="PMingLiU" pitchFamily="18" charset="-120"/>
              </a:rPr>
              <a:t>10”  (</a:t>
            </a:r>
            <a:r>
              <a:rPr lang="zh-TW" altLang="en-US" sz="1200" baseline="0" noProof="0" dirty="0" smtClean="0">
                <a:ea typeface="PMingLiU" pitchFamily="18" charset="-120"/>
              </a:rPr>
              <a:t>一般投影片維度為 </a:t>
            </a:r>
            <a:r>
              <a:rPr lang="en-US" altLang="zh-TW" sz="1200" baseline="0" noProof="0" dirty="0" smtClean="0">
                <a:ea typeface="PMingLiU" pitchFamily="18" charset="-120"/>
              </a:rPr>
              <a:t>7.5” </a:t>
            </a:r>
            <a:r>
              <a:rPr lang="zh-TW" altLang="en-US" sz="1200" baseline="0" noProof="0" dirty="0" smtClean="0">
                <a:ea typeface="PMingLiU" pitchFamily="18" charset="-120"/>
              </a:rPr>
              <a:t>高，</a:t>
            </a:r>
            <a:r>
              <a:rPr lang="en-US" altLang="zh-TW" sz="1200" baseline="0" noProof="0" dirty="0" smtClean="0">
                <a:ea typeface="PMingLiU" pitchFamily="18" charset="-120"/>
              </a:rPr>
              <a:t>10” </a:t>
            </a:r>
            <a:r>
              <a:rPr lang="zh-TW" altLang="en-US" sz="1200" baseline="0" noProof="0" dirty="0" smtClean="0">
                <a:ea typeface="PMingLiU" pitchFamily="18" charset="-120"/>
              </a:rPr>
              <a:t>寬</a:t>
            </a:r>
            <a:r>
              <a:rPr lang="en-US" altLang="zh-TW" sz="1200" baseline="0" noProof="0" dirty="0" smtClean="0">
                <a:ea typeface="PMingLiU" pitchFamily="18" charset="-120"/>
              </a:rPr>
              <a:t>)</a:t>
            </a:r>
            <a:r>
              <a:rPr lang="zh-TW" altLang="en-US" sz="1200" baseline="0" noProof="0" dirty="0" smtClean="0">
                <a:ea typeface="PMingLiU" pitchFamily="18" charset="-120"/>
              </a:rPr>
              <a:t>。</a:t>
            </a:r>
          </a:p>
          <a:p>
            <a:pPr defTabSz="803275"/>
            <a:endParaRPr lang="zh-TW" altLang="en-US" sz="1200" baseline="0" noProof="0" dirty="0" smtClean="0">
              <a:ea typeface="PMingLiU" pitchFamily="18" charset="-120"/>
            </a:endParaRPr>
          </a:p>
          <a:p>
            <a:pPr defTabSz="803275"/>
            <a:endParaRPr lang="zh-TW" altLang="en-US" sz="1200" baseline="0" noProof="0" dirty="0" smtClean="0">
              <a:ea typeface="PMingLiU" pitchFamily="18" charset="-120"/>
            </a:endParaRPr>
          </a:p>
          <a:p>
            <a:pPr defTabSz="803275"/>
            <a:r>
              <a:rPr lang="zh-TW" altLang="en-US" sz="1200" baseline="0" noProof="0" dirty="0" smtClean="0">
                <a:ea typeface="PMingLiU" pitchFamily="18" charset="-120"/>
              </a:rPr>
              <a:t>若要複製此投影片上的圖片效果，請執行下列作業：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noProof="0" dirty="0" smtClean="0">
                <a:ea typeface="PMingLiU" pitchFamily="18" charset="-120"/>
              </a:rPr>
              <a:t>在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常用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投影片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版面配置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，然後按一下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空白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noProof="0" dirty="0" smtClean="0">
                <a:ea typeface="PMingLiU" pitchFamily="18" charset="-120"/>
              </a:rPr>
              <a:t>在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插入</a:t>
            </a:r>
            <a:r>
              <a:rPr lang="en-US" altLang="zh-TW" sz="1200" b="0" noProof="0" dirty="0" smtClean="0">
                <a:ea typeface="PMingLiU" pitchFamily="18" charset="-120"/>
              </a:rPr>
              <a:t>] </a:t>
            </a:r>
            <a:r>
              <a:rPr lang="zh-TW" altLang="en-US" sz="1200" b="0" noProof="0" dirty="0" smtClean="0">
                <a:ea typeface="PMingLiU" pitchFamily="18" charset="-120"/>
              </a:rPr>
              <a:t>索引標籤上，按一下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圖像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圖片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。</a:t>
            </a:r>
            <a:r>
              <a:rPr lang="zh-TW" altLang="en-US" sz="1200" b="0" baseline="0" noProof="0" dirty="0" smtClean="0">
                <a:ea typeface="PMingLiU" pitchFamily="18" charset="-120"/>
              </a:rPr>
              <a:t>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插入圖片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對話方塊中，選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取圖片，然後按一下 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latin typeface="+mn-lt"/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latin typeface="+mn-lt"/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選取圖片。在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圖片工具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對話方塊啟動器。在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設定圖片格式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對話方塊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中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，將影像大小調整或裁剪成高度為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15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，而寬度為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10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。若要裁剪圖片，請在左窗格中按一下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裁剪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裁剪位置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下方的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、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、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及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上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方塊中輸入值。若要調整圖片大小，請按一下左窗格的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，並在右窗格的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大小及旋轉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底下，在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高度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及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寬度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方塊中輸入數值。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ea typeface="PMingLiU" pitchFamily="18" charset="-120"/>
              </a:rPr>
              <a:t>] 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，指向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],</a:t>
            </a:r>
            <a:r>
              <a:rPr lang="zh-TW" altLang="en-US" sz="1200" b="0" baseline="0" noProof="0" dirty="0" smtClean="0">
                <a:ea typeface="PMingLiU" pitchFamily="18" charset="-120"/>
              </a:rPr>
              <a:t> ，然後執行下列作業：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靠上對齊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置中對齊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 </a:t>
            </a:r>
            <a:endParaRPr lang="zh-TW" altLang="en-US" sz="1200" b="0" baseline="0" noProof="0" dirty="0" smtClean="0">
              <a:ea typeface="PMingLiU" pitchFamily="18" charset="-12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spc="-30" baseline="0" noProof="0" dirty="0" smtClean="0">
                <a:ea typeface="PMingLiU" pitchFamily="18" charset="-120"/>
              </a:rPr>
              <a:t>圖片的其餘部分會超出投影片區域的底邊。 您可以需要縮小，才能檢視投影片。 若要縮小，請在 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檢視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縮放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 群組中，按一下 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縮放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。 </a:t>
            </a: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縮放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對話方塊中，選取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[33%]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zh-TW" altLang="en-US" sz="1200" b="0" baseline="0" noProof="0" dirty="0" smtClean="0">
              <a:ea typeface="PMingLiU" pitchFamily="18" charset="-12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zh-TW" altLang="en-US" sz="1200" b="0" baseline="0" noProof="0" dirty="0" smtClean="0">
              <a:ea typeface="PMingLiU" pitchFamily="18" charset="-12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若要複製此投影片上的圖形效果，請執行下列作業：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spc="-3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圖案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矩形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圓角矩形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](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左側第二個選項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。 在投影片上，拖曳以繪製圓角矩形。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選取圓角矩形。在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繪圖工具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格式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索引標籤上，於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大小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群組中執行下列作業：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圖案高度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方</a:t>
            </a:r>
            <a:r>
              <a:rPr lang="zh-TW" altLang="en-US" sz="1200" baseline="0" noProof="0" dirty="0" smtClean="0">
                <a:ea typeface="PMingLiU" pitchFamily="18" charset="-120"/>
              </a:rPr>
              <a:t>塊中，輸入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2.5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aseline="0" noProof="0" dirty="0" smtClean="0">
              <a:ea typeface="PMingLiU" pitchFamily="18" charset="-12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圖案寬度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zh-TW" altLang="en-US" sz="1200" baseline="0" noProof="0" dirty="0" smtClean="0">
                <a:ea typeface="PMingLiU" pitchFamily="18" charset="-120"/>
              </a:rPr>
              <a:t>方塊中，輸入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8</a:t>
            </a:r>
            <a:r>
              <a:rPr lang="zh-TW" altLang="en-US" sz="1200" baseline="0" noProof="0" dirty="0" smtClean="0"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aseline="0" noProof="0" dirty="0" smtClean="0">
                <a:ea typeface="PMingLiU" pitchFamily="18" charset="-120"/>
              </a:rPr>
              <a:t>此外，</a:t>
            </a:r>
            <a:r>
              <a:rPr lang="zh-TW" altLang="en-US" sz="1200" b="0" noProof="0" dirty="0" smtClean="0">
                <a:ea typeface="PMingLiU" pitchFamily="18" charset="-120"/>
              </a:rPr>
              <a:t>在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格式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群組中，執行下列動作：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圖案填滿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旁的箭頭，然後按一下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無填滿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圖案外框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旁的箭號，然後按一下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白色，背景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spc="-30" baseline="0" noProof="0" dirty="0" smtClean="0">
                <a:ea typeface="PMingLiU" pitchFamily="18" charset="-120"/>
              </a:rPr>
              <a:t>此外，</a:t>
            </a:r>
            <a:r>
              <a:rPr lang="zh-TW" altLang="en-US" sz="1200" b="0" spc="-30" noProof="0" dirty="0" smtClean="0">
                <a:ea typeface="PMingLiU" pitchFamily="18" charset="-120"/>
              </a:rPr>
              <a:t>在 </a:t>
            </a:r>
            <a:r>
              <a:rPr lang="en-US" altLang="zh-TW" sz="1200" b="0" spc="-30" noProof="0" dirty="0" smtClean="0">
                <a:ea typeface="PMingLiU" pitchFamily="18" charset="-120"/>
              </a:rPr>
              <a:t>[</a:t>
            </a:r>
            <a:r>
              <a:rPr lang="zh-TW" altLang="en-US" sz="1200" b="0" spc="-30" noProof="0" dirty="0" smtClean="0">
                <a:ea typeface="PMingLiU" pitchFamily="18" charset="-120"/>
              </a:rPr>
              <a:t>格式</a:t>
            </a:r>
            <a:r>
              <a:rPr lang="en-US" altLang="zh-TW" sz="1200" b="0" spc="-30" noProof="0" dirty="0" smtClean="0">
                <a:ea typeface="PMingLiU" pitchFamily="18" charset="-120"/>
              </a:rPr>
              <a:t>]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 索引標籤上，於 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圖案樣式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 群組中的右下角內，按一下 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 對話方塊啟動器。 在 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spc="-3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spc="-30" baseline="0" noProof="0" dirty="0" smtClean="0">
                <a:ea typeface="PMingLiU" pitchFamily="18" charset="-120"/>
              </a:rPr>
              <a:t> 對話方塊的左窗格中，</a:t>
            </a: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寬度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方塊中，輸入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12.5 pt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此外，在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對話方塊中，按一下左窗格中的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立體格式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立體格式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窗格中，執行下列動作：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按鈕形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按鈕形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圓形擴展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表面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材質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標準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暖霧面質感</a:t>
            </a:r>
            <a:r>
              <a:rPr lang="en-US" altLang="zh-TW" sz="1200" b="0" baseline="0" noProof="0" dirty="0" smtClean="0">
                <a:ea typeface="PMingLiU" pitchFamily="18" charset="-120"/>
              </a:rPr>
              <a:t>](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左側第二個選項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). </a:t>
            </a: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光源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冷色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凍結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左側第二個選項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，指向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，然後執行下列作業：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垂直置中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置中對齊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矩形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矩形</a:t>
            </a:r>
            <a:r>
              <a:rPr lang="en-US" altLang="zh-TW" sz="1200" b="0" baseline="0" noProof="0" dirty="0" smtClean="0">
                <a:ea typeface="PMingLiU" pitchFamily="18" charset="-120"/>
              </a:rPr>
              <a:t>](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左起第一個選項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。在投影片上，拖曳以繪製矩形。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選取矩形。在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繪圖工具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格式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索引標籤上，於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大小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群組中執行下列作業：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圖案高度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方</a:t>
            </a:r>
            <a:r>
              <a:rPr lang="zh-TW" altLang="en-US" sz="1200" baseline="0" noProof="0" dirty="0" smtClean="0">
                <a:ea typeface="PMingLiU" pitchFamily="18" charset="-120"/>
              </a:rPr>
              <a:t>塊中，輸入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2.51</a:t>
            </a:r>
            <a:r>
              <a:rPr lang="zh-TW" altLang="en-US" sz="1200" baseline="0" noProof="0" dirty="0" smtClean="0">
                <a:ea typeface="PMingLiU" pitchFamily="18" charset="-120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圖案寬度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aseline="0" noProof="0" dirty="0" smtClean="0">
                <a:ea typeface="PMingLiU" pitchFamily="18" charset="-120"/>
              </a:rPr>
              <a:t> 方塊中，輸入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10</a:t>
            </a:r>
            <a:r>
              <a:rPr lang="zh-TW" altLang="en-US" sz="1200" baseline="0" noProof="0" dirty="0" smtClean="0"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aseline="0" noProof="0" dirty="0" smtClean="0">
                <a:ea typeface="PMingLiU" pitchFamily="18" charset="-120"/>
              </a:rPr>
              <a:t>此外，</a:t>
            </a:r>
            <a:r>
              <a:rPr lang="zh-TW" altLang="en-US" sz="1200" b="0" noProof="0" dirty="0" smtClean="0">
                <a:ea typeface="PMingLiU" pitchFamily="18" charset="-120"/>
              </a:rPr>
              <a:t>在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格式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圖案外框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旁的箭號，然後按一下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無外框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此外，</a:t>
            </a:r>
            <a:r>
              <a:rPr lang="zh-TW" altLang="en-US" sz="1200" b="0" noProof="0" dirty="0" smtClean="0">
                <a:ea typeface="PMingLiU" pitchFamily="18" charset="-120"/>
              </a:rPr>
              <a:t>在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格式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圖案填滿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旁的箭號，然後指向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漸層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，再按一下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其他漸層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對話方塊中，按一下左窗格中的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填滿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填滿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漸層填滿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，再執行下列動作：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類型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清單中，選取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線性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方向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線性向下</a:t>
            </a:r>
            <a:r>
              <a:rPr lang="en-US" altLang="zh-TW" sz="1200" b="0" baseline="0" noProof="0" dirty="0" smtClean="0">
                <a:ea typeface="PMingLiU" pitchFamily="18" charset="-120"/>
              </a:rPr>
              <a:t>](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左側第一列，第二個位置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新增漸層停駐點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或是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移除漸層停駐點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直到投影片中出現兩個停駐點為止。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同時在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漸層停駐點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中，如下自訂漸層停駐點：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選取投影片中左起第一個停駐點，然後執行下列作業：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黑色，文字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 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(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左側第一列，第二個選項</a:t>
            </a:r>
            <a:r>
              <a:rPr lang="en-US" altLang="zh-TW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)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方塊中，輸入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選取投影片中左邊第二個停駐點，然後執行下列作業：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位置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100%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旁的按鈕，然後按一下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佈景主題色彩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黑色，文字 </a:t>
            </a:r>
            <a:r>
              <a:rPr lang="en-US" altLang="zh-TW" sz="1200" b="0" baseline="0" noProof="0" dirty="0" smtClean="0">
                <a:ea typeface="PMingLiU" pitchFamily="18" charset="-120"/>
              </a:rPr>
              <a:t>1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，較淺 </a:t>
            </a:r>
            <a:r>
              <a:rPr lang="en-US" altLang="zh-TW" sz="1200" b="0" baseline="0" noProof="0" dirty="0" smtClean="0">
                <a:ea typeface="PMingLiU" pitchFamily="18" charset="-120"/>
              </a:rPr>
              <a:t>25%]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左側第四列，第二個選項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kern="1200" baseline="0" noProof="0" dirty="0" smtClean="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rPr>
              <a:t>。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透明度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方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塊中，輸入 </a:t>
            </a:r>
            <a:r>
              <a:rPr lang="en-US" altLang="zh-TW" sz="1200" b="1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0%</a:t>
            </a: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 </a:t>
            </a:r>
            <a:endParaRPr lang="zh-TW" altLang="en-US" sz="1200" kern="1200" noProof="0" dirty="0" smtClean="0">
              <a:solidFill>
                <a:schemeClr val="tx1"/>
              </a:solidFill>
              <a:latin typeface="+mn-lt"/>
              <a:ea typeface="PMingLiU" pitchFamily="18" charset="-120"/>
              <a:cs typeface="+mn-cs"/>
            </a:endParaRPr>
          </a:p>
          <a:p>
            <a:pPr marL="228600" marR="0" indent="-228600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，指向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，然後執行下列作業：</a:t>
            </a:r>
          </a:p>
          <a:p>
            <a:pPr marL="685800" marR="0" lvl="1" indent="-228600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</a:t>
            </a:r>
          </a:p>
          <a:p>
            <a:pPr marL="685800" marR="0" lvl="1" indent="-228600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靠上對齊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</a:t>
            </a:r>
          </a:p>
          <a:p>
            <a:pPr marL="685800" marR="0" lvl="1" indent="-228600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置中對齊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 defTabSz="803275">
              <a:buFont typeface="+mj-lt"/>
              <a:buAutoNum type="arabicPeriod" startAt="13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選取矩形。在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剪貼簿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複製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旁的箭號，然後按一下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複製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 defTabSz="803275">
              <a:buFont typeface="+mj-lt"/>
              <a:buAutoNum type="arabicPeriod" startAt="13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，然後指向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旋轉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，再按一下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垂直翻轉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marR="0" indent="-228600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此外，在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，然後指向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，再執行下列動作：</a:t>
            </a:r>
          </a:p>
          <a:p>
            <a:pPr marL="685800" marR="0" lvl="1" indent="-228600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</a:t>
            </a:r>
          </a:p>
          <a:p>
            <a:pPr marL="685800" marR="0" lvl="1" indent="-228600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靠下對齊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</a:t>
            </a:r>
          </a:p>
          <a:p>
            <a:pPr marL="685800" marR="0" lvl="1" indent="-228600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置中對齊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 defTabSz="803275">
              <a:buFont typeface="+mj-lt"/>
              <a:buAutoNum type="arabicPeriod" startAt="13"/>
            </a:pPr>
            <a:r>
              <a:rPr lang="zh-TW" altLang="en-US" sz="1200" b="0" baseline="0" noProof="0" dirty="0" smtClean="0">
                <a:ea typeface="PMingLiU" pitchFamily="18" charset="-120"/>
              </a:rPr>
              <a:t>此外，在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矩形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矩形</a:t>
            </a:r>
            <a:r>
              <a:rPr lang="en-US" altLang="zh-TW" sz="1200" b="0" baseline="0" noProof="0" dirty="0" smtClean="0">
                <a:ea typeface="PMingLiU" pitchFamily="18" charset="-120"/>
              </a:rPr>
              <a:t>](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。在投影片上，拖曳以繪製矩形。</a:t>
            </a:r>
          </a:p>
          <a:p>
            <a:pPr marL="228600" indent="-228600" defTabSz="803275">
              <a:buFont typeface="+mj-lt"/>
              <a:buAutoNum type="arabicPeriod" startAt="13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選取矩形。在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繪圖工具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格式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索引標籤上，於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大小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群組中執行下列作業：</a:t>
            </a:r>
          </a:p>
          <a:p>
            <a:pPr marL="685800" lvl="1" indent="-228600" defTabSz="803275">
              <a:buFont typeface="Arial" pitchFamily="34" charset="0"/>
              <a:buChar char="•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圖案高度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zh-TW" altLang="en-US" sz="1200" baseline="0" noProof="0" dirty="0" smtClean="0">
                <a:ea typeface="PMingLiU" pitchFamily="18" charset="-120"/>
              </a:rPr>
              <a:t>方塊中，輸入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2.55</a:t>
            </a:r>
            <a:r>
              <a:rPr lang="zh-TW" altLang="en-US" sz="120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 defTabSz="803275">
              <a:buFont typeface="Arial" pitchFamily="34" charset="0"/>
              <a:buChar char="•"/>
            </a:pPr>
            <a:r>
              <a:rPr lang="zh-TW" altLang="en-US" sz="120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圖案寬度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zh-TW" altLang="en-US" sz="1200" baseline="0" noProof="0" dirty="0" smtClean="0">
                <a:ea typeface="PMingLiU" pitchFamily="18" charset="-120"/>
              </a:rPr>
              <a:t>方塊中，輸入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1.06</a:t>
            </a:r>
            <a:r>
              <a:rPr lang="zh-TW" altLang="en-US" sz="120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 defTabSz="803275">
              <a:buFont typeface="+mj-lt"/>
              <a:buAutoNum type="arabicPeriod" startAt="13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繪圖工具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noProof="0" dirty="0" smtClean="0">
                <a:ea typeface="PMingLiU" pitchFamily="18" charset="-120"/>
              </a:rPr>
              <a:t>[</a:t>
            </a:r>
            <a:r>
              <a:rPr lang="zh-TW" altLang="en-US" sz="1200" b="0" noProof="0" dirty="0" smtClean="0">
                <a:ea typeface="PMingLiU" pitchFamily="18" charset="-120"/>
              </a:rPr>
              <a:t>格式</a:t>
            </a:r>
            <a:r>
              <a:rPr lang="en-US" altLang="zh-TW" sz="1200" b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索引標籤上，於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圖案樣式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群組中的右下角內，按一下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對話方塊啟動器。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對話方塊的左窗格中，按一下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無線條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 defTabSz="803275">
              <a:buFont typeface="+mj-lt"/>
              <a:buAutoNum type="arabicPeriod" startAt="13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同樣在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設定圖片格式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對話方塊的左窗格中，按一下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填滿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填滿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實心填滿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旁的按鈕，然後按一下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黑色，文字 </a:t>
            </a:r>
            <a:r>
              <a:rPr lang="en-US" altLang="zh-TW" sz="1200" b="0" baseline="0" noProof="0" dirty="0" smtClean="0">
                <a:ea typeface="PMingLiU" pitchFamily="18" charset="-120"/>
              </a:rPr>
              <a:t>1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，較淺 </a:t>
            </a:r>
            <a:r>
              <a:rPr lang="en-US" altLang="zh-TW" sz="1200" b="0" baseline="0" noProof="0" dirty="0" smtClean="0">
                <a:ea typeface="PMingLiU" pitchFamily="18" charset="-120"/>
              </a:rPr>
              <a:t>25%]</a:t>
            </a:r>
            <a:r>
              <a:rPr lang="zh-TW" altLang="en-US" sz="1200" b="0" i="1" baseline="0" noProof="0" dirty="0" smtClean="0">
                <a:ea typeface="PMingLiU" pitchFamily="18" charset="-120"/>
              </a:rPr>
              <a:t> </a:t>
            </a:r>
            <a:r>
              <a:rPr lang="en-US" altLang="zh-TW" sz="1200" b="0" baseline="0" noProof="0" dirty="0" smtClean="0">
                <a:ea typeface="PMingLiU" pitchFamily="18" charset="-120"/>
              </a:rPr>
              <a:t>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左側第四列，第二個選項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 defTabSz="803275">
              <a:buFont typeface="+mj-lt"/>
              <a:buAutoNum type="arabicPeriod" startAt="13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，然後指向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，再執行下列動作： </a:t>
            </a:r>
          </a:p>
          <a:p>
            <a:pPr marL="685800" lvl="1" indent="-228600" defTabSz="803275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 defTabSz="803275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靠右對齊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 </a:t>
            </a:r>
          </a:p>
          <a:p>
            <a:pPr marL="685800" lvl="1" indent="-228600" defTabSz="803275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垂直置中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 defTabSz="803275">
              <a:buFont typeface="+mj-lt"/>
              <a:buAutoNum type="arabicPeriod" startAt="13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選取矩形。在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剪貼簿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複製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旁的箭號，然後按一下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複製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 defTabSz="803275">
              <a:buFont typeface="+mj-lt"/>
              <a:buAutoNum type="arabicPeriod" startAt="13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選取重複的矩形。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，然後指向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，再執行下列動作：</a:t>
            </a:r>
          </a:p>
          <a:p>
            <a:pPr marL="685800" lvl="1" indent="-228600" defTabSz="803275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貼齊投影片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lvl="1" indent="-228600" defTabSz="803275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靠左對齊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  <a:endParaRPr lang="zh-TW" altLang="en-US" sz="1200" b="0" i="1" baseline="0" noProof="0" dirty="0" smtClean="0">
              <a:ea typeface="PMingLiU" pitchFamily="18" charset="-120"/>
            </a:endParaRPr>
          </a:p>
          <a:p>
            <a:pPr marL="685800" lvl="1" indent="-228600" defTabSz="803275">
              <a:buFont typeface="+mj-lt"/>
              <a:buAutoNum type="arabicPeriod"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垂直置中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 defTabSz="803275">
              <a:buFont typeface="+mj-lt"/>
              <a:buAutoNum type="arabicPeriod" startAt="13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編輯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選取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選取窗格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選取項目和可見度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窗格中的圓角矩形。</a:t>
            </a:r>
          </a:p>
          <a:p>
            <a:pPr marL="228600" marR="0" indent="-228600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移到最上層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 defTabSz="803275">
              <a:buFont typeface="+mj-lt"/>
              <a:buAutoNum type="arabicPeriod" startAt="13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選取項目和可見度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窗格中，按住 </a:t>
            </a:r>
            <a:r>
              <a:rPr lang="en-US" altLang="zh-TW" sz="1200" b="0" baseline="0" noProof="0" dirty="0" smtClean="0">
                <a:ea typeface="PMingLiU" pitchFamily="18" charset="-120"/>
              </a:rPr>
              <a:t>CTRL </a:t>
            </a:r>
            <a:r>
              <a:rPr lang="zh-TW" altLang="en-US" sz="1200" b="0" baseline="0" noProof="0" dirty="0" smtClean="0">
                <a:ea typeface="PMingLiU" pitchFamily="18" charset="-120"/>
              </a:rPr>
              <a:t>鍵，然後選取圓角矩形及四個矩形。 </a:t>
            </a:r>
          </a:p>
          <a:p>
            <a:pPr marL="228600" indent="-228600" defTabSz="803275">
              <a:buFont typeface="+mj-lt"/>
              <a:buAutoNum type="arabicPeriod" startAt="13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群組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 defTabSz="803275">
              <a:buFont typeface="+mj-lt"/>
              <a:buAutoNum type="arabicPeriod" startAt="13"/>
            </a:pPr>
            <a:endParaRPr lang="zh-TW" altLang="en-US" sz="1200" b="0" baseline="0" noProof="0" dirty="0" smtClean="0">
              <a:ea typeface="PMingLiU" pitchFamily="18" charset="-120"/>
            </a:endParaRPr>
          </a:p>
          <a:p>
            <a:pPr marL="228600" indent="-228600" defTabSz="803275">
              <a:buFont typeface="+mj-lt"/>
              <a:buAutoNum type="arabicPeriod" startAt="13"/>
            </a:pPr>
            <a:endParaRPr lang="zh-TW" altLang="en-US" sz="1200" b="0" baseline="0" noProof="0" dirty="0" smtClean="0">
              <a:ea typeface="PMingLiU" pitchFamily="18" charset="-120"/>
            </a:endParaRPr>
          </a:p>
          <a:p>
            <a:pPr marL="228600" indent="-228600" defTabSz="803275">
              <a:buFont typeface="+mj-lt"/>
              <a:buNone/>
            </a:pPr>
            <a:r>
              <a:rPr lang="zh-TW" altLang="en-US" sz="1200" b="0" baseline="0" noProof="0" dirty="0" smtClean="0">
                <a:ea typeface="PMingLiU" pitchFamily="18" charset="-120"/>
              </a:rPr>
              <a:t>若要複製此投影片上的文字效果，請執行下列作業：</a:t>
            </a:r>
          </a:p>
          <a:p>
            <a:pPr marL="228600" indent="-228600" defTabSz="803275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插入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文字方塊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。在投影片上，拖曳以繪製文字方塊。</a:t>
            </a:r>
          </a:p>
          <a:p>
            <a:pPr marL="228600" marR="0" indent="-228600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輸入欲顯示在文字方塊中的文字，然後選取文字。利用下列步驟將文字方塊中的文字格式化：</a:t>
            </a:r>
          </a:p>
          <a:p>
            <a:pPr marL="685800" marR="0" lvl="1" indent="-228600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索引標籤的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字型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群組中，選擇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新細明體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</a:t>
            </a:r>
            <a:r>
              <a:rPr lang="zh-TW" altLang="en-US" sz="1200" i="0" baseline="0" noProof="0" dirty="0" smtClean="0">
                <a:ea typeface="PMingLiU" pitchFamily="18" charset="-120"/>
              </a:rPr>
              <a:t>字型，字型大小選 </a:t>
            </a:r>
            <a:r>
              <a:rPr lang="en-US" altLang="zh-TW" sz="1200" b="1" i="0" baseline="0" noProof="0" dirty="0" smtClean="0">
                <a:ea typeface="PMingLiU" pitchFamily="18" charset="-120"/>
              </a:rPr>
              <a:t>26</a:t>
            </a:r>
            <a:r>
              <a:rPr lang="zh-TW" altLang="en-US" sz="1200" i="0" baseline="0" noProof="0" dirty="0" smtClean="0">
                <a:ea typeface="PMingLiU" pitchFamily="18" charset="-120"/>
              </a:rPr>
              <a:t>。</a:t>
            </a:r>
          </a:p>
          <a:p>
            <a:pPr marL="685800" marR="0" lvl="1" indent="-228600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i="0" baseline="0" noProof="0" dirty="0" smtClean="0">
                <a:ea typeface="PMingLiU" pitchFamily="18" charset="-120"/>
              </a:rPr>
              <a:t>按一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字型色彩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旁的箭號，然後按一下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佈景主題色彩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白色，背景 </a:t>
            </a:r>
            <a:r>
              <a:rPr lang="en-US" altLang="zh-TW" sz="1200" b="0" baseline="0" noProof="0" dirty="0" smtClean="0">
                <a:ea typeface="PMingLiU" pitchFamily="18" charset="-120"/>
              </a:rPr>
              <a:t>1](</a:t>
            </a:r>
            <a:r>
              <a:rPr lang="zh-TW" altLang="en-US" sz="1200" b="0" baseline="0" noProof="0" dirty="0" smtClean="0">
                <a:ea typeface="PMingLiU" pitchFamily="18" charset="-120"/>
              </a:rPr>
              <a:t>左起第一列、第一個選項</a:t>
            </a:r>
            <a:r>
              <a:rPr lang="en-US" altLang="zh-TW" sz="1200" b="0" baseline="0" noProof="0" dirty="0" smtClean="0">
                <a:ea typeface="PMingLiU" pitchFamily="18" charset="-120"/>
              </a:rPr>
              <a:t>)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</a:p>
          <a:p>
            <a:pPr marL="685800" marR="0" lvl="1" indent="-228600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i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段落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靠左對齊文字</a:t>
            </a:r>
            <a:r>
              <a:rPr lang="en-US" altLang="zh-TW" sz="1200" b="0" i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i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 defTabSz="803275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將文字方塊拖曳至圓角矩形的左下部分。 </a:t>
            </a:r>
          </a:p>
          <a:p>
            <a:pPr defTabSz="803275"/>
            <a:endParaRPr lang="zh-TW" altLang="en-US" sz="1200" b="0" baseline="0" noProof="0" dirty="0" smtClean="0">
              <a:ea typeface="PMingLiU" pitchFamily="18" charset="-120"/>
            </a:endParaRPr>
          </a:p>
          <a:p>
            <a:pPr defTabSz="803275"/>
            <a:endParaRPr lang="zh-TW" altLang="en-US" sz="1200" b="0" baseline="0" noProof="0" dirty="0" smtClean="0">
              <a:ea typeface="PMingLiU" pitchFamily="18" charset="-120"/>
            </a:endParaRPr>
          </a:p>
          <a:p>
            <a:pPr defTabSz="803275"/>
            <a:r>
              <a:rPr lang="zh-TW" altLang="en-US" sz="1200" b="0" baseline="0" noProof="0" dirty="0" smtClean="0">
                <a:ea typeface="PMingLiU" pitchFamily="18" charset="-120"/>
              </a:rPr>
              <a:t>若要重新產生此投影片上該圖片的動畫效果，請執行下列動作：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選取投影片上的圖片。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進階動畫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新增動畫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進入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淡出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同時也在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預存時間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開始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清單中的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與前動畫同時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同時也在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預存時間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群組中，於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期間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zh-TW" altLang="en-US" sz="1200" baseline="0" noProof="0" dirty="0" smtClean="0">
                <a:ea typeface="PMingLiU" pitchFamily="18" charset="-120"/>
              </a:rPr>
              <a:t>方塊中輸入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2</a:t>
            </a:r>
            <a:r>
              <a:rPr lang="zh-TW" altLang="en-US" sz="1200" baseline="0" noProof="0" dirty="0" smtClean="0">
                <a:ea typeface="PMingLiU" pitchFamily="18" charset="-120"/>
              </a:rPr>
              <a:t>。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進階動畫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新增動畫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其他影片路徑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新增移動路徑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線條及弧形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向上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同時也在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預存時間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開始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清單中的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與前動畫同時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同時也在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預存時間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群組中，於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期間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方</a:t>
            </a:r>
            <a:r>
              <a:rPr lang="zh-TW" altLang="en-US" sz="1200" baseline="0" noProof="0" dirty="0" smtClean="0">
                <a:ea typeface="PMingLiU" pitchFamily="18" charset="-120"/>
              </a:rPr>
              <a:t>塊中輸入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20</a:t>
            </a:r>
            <a:r>
              <a:rPr lang="zh-TW" altLang="en-US" sz="1200" baseline="0" noProof="0" dirty="0" smtClean="0"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aseline="0" noProof="0" dirty="0" smtClean="0">
                <a:ea typeface="PMingLiU" pitchFamily="18" charset="-120"/>
              </a:rPr>
              <a:t>在投影片上，選</a:t>
            </a:r>
            <a:r>
              <a:rPr lang="zh-TW" altLang="en-US" sz="1200" b="0" baseline="0" noProof="0" dirty="0" smtClean="0">
                <a:ea typeface="PMingLiU" pitchFamily="18" charset="-120"/>
              </a:rPr>
              <a:t>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向上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zh-TW" altLang="en-US" sz="1200" baseline="0" noProof="0" dirty="0" smtClean="0">
                <a:ea typeface="PMingLiU" pitchFamily="18" charset="-120"/>
              </a:rPr>
              <a:t>移動路徑，然後執行下列動作：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aseline="0" noProof="0" dirty="0" smtClean="0">
                <a:ea typeface="PMingLiU" pitchFamily="18" charset="-120"/>
              </a:rPr>
              <a:t>按住 </a:t>
            </a:r>
            <a:r>
              <a:rPr lang="en-US" altLang="zh-TW" sz="1200" baseline="0" noProof="0" dirty="0" smtClean="0">
                <a:ea typeface="PMingLiU" pitchFamily="18" charset="-120"/>
              </a:rPr>
              <a:t>SHIFT </a:t>
            </a:r>
            <a:r>
              <a:rPr lang="zh-TW" altLang="en-US" sz="1200" baseline="0" noProof="0" dirty="0" smtClean="0">
                <a:ea typeface="PMingLiU" pitchFamily="18" charset="-120"/>
              </a:rPr>
              <a:t>鍵，然後將移動路徑的終點 </a:t>
            </a:r>
            <a:r>
              <a:rPr lang="en-US" altLang="zh-TW" sz="1200" baseline="0" noProof="0" dirty="0" smtClean="0">
                <a:ea typeface="PMingLiU" pitchFamily="18" charset="-120"/>
              </a:rPr>
              <a:t>(</a:t>
            </a:r>
            <a:r>
              <a:rPr lang="zh-TW" altLang="en-US" sz="1200" baseline="0" noProof="0" dirty="0" smtClean="0">
                <a:ea typeface="PMingLiU" pitchFamily="18" charset="-120"/>
              </a:rPr>
              <a:t>紅色箭頭</a:t>
            </a:r>
            <a:r>
              <a:rPr lang="en-US" altLang="zh-TW" sz="1200" baseline="0" noProof="0" dirty="0" smtClean="0">
                <a:ea typeface="PMingLiU" pitchFamily="18" charset="-120"/>
              </a:rPr>
              <a:t>) </a:t>
            </a:r>
            <a:r>
              <a:rPr lang="zh-TW" altLang="en-US" sz="1200" baseline="0" noProof="0" dirty="0" smtClean="0">
                <a:ea typeface="PMingLiU" pitchFamily="18" charset="-120"/>
              </a:rPr>
              <a:t>拖曳至投影片上緣。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aseline="0" noProof="0" dirty="0" smtClean="0">
                <a:ea typeface="PMingLiU" pitchFamily="18" charset="-120"/>
              </a:rPr>
              <a:t>按住 </a:t>
            </a:r>
            <a:r>
              <a:rPr lang="en-US" altLang="zh-TW" sz="1200" baseline="0" noProof="0" dirty="0" smtClean="0">
                <a:ea typeface="PMingLiU" pitchFamily="18" charset="-120"/>
              </a:rPr>
              <a:t>SHIFT </a:t>
            </a:r>
            <a:r>
              <a:rPr lang="zh-TW" altLang="en-US" sz="1200" baseline="0" noProof="0" dirty="0" smtClean="0">
                <a:ea typeface="PMingLiU" pitchFamily="18" charset="-120"/>
              </a:rPr>
              <a:t>鍵，然後將移動路徑的起點 </a:t>
            </a:r>
            <a:r>
              <a:rPr lang="en-US" altLang="zh-TW" sz="1200" baseline="0" noProof="0" dirty="0" smtClean="0">
                <a:ea typeface="PMingLiU" pitchFamily="18" charset="-120"/>
              </a:rPr>
              <a:t>(</a:t>
            </a:r>
            <a:r>
              <a:rPr lang="zh-TW" altLang="en-US" sz="1200" baseline="0" noProof="0" dirty="0" smtClean="0">
                <a:ea typeface="PMingLiU" pitchFamily="18" charset="-120"/>
              </a:rPr>
              <a:t>綠色箭頭</a:t>
            </a:r>
            <a:r>
              <a:rPr lang="en-US" altLang="zh-TW" sz="1200" baseline="0" noProof="0" dirty="0" smtClean="0">
                <a:ea typeface="PMingLiU" pitchFamily="18" charset="-120"/>
              </a:rPr>
              <a:t>) </a:t>
            </a:r>
            <a:r>
              <a:rPr lang="zh-TW" altLang="en-US" sz="1200" baseline="0" noProof="0" dirty="0" smtClean="0">
                <a:ea typeface="PMingLiU" pitchFamily="18" charset="-120"/>
              </a:rPr>
              <a:t>拖曳至投影片下緣。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zh-TW" altLang="en-US" sz="1200" baseline="0" noProof="0" dirty="0" smtClean="0">
              <a:ea typeface="PMingLiU" pitchFamily="18" charset="-12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zh-TW" altLang="en-US" sz="1200" baseline="0" noProof="0" dirty="0" smtClean="0">
              <a:ea typeface="PMingLiU" pitchFamily="18" charset="-12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200" baseline="0" noProof="0" dirty="0" smtClean="0">
                <a:ea typeface="PMingLiU" pitchFamily="18" charset="-120"/>
              </a:rPr>
              <a:t>若要重新產生此投影片上該文字的動畫效果，請執行下列動作：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aseline="0" noProof="0" dirty="0" smtClean="0">
                <a:ea typeface="PMingLiU" pitchFamily="18" charset="-120"/>
              </a:rPr>
              <a:t>在投影片上，選取該文字方塊。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進階動畫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新增動畫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進入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淡出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同時也在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預存時間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開始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清單中的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與前動畫同時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同時也在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預存時間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群組中，於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期間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zh-TW" altLang="en-US" sz="1200" baseline="0" noProof="0" dirty="0" smtClean="0">
                <a:ea typeface="PMingLiU" pitchFamily="18" charset="-120"/>
              </a:rPr>
              <a:t>方塊中輸入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0.5</a:t>
            </a:r>
            <a:r>
              <a:rPr lang="zh-TW" altLang="en-US" sz="1200" baseline="0" noProof="0" dirty="0" smtClean="0"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aseline="0" noProof="0" dirty="0" smtClean="0">
                <a:ea typeface="PMingLiU" pitchFamily="18" charset="-120"/>
              </a:rPr>
              <a:t>同時也</a:t>
            </a: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預存時間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群組中，於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延遲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zh-TW" altLang="en-US" sz="1200" baseline="0" noProof="0" dirty="0" smtClean="0">
                <a:ea typeface="PMingLiU" pitchFamily="18" charset="-120"/>
              </a:rPr>
              <a:t>方塊中輸入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3.0</a:t>
            </a:r>
            <a:r>
              <a:rPr lang="zh-TW" altLang="en-US" sz="120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aseline="0" noProof="0" dirty="0" smtClean="0">
                <a:ea typeface="PMingLiU" pitchFamily="18" charset="-120"/>
              </a:rPr>
              <a:t>此外，在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進階動畫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新增動畫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結束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淡出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同時也在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預存時間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開始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清單中的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與前動畫同時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同時也在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預存時間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群組中，於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期間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方</a:t>
            </a:r>
            <a:r>
              <a:rPr lang="zh-TW" altLang="en-US" sz="1200" baseline="0" noProof="0" dirty="0" smtClean="0">
                <a:ea typeface="PMingLiU" pitchFamily="18" charset="-120"/>
              </a:rPr>
              <a:t>塊中輸入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0.5</a:t>
            </a:r>
            <a:r>
              <a:rPr lang="zh-TW" altLang="en-US" sz="1200" baseline="0" noProof="0" dirty="0" smtClean="0"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aseline="0" noProof="0" dirty="0" smtClean="0">
                <a:ea typeface="PMingLiU" pitchFamily="18" charset="-120"/>
              </a:rPr>
              <a:t>同時也在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預存時間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群組中，於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延遲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zh-TW" altLang="en-US" sz="1200" baseline="0" noProof="0" dirty="0" smtClean="0">
                <a:ea typeface="PMingLiU" pitchFamily="18" charset="-120"/>
              </a:rPr>
              <a:t>方塊中輸入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8.0</a:t>
            </a:r>
            <a:r>
              <a:rPr lang="zh-TW" altLang="en-US" sz="1200" baseline="0" noProof="0" dirty="0" smtClean="0"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aseline="0" noProof="0" dirty="0" smtClean="0">
                <a:ea typeface="PMingLiU" pitchFamily="18" charset="-120"/>
              </a:rPr>
              <a:t>選取投影片上的文字方塊。</a:t>
            </a: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剪貼簿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複製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旁的箭號，然後按一下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複製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在投影片上的第二個文字方塊中按一下，然後編輯文字。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進階動畫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動畫窗格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窗格執行下列作業：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選取第二個文字方塊的進入動畫。按一下效果右邊的箭號，然後按一下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預存時間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淡出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預存時間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索引標籤中，在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延遲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aseline="0" noProof="0" dirty="0" smtClean="0">
                <a:ea typeface="PMingLiU" pitchFamily="18" charset="-120"/>
              </a:rPr>
              <a:t> 方塊內輸入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8.5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確定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選取第二個文字方塊的結束動畫。按一下效果右邊的箭號，然後按一下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預存時間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淡出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預存時間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索引標籤中，在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延遲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zh-TW" altLang="en-US" sz="1200" baseline="0" noProof="0" dirty="0" smtClean="0">
                <a:ea typeface="PMingLiU" pitchFamily="18" charset="-120"/>
              </a:rPr>
              <a:t>方塊內輸入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13.0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確定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在投影片上，選取第二個文字方塊。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剪貼簿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複製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旁的箭號，然後按一下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複製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在投影片上的第三個文字方塊中按一下，然後編輯文字。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窗格執行下列作業：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選取第三個文字方塊的進入動畫。按一下效果右邊的箭號，然後按一下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預存時間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淡出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預存時間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索引標籤中，在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延遲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zh-TW" altLang="en-US" sz="1200" baseline="0" noProof="0" dirty="0" smtClean="0">
                <a:ea typeface="PMingLiU" pitchFamily="18" charset="-120"/>
              </a:rPr>
              <a:t>方塊內輸入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13.5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確定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選取第三個文字方塊的結束動畫。按一下效果右邊的箭號，然後按一下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預存時間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淡出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預存時間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索引標籤中，在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延遲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方塊內</a:t>
            </a:r>
            <a:r>
              <a:rPr lang="zh-TW" altLang="en-US" sz="1200" baseline="0" noProof="0" dirty="0" smtClean="0">
                <a:ea typeface="PMingLiU" pitchFamily="18" charset="-120"/>
              </a:rPr>
              <a:t>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19.5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確定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marR="0" indent="-228600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在投影片上，按住 </a:t>
            </a:r>
            <a:r>
              <a:rPr lang="en-US" altLang="zh-TW" sz="1200" b="0" baseline="0" noProof="0" dirty="0" smtClean="0">
                <a:ea typeface="PMingLiU" pitchFamily="18" charset="-120"/>
              </a:rPr>
              <a:t>CTRL </a:t>
            </a:r>
            <a:r>
              <a:rPr lang="zh-TW" altLang="en-US" sz="1200" b="0" baseline="0" noProof="0" dirty="0" smtClean="0">
                <a:ea typeface="PMingLiU" pitchFamily="18" charset="-120"/>
              </a:rPr>
              <a:t>鍵，然後選取三個文字方塊。在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常用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繪圖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排列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，指向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，然後執行下列作業：</a:t>
            </a:r>
          </a:p>
          <a:p>
            <a:pPr marL="685800" marR="0" lvl="1" indent="-228600" algn="l" defTabSz="803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對齊選取的物件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marR="0" lvl="1" indent="-228600" algn="l" defTabSz="8032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置中對齊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685800" marR="0" lvl="1" indent="-228600" algn="l" defTabSz="8032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置中對齊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marR="0" indent="-228600" algn="l" defTabSz="8032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11"/>
              <a:tabLst/>
              <a:defRPr/>
            </a:pPr>
            <a:endParaRPr lang="zh-TW" altLang="en-US" sz="1200" b="0" baseline="0" noProof="0" dirty="0" smtClean="0">
              <a:ea typeface="PMingLiU" pitchFamily="18" charset="-120"/>
            </a:endParaRPr>
          </a:p>
          <a:p>
            <a:pPr marL="228600" marR="0" indent="-228600" algn="l" defTabSz="8032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若要重新產生此投影片上該圖案的動畫效果，請執行下列動作：</a:t>
            </a:r>
          </a:p>
          <a:p>
            <a:pPr marL="228600" marR="0" indent="-228600" algn="l" defTabSz="8032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b="0" baseline="0" noProof="0" dirty="0" smtClean="0">
                <a:ea typeface="PMingLiU" pitchFamily="18" charset="-120"/>
              </a:rPr>
              <a:t>在投影片上選取圓角矩形，以及構成投影片背景的圖形群組。 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進階動畫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新增動畫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其他強調效果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新增強調效果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基本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放大</a:t>
            </a:r>
            <a:r>
              <a:rPr lang="en-US" altLang="zh-TW" sz="1200" b="0" baseline="0" noProof="0" dirty="0" smtClean="0">
                <a:ea typeface="PMingLiU" pitchFamily="18" charset="-120"/>
              </a:rPr>
              <a:t>/</a:t>
            </a:r>
            <a:r>
              <a:rPr lang="zh-TW" altLang="en-US" sz="1200" b="0" baseline="0" noProof="0" dirty="0" smtClean="0">
                <a:ea typeface="PMingLiU" pitchFamily="18" charset="-120"/>
              </a:rPr>
              <a:t>縮小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此外，在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時間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開始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清單中的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接續前動畫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同時也在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預存時間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群組中，於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期間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zh-TW" altLang="en-US" sz="1200" baseline="0" noProof="0" dirty="0" smtClean="0">
                <a:ea typeface="PMingLiU" pitchFamily="18" charset="-120"/>
              </a:rPr>
              <a:t>方塊中輸入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2</a:t>
            </a:r>
            <a:r>
              <a:rPr lang="zh-TW" altLang="en-US" sz="120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在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索引標籤上，按一下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動畫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 群組中的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效果選項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，然後按一下 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[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水平</a:t>
            </a:r>
            <a:r>
              <a:rPr lang="en-US" altLang="zh-TW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]</a:t>
            </a:r>
            <a:r>
              <a:rPr lang="zh-TW" alt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PMingLiU" pitchFamily="18" charset="-120"/>
                <a:cs typeface="+mn-cs"/>
              </a:rPr>
              <a:t>。</a:t>
            </a:r>
            <a:endParaRPr lang="zh-TW" altLang="en-US" sz="1200" b="0" baseline="0" noProof="0" dirty="0" smtClean="0">
              <a:ea typeface="PMingLiU" pitchFamily="18" charset="-120"/>
            </a:endParaRP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索引標籤上，按一下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進階動畫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新增動畫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，然後按一下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其他離開效果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 在  </a:t>
            </a:r>
            <a:r>
              <a:rPr lang="en-US" altLang="zh-TW" sz="1200" b="0" baseline="0" noProof="0" dirty="0" smtClean="0">
                <a:ea typeface="PMingLiU" pitchFamily="18" charset="-120"/>
              </a:rPr>
              <a:t>Add Emphasis Effect</a:t>
            </a:r>
            <a:r>
              <a:rPr lang="zh-TW" altLang="en-US" sz="1200" b="0" baseline="0" noProof="0" dirty="0" smtClean="0">
                <a:ea typeface="PMingLiU" pitchFamily="18" charset="-120"/>
              </a:rPr>
              <a:t> 對話方塊中，按一下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基本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底下的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淡出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同時也在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預存時間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群組中，選取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開始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清單中的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與前動畫同時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sz="1200" b="0" baseline="0" noProof="0" dirty="0" smtClean="0">
                <a:ea typeface="PMingLiU" pitchFamily="18" charset="-120"/>
              </a:rPr>
              <a:t>同時也在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動畫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索引標籤的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預存時間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群組中，於 </a:t>
            </a:r>
            <a:r>
              <a:rPr lang="en-US" altLang="zh-TW" sz="1200" b="0" baseline="0" noProof="0" dirty="0" smtClean="0">
                <a:ea typeface="PMingLiU" pitchFamily="18" charset="-120"/>
              </a:rPr>
              <a:t>[</a:t>
            </a:r>
            <a:r>
              <a:rPr lang="zh-TW" altLang="en-US" sz="1200" b="0" baseline="0" noProof="0" dirty="0" smtClean="0">
                <a:ea typeface="PMingLiU" pitchFamily="18" charset="-120"/>
              </a:rPr>
              <a:t>期間</a:t>
            </a:r>
            <a:r>
              <a:rPr lang="en-US" altLang="zh-TW" sz="1200" b="0" baseline="0" noProof="0" dirty="0" smtClean="0">
                <a:ea typeface="PMingLiU" pitchFamily="18" charset="-120"/>
              </a:rPr>
              <a:t>]</a:t>
            </a:r>
            <a:r>
              <a:rPr lang="zh-TW" altLang="en-US" sz="1200" b="0" baseline="0" noProof="0" dirty="0" smtClean="0">
                <a:ea typeface="PMingLiU" pitchFamily="18" charset="-120"/>
              </a:rPr>
              <a:t> </a:t>
            </a:r>
            <a:r>
              <a:rPr lang="zh-TW" altLang="en-US" sz="1200" baseline="0" noProof="0" dirty="0" smtClean="0">
                <a:ea typeface="PMingLiU" pitchFamily="18" charset="-120"/>
              </a:rPr>
              <a:t>方塊中輸入 </a:t>
            </a:r>
            <a:r>
              <a:rPr lang="en-US" altLang="zh-TW" sz="1200" b="1" baseline="0" noProof="0" dirty="0" smtClean="0">
                <a:ea typeface="PMingLiU" pitchFamily="18" charset="-120"/>
              </a:rPr>
              <a:t>1</a:t>
            </a:r>
            <a:r>
              <a:rPr lang="zh-TW" altLang="en-US" sz="1200" baseline="0" noProof="0" dirty="0" smtClean="0">
                <a:ea typeface="PMingLiU" pitchFamily="18" charset="-120"/>
              </a:rPr>
              <a:t>。</a:t>
            </a:r>
          </a:p>
          <a:p>
            <a:pPr marL="228600" marR="0" indent="-228600" algn="l" defTabSz="8032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zh-TW" altLang="en-US" sz="1200" baseline="0" noProof="0" dirty="0" smtClean="0">
              <a:ea typeface="PMingLiU" pitchFamily="18" charset="-120"/>
            </a:endParaRPr>
          </a:p>
          <a:p>
            <a:pPr defTabSz="803275"/>
            <a:endParaRPr lang="zh-TW" altLang="en-US" sz="1200" baseline="0" noProof="0" dirty="0" smtClean="0">
              <a:ea typeface="PMingLiU" pitchFamily="18" charset="-120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39725" y="500063"/>
            <a:ext cx="3411538" cy="2560637"/>
          </a:xfrm>
        </p:spPr>
      </p:sp>
    </p:spTree>
    <p:extLst>
      <p:ext uri="{BB962C8B-B14F-4D97-AF65-F5344CB8AC3E}">
        <p14:creationId xmlns:p14="http://schemas.microsoft.com/office/powerpoint/2010/main" val="103829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按一下以編輯母片文字樣式</a:t>
            </a:r>
          </a:p>
          <a:p>
            <a:pPr lvl="1"/>
            <a:r>
              <a:rPr lang="en-US" smtClean="0"/>
              <a:t>第二層</a:t>
            </a:r>
          </a:p>
          <a:p>
            <a:pPr lvl="2"/>
            <a:r>
              <a:rPr lang="en-US" smtClean="0"/>
              <a:t>第三層</a:t>
            </a:r>
          </a:p>
          <a:p>
            <a:pPr lvl="3"/>
            <a:r>
              <a:rPr lang="en-US" smtClean="0"/>
              <a:t>第四層</a:t>
            </a:r>
          </a:p>
          <a:p>
            <a:pPr lvl="4"/>
            <a:r>
              <a:rPr 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21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20.jpeg"/><Relationship Id="rId7" Type="http://schemas.openxmlformats.org/officeDocument/2006/relationships/diagramLayout" Target="../diagrams/layout1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1.xml"/><Relationship Id="rId5" Type="http://schemas.openxmlformats.org/officeDocument/2006/relationships/image" Target="../media/image22.jpeg"/><Relationship Id="rId10" Type="http://schemas.microsoft.com/office/2007/relationships/diagramDrawing" Target="../diagrams/drawing11.xml"/><Relationship Id="rId4" Type="http://schemas.openxmlformats.org/officeDocument/2006/relationships/image" Target="../media/image21.jpeg"/><Relationship Id="rId9" Type="http://schemas.openxmlformats.org/officeDocument/2006/relationships/diagramColors" Target="../diagrams/colors1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Relationship Id="rId1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diagramQuickStyle" Target="../diagrams/quickStyle15.xml"/><Relationship Id="rId3" Type="http://schemas.openxmlformats.org/officeDocument/2006/relationships/diagramLayout" Target="../diagrams/layout14.xml"/><Relationship Id="rId7" Type="http://schemas.openxmlformats.org/officeDocument/2006/relationships/image" Target="../media/image26.jpeg"/><Relationship Id="rId12" Type="http://schemas.openxmlformats.org/officeDocument/2006/relationships/diagramLayout" Target="../diagrams/layout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11" Type="http://schemas.openxmlformats.org/officeDocument/2006/relationships/diagramData" Target="../diagrams/data15.xml"/><Relationship Id="rId5" Type="http://schemas.openxmlformats.org/officeDocument/2006/relationships/diagramColors" Target="../diagrams/colors14.xml"/><Relationship Id="rId15" Type="http://schemas.microsoft.com/office/2007/relationships/diagramDrawing" Target="../diagrams/drawing15.xml"/><Relationship Id="rId10" Type="http://schemas.openxmlformats.org/officeDocument/2006/relationships/image" Target="../media/image29.jpe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28.jpeg"/><Relationship Id="rId14" Type="http://schemas.openxmlformats.org/officeDocument/2006/relationships/diagramColors" Target="../diagrams/colors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30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10" Type="http://schemas.openxmlformats.org/officeDocument/2006/relationships/image" Target="../media/image33.jpeg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34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10" Type="http://schemas.openxmlformats.org/officeDocument/2006/relationships/hyperlink" Target="file:///C:\Users\user\Desktop\7-11\VID20180511085219.mp4" TargetMode="External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user\Desktop\7-11\VID20180511091924.mp4" TargetMode="External"/><Relationship Id="rId3" Type="http://schemas.openxmlformats.org/officeDocument/2006/relationships/diagramLayout" Target="../diagrams/layout19.xml"/><Relationship Id="rId7" Type="http://schemas.openxmlformats.org/officeDocument/2006/relationships/image" Target="../media/image37.jpeg"/><Relationship Id="rId12" Type="http://schemas.openxmlformats.org/officeDocument/2006/relationships/image" Target="../media/image38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11" Type="http://schemas.openxmlformats.org/officeDocument/2006/relationships/hyperlink" Target="file:///C:\Users\user\Desktop\138824.t.mp4" TargetMode="External"/><Relationship Id="rId5" Type="http://schemas.openxmlformats.org/officeDocument/2006/relationships/diagramColors" Target="../diagrams/colors19.xml"/><Relationship Id="rId10" Type="http://schemas.openxmlformats.org/officeDocument/2006/relationships/hyperlink" Target="file:///C:\Users\user\Desktop\138823.t.mp4" TargetMode="External"/><Relationship Id="rId4" Type="http://schemas.openxmlformats.org/officeDocument/2006/relationships/diagramQuickStyle" Target="../diagrams/quickStyle19.xml"/><Relationship Id="rId9" Type="http://schemas.openxmlformats.org/officeDocument/2006/relationships/hyperlink" Target="file:///C:\Users\user\Desktop\138822.t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&#36092;&#29289;/&#37396;&#31080;&#20808;&#29983;&#30340;&#26053;&#34892;.ppt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17_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3144" cy="13729716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lumOff val="15000"/>
                </a:schemeClr>
              </a:gs>
              <a:gs pos="69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</p:pic>
      <p:sp>
        <p:nvSpPr>
          <p:cNvPr id="13" name="TextBox 12"/>
          <p:cNvSpPr txBox="1"/>
          <p:nvPr/>
        </p:nvSpPr>
        <p:spPr>
          <a:xfrm>
            <a:off x="1371600" y="3928241"/>
            <a:ext cx="45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00B050"/>
                </a:solidFill>
                <a:latin typeface="標楷體" panose="03000509000000000000" pitchFamily="65" charset="-120"/>
                <a:ea typeface="文鼎粗" panose="02010609010101010101" pitchFamily="49" charset="-120"/>
              </a:rPr>
              <a:t>脫離框架的教學</a:t>
            </a:r>
            <a:r>
              <a:rPr lang="zh-TW" altLang="en-US" sz="3600" dirty="0">
                <a:solidFill>
                  <a:srgbClr val="00B050"/>
                </a:solidFill>
                <a:latin typeface="標楷體" panose="03000509000000000000" pitchFamily="65" charset="-120"/>
                <a:ea typeface="文鼎粗" panose="02010609010101010101" pitchFamily="49" charset="-120"/>
              </a:rPr>
              <a:t>思考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-37710"/>
            <a:ext cx="9144000" cy="313469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35000">
                <a:schemeClr val="bg1">
                  <a:lumMod val="75000"/>
                  <a:lumOff val="25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ea typeface="PMingLiU" pitchFamily="18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1103" y="5784484"/>
            <a:ext cx="9144000" cy="270572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35000">
                <a:schemeClr val="bg1">
                  <a:lumMod val="75000"/>
                  <a:lumOff val="25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ea typeface="PMingLiU" pitchFamily="18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0" y="3046263"/>
            <a:ext cx="967563" cy="274884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35000">
                <a:schemeClr val="bg1">
                  <a:lumMod val="75000"/>
                  <a:lumOff val="25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ea typeface="PMingLiU" pitchFamily="18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38636" y="3114089"/>
            <a:ext cx="967562" cy="274884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35000">
                <a:schemeClr val="bg1">
                  <a:lumMod val="75000"/>
                  <a:lumOff val="25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ea typeface="PMingLiU" pitchFamily="18" charset="-12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99487" y="3121727"/>
            <a:ext cx="7315200" cy="2694942"/>
          </a:xfrm>
          <a:prstGeom prst="roundRect">
            <a:avLst>
              <a:gd name="adj" fmla="val 11933"/>
            </a:avLst>
          </a:prstGeom>
          <a:noFill/>
          <a:ln w="127000">
            <a:solidFill>
              <a:srgbClr val="FFFFFF"/>
            </a:solidFill>
          </a:ln>
          <a:scene3d>
            <a:camera prst="orthographicFront"/>
            <a:lightRig rig="freezing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ea typeface="PMingLiU" pitchFamily="18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4901" y="3538211"/>
            <a:ext cx="35348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文鼎新" panose="02010609010101010101" pitchFamily="49" charset="-120"/>
              </a:rPr>
              <a:t>自主學習＋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文鼎新" panose="02010609010101010101" pitchFamily="49" charset="-120"/>
              </a:rPr>
              <a:t>互動思考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文鼎新" panose="02010609010101010101" pitchFamily="49" charset="-120"/>
              </a:rPr>
              <a:t>＋社會參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文鼎新" panose="02010609010101010101" pitchFamily="49" charset="-120"/>
              </a:rPr>
              <a:t>與</a:t>
            </a:r>
            <a:r>
              <a:rPr lang="en-US" altLang="zh-TW" sz="3600" dirty="0" smtClean="0">
                <a:solidFill>
                  <a:prstClr val="white"/>
                </a:solidFill>
                <a:latin typeface="標楷體" panose="03000509000000000000" pitchFamily="65" charset="-120"/>
                <a:ea typeface="文鼎新" panose="02010609010101010101" pitchFamily="49" charset="-120"/>
              </a:rPr>
              <a:t>=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文鼎新" panose="02010609010101010101" pitchFamily="49" charset="-120"/>
              </a:rPr>
              <a:t>終身學習力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文鼎新" panose="02010609010101010101" pitchFamily="49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7719" y="3954795"/>
            <a:ext cx="390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ea typeface="文鼎新" panose="02010609010101010101" pitchFamily="49" charset="-120"/>
              </a:rPr>
              <a:t>運算思維教學</a:t>
            </a:r>
            <a:r>
              <a:rPr lang="zh-TW" altLang="en-US" sz="3600" dirty="0">
                <a:solidFill>
                  <a:srgbClr val="FF0000"/>
                </a:solidFill>
                <a:ea typeface="文鼎新" panose="02010609010101010101" pitchFamily="49" charset="-120"/>
              </a:rPr>
              <a:t>模式</a:t>
            </a:r>
          </a:p>
        </p:txBody>
      </p:sp>
      <p:pic>
        <p:nvPicPr>
          <p:cNvPr id="1034" name="Picture 10" descr="2.gif (7854 bytes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9459"/>
            <a:ext cx="1827761" cy="176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892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8.33333E-7 -1.00093 " pathEditMode="relative" rAng="0" ptsTypes="AA">
                                      <p:cBhvr>
                                        <p:cTn id="9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3284984"/>
            <a:ext cx="2798961" cy="432048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標價與錢幣之間的關係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71" y="3717032"/>
            <a:ext cx="2294905" cy="212616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24744"/>
            <a:ext cx="2834883" cy="212616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789040"/>
            <a:ext cx="3168352" cy="212616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124744"/>
            <a:ext cx="2834884" cy="2126163"/>
          </a:xfrm>
          <a:prstGeom prst="rect">
            <a:avLst/>
          </a:prstGeom>
        </p:spPr>
      </p:pic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1558919371"/>
              </p:ext>
            </p:extLst>
          </p:nvPr>
        </p:nvGraphicFramePr>
        <p:xfrm>
          <a:off x="360040" y="116632"/>
          <a:ext cx="5401816" cy="98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副標題 2"/>
          <p:cNvSpPr txBox="1">
            <a:spLocks/>
          </p:cNvSpPr>
          <p:nvPr/>
        </p:nvSpPr>
        <p:spPr>
          <a:xfrm>
            <a:off x="5218684" y="188640"/>
            <a:ext cx="3925316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教學活動三</a:t>
            </a: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精打細算有一套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副標題 2"/>
          <p:cNvSpPr txBox="1">
            <a:spLocks/>
          </p:cNvSpPr>
          <p:nvPr/>
        </p:nvSpPr>
        <p:spPr>
          <a:xfrm>
            <a:off x="5292080" y="3284984"/>
            <a:ext cx="2798961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發現不同的錢幣組合方式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副標題 2"/>
          <p:cNvSpPr txBox="1">
            <a:spLocks/>
          </p:cNvSpPr>
          <p:nvPr/>
        </p:nvSpPr>
        <p:spPr>
          <a:xfrm>
            <a:off x="1115616" y="5877272"/>
            <a:ext cx="2798961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數的合成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副標題 2"/>
          <p:cNvSpPr txBox="1">
            <a:spLocks/>
          </p:cNvSpPr>
          <p:nvPr/>
        </p:nvSpPr>
        <p:spPr>
          <a:xfrm>
            <a:off x="5364088" y="5877272"/>
            <a:ext cx="2798961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數的合成與分解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645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76056" y="3284984"/>
            <a:ext cx="2798961" cy="432048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計價策略評量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0"/>
          <a:stretch/>
        </p:blipFill>
        <p:spPr>
          <a:xfrm>
            <a:off x="5076056" y="1124744"/>
            <a:ext cx="2834883" cy="212616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2834885" cy="2126163"/>
          </a:xfrm>
          <a:prstGeom prst="rect">
            <a:avLst/>
          </a:prstGeom>
        </p:spPr>
      </p:pic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1558919371"/>
              </p:ext>
            </p:extLst>
          </p:nvPr>
        </p:nvGraphicFramePr>
        <p:xfrm>
          <a:off x="360040" y="116632"/>
          <a:ext cx="5401816" cy="98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副標題 2"/>
          <p:cNvSpPr txBox="1">
            <a:spLocks/>
          </p:cNvSpPr>
          <p:nvPr/>
        </p:nvSpPr>
        <p:spPr>
          <a:xfrm>
            <a:off x="5218684" y="188640"/>
            <a:ext cx="3925316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教學活動三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精打細算有一套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資料庫圖表 11"/>
          <p:cNvGraphicFramePr/>
          <p:nvPr/>
        </p:nvGraphicFramePr>
        <p:xfrm>
          <a:off x="4644008" y="3717032"/>
          <a:ext cx="396044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3" name="圖片 1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71600" y="3861048"/>
            <a:ext cx="2834885" cy="2126163"/>
          </a:xfrm>
          <a:prstGeom prst="rect">
            <a:avLst/>
          </a:prstGeom>
        </p:spPr>
      </p:pic>
      <p:sp>
        <p:nvSpPr>
          <p:cNvPr id="16" name="副標題 2"/>
          <p:cNvSpPr txBox="1">
            <a:spLocks/>
          </p:cNvSpPr>
          <p:nvPr/>
        </p:nvSpPr>
        <p:spPr>
          <a:xfrm>
            <a:off x="1115616" y="3284984"/>
            <a:ext cx="2798961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3200" dirty="0" smtClean="0">
                <a:solidFill>
                  <a:schemeClr val="bg1"/>
                </a:solidFill>
              </a:rPr>
              <a:t>計價策略應用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副標題 2"/>
          <p:cNvSpPr txBox="1">
            <a:spLocks/>
          </p:cNvSpPr>
          <p:nvPr/>
        </p:nvSpPr>
        <p:spPr>
          <a:xfrm>
            <a:off x="971600" y="6021288"/>
            <a:ext cx="3024336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思考自己的解題並訂正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副標題 2"/>
          <p:cNvSpPr txBox="1">
            <a:spLocks/>
          </p:cNvSpPr>
          <p:nvPr/>
        </p:nvSpPr>
        <p:spPr>
          <a:xfrm>
            <a:off x="5292080" y="5877272"/>
            <a:ext cx="302433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建立解題步驟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645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3356992"/>
            <a:ext cx="2798961" cy="432048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第一次形成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558919371"/>
              </p:ext>
            </p:extLst>
          </p:nvPr>
        </p:nvGraphicFramePr>
        <p:xfrm>
          <a:off x="360040" y="116632"/>
          <a:ext cx="5401816" cy="98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9"/>
          <a:stretch/>
        </p:blipFill>
        <p:spPr>
          <a:xfrm rot="16200000">
            <a:off x="772747" y="963560"/>
            <a:ext cx="2125900" cy="244826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24744"/>
            <a:ext cx="2253147" cy="212589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47864" y="1124744"/>
            <a:ext cx="2150631" cy="21259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17032"/>
            <a:ext cx="2834885" cy="2126163"/>
          </a:xfrm>
          <a:prstGeom prst="rect">
            <a:avLst/>
          </a:prstGeom>
        </p:spPr>
      </p:pic>
      <p:sp>
        <p:nvSpPr>
          <p:cNvPr id="14" name="副標題 2"/>
          <p:cNvSpPr txBox="1">
            <a:spLocks/>
          </p:cNvSpPr>
          <p:nvPr/>
        </p:nvSpPr>
        <p:spPr>
          <a:xfrm>
            <a:off x="3131840" y="3356992"/>
            <a:ext cx="2798961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第二次形成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副標題 2"/>
          <p:cNvSpPr txBox="1">
            <a:spLocks/>
          </p:cNvSpPr>
          <p:nvPr/>
        </p:nvSpPr>
        <p:spPr>
          <a:xfrm>
            <a:off x="5868144" y="3284984"/>
            <a:ext cx="2798961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最後形成的解題規則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副標題 2"/>
          <p:cNvSpPr txBox="1">
            <a:spLocks/>
          </p:cNvSpPr>
          <p:nvPr/>
        </p:nvSpPr>
        <p:spPr>
          <a:xfrm>
            <a:off x="5364088" y="5949280"/>
            <a:ext cx="2798961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完整的解題模型運用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副標題 2"/>
          <p:cNvSpPr txBox="1">
            <a:spLocks/>
          </p:cNvSpPr>
          <p:nvPr/>
        </p:nvSpPr>
        <p:spPr>
          <a:xfrm>
            <a:off x="5218684" y="188640"/>
            <a:ext cx="3925316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教學活動三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精打細算有一套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2" name="資料庫圖表 21"/>
          <p:cNvGraphicFramePr/>
          <p:nvPr>
            <p:extLst>
              <p:ext uri="{D42A27DB-BD31-4B8C-83A1-F6EECF244321}">
                <p14:modId xmlns:p14="http://schemas.microsoft.com/office/powerpoint/2010/main" val="2902205008"/>
              </p:ext>
            </p:extLst>
          </p:nvPr>
        </p:nvGraphicFramePr>
        <p:xfrm>
          <a:off x="683568" y="3789040"/>
          <a:ext cx="396044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5153800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930339060"/>
              </p:ext>
            </p:extLst>
          </p:nvPr>
        </p:nvGraphicFramePr>
        <p:xfrm>
          <a:off x="360040" y="116632"/>
          <a:ext cx="5401816" cy="98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副標題 2"/>
          <p:cNvSpPr txBox="1">
            <a:spLocks noGrp="1"/>
          </p:cNvSpPr>
          <p:nvPr>
            <p:ph type="subTitle" idx="1"/>
          </p:nvPr>
        </p:nvSpPr>
        <p:spPr>
          <a:xfrm>
            <a:off x="611188" y="1268412"/>
            <a:ext cx="5689004" cy="1152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教學活動四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小小店長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副標題 2"/>
          <p:cNvSpPr txBox="1">
            <a:spLocks noGrp="1"/>
          </p:cNvSpPr>
          <p:nvPr>
            <p:ph type="ctrTitle"/>
          </p:nvPr>
        </p:nvSpPr>
        <p:spPr>
          <a:xfrm>
            <a:off x="611560" y="25649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教學</a:t>
            </a:r>
            <a:r>
              <a:rPr lang="zh-TW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目標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:1.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規劃簡易適當的採購計畫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</a:t>
            </a:r>
            <a:r>
              <a:rPr lang="en-US" altLang="zh-TW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2.</a:t>
            </a:r>
            <a:r>
              <a:rPr lang="zh-TW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擔任小小店長能正確收款</a:t>
            </a:r>
            <a:endParaRPr lang="en-US" altLang="zh-TW" sz="24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擔任顧客能正確付款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683568" y="4293096"/>
            <a:ext cx="741682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教學策略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提問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生活實際運用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實物操作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數學小筆記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5204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3356992"/>
            <a:ext cx="2798961" cy="432048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情境演練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930339060"/>
              </p:ext>
            </p:extLst>
          </p:nvPr>
        </p:nvGraphicFramePr>
        <p:xfrm>
          <a:off x="360040" y="116632"/>
          <a:ext cx="5401816" cy="98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3789040"/>
            <a:ext cx="2834883" cy="212616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2834883" cy="212616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17032"/>
            <a:ext cx="2834884" cy="212616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24744"/>
            <a:ext cx="2834884" cy="2126163"/>
          </a:xfrm>
          <a:prstGeom prst="rect">
            <a:avLst/>
          </a:prstGeom>
        </p:spPr>
      </p:pic>
      <p:sp>
        <p:nvSpPr>
          <p:cNvPr id="11" name="副標題 2"/>
          <p:cNvSpPr txBox="1">
            <a:spLocks/>
          </p:cNvSpPr>
          <p:nvPr/>
        </p:nvSpPr>
        <p:spPr>
          <a:xfrm>
            <a:off x="5868144" y="260648"/>
            <a:ext cx="3096344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教學活動四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小小店長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副標題 2"/>
          <p:cNvSpPr txBox="1">
            <a:spLocks/>
          </p:cNvSpPr>
          <p:nvPr/>
        </p:nvSpPr>
        <p:spPr>
          <a:xfrm>
            <a:off x="5148064" y="3284984"/>
            <a:ext cx="2798961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情境演練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副標題 2"/>
          <p:cNvSpPr txBox="1">
            <a:spLocks/>
          </p:cNvSpPr>
          <p:nvPr/>
        </p:nvSpPr>
        <p:spPr>
          <a:xfrm>
            <a:off x="1115616" y="5949280"/>
            <a:ext cx="2798961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修正觀念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副標題 2"/>
          <p:cNvSpPr txBox="1">
            <a:spLocks/>
          </p:cNvSpPr>
          <p:nvPr/>
        </p:nvSpPr>
        <p:spPr>
          <a:xfrm>
            <a:off x="5292080" y="5877272"/>
            <a:ext cx="2798961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設計採購計畫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204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2798961" cy="432048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mtClean="0">
                <a:solidFill>
                  <a:schemeClr val="bg1"/>
                </a:solidFill>
              </a:rPr>
              <a:t>話術訓練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930339060"/>
              </p:ext>
            </p:extLst>
          </p:nvPr>
        </p:nvGraphicFramePr>
        <p:xfrm>
          <a:off x="360040" y="116632"/>
          <a:ext cx="5401816" cy="98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89040"/>
            <a:ext cx="2834882" cy="212616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24744"/>
            <a:ext cx="2834884" cy="2126163"/>
          </a:xfrm>
          <a:prstGeom prst="rect">
            <a:avLst/>
          </a:prstGeom>
        </p:spPr>
      </p:pic>
      <p:sp>
        <p:nvSpPr>
          <p:cNvPr id="12" name="副標題 2"/>
          <p:cNvSpPr txBox="1">
            <a:spLocks/>
          </p:cNvSpPr>
          <p:nvPr/>
        </p:nvSpPr>
        <p:spPr>
          <a:xfrm>
            <a:off x="5868144" y="260648"/>
            <a:ext cx="3096344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教學活動四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小小店長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1600" y="1124744"/>
            <a:ext cx="2880320" cy="2126162"/>
          </a:xfrm>
          <a:prstGeom prst="rect">
            <a:avLst/>
          </a:prstGeom>
        </p:spPr>
      </p:pic>
      <p:sp>
        <p:nvSpPr>
          <p:cNvPr id="17" name="副標題 2"/>
          <p:cNvSpPr txBox="1">
            <a:spLocks/>
          </p:cNvSpPr>
          <p:nvPr/>
        </p:nvSpPr>
        <p:spPr>
          <a:xfrm>
            <a:off x="5220072" y="3356992"/>
            <a:ext cx="2798961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實際執行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副標題 2"/>
          <p:cNvSpPr txBox="1">
            <a:spLocks/>
          </p:cNvSpPr>
          <p:nvPr/>
        </p:nvSpPr>
        <p:spPr>
          <a:xfrm>
            <a:off x="1043608" y="5877272"/>
            <a:ext cx="2798961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3200" dirty="0" smtClean="0">
                <a:solidFill>
                  <a:schemeClr val="bg1"/>
                </a:solidFill>
              </a:rPr>
              <a:t>理貨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副標題 2"/>
          <p:cNvSpPr txBox="1">
            <a:spLocks/>
          </p:cNvSpPr>
          <p:nvPr/>
        </p:nvSpPr>
        <p:spPr>
          <a:xfrm>
            <a:off x="5132911" y="4077071"/>
            <a:ext cx="2834884" cy="1550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3200" noProof="0" dirty="0" smtClean="0">
                <a:solidFill>
                  <a:schemeClr val="bg1"/>
                </a:solidFill>
              </a:rPr>
              <a:t>禮貌</a:t>
            </a:r>
            <a:r>
              <a:rPr lang="en-US" altLang="zh-TW" sz="3200" noProof="0" dirty="0" smtClean="0">
                <a:solidFill>
                  <a:schemeClr val="bg1"/>
                </a:solidFill>
                <a:hlinkClick r:id="rId10" action="ppaction://hlinkfile"/>
              </a:rPr>
              <a:t>C:\Users\user\Desktop\7-11\</a:t>
            </a:r>
            <a:r>
              <a:rPr lang="en-US" altLang="zh-TW" sz="3200" noProof="0" dirty="0" err="1" smtClean="0">
                <a:solidFill>
                  <a:schemeClr val="bg1"/>
                </a:solidFill>
                <a:hlinkClick r:id="rId10" action="ppaction://hlinkfile"/>
              </a:rPr>
              <a:t>VID20180511085219.mp4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110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3284984"/>
            <a:ext cx="2798961" cy="432048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付錢與收款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930339060"/>
              </p:ext>
            </p:extLst>
          </p:nvPr>
        </p:nvGraphicFramePr>
        <p:xfrm>
          <a:off x="360040" y="116632"/>
          <a:ext cx="5401816" cy="98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副標題 2"/>
          <p:cNvSpPr txBox="1">
            <a:spLocks/>
          </p:cNvSpPr>
          <p:nvPr/>
        </p:nvSpPr>
        <p:spPr>
          <a:xfrm>
            <a:off x="5868144" y="260648"/>
            <a:ext cx="3096344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教學活動四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小小店長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4319" y="1124744"/>
            <a:ext cx="2834882" cy="2126162"/>
          </a:xfrm>
          <a:prstGeom prst="rect">
            <a:avLst/>
          </a:prstGeom>
        </p:spPr>
      </p:pic>
      <p:sp>
        <p:nvSpPr>
          <p:cNvPr id="10" name="副標題 2"/>
          <p:cNvSpPr txBox="1">
            <a:spLocks/>
          </p:cNvSpPr>
          <p:nvPr/>
        </p:nvSpPr>
        <p:spPr>
          <a:xfrm>
            <a:off x="5148064" y="1617576"/>
            <a:ext cx="2798961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3200" dirty="0">
                <a:solidFill>
                  <a:schemeClr val="bg1"/>
                </a:solidFill>
              </a:rPr>
              <a:t>櫃</a:t>
            </a:r>
            <a:r>
              <a:rPr lang="zh-TW" altLang="en-US" sz="3200" dirty="0" smtClean="0">
                <a:solidFill>
                  <a:schemeClr val="bg1"/>
                </a:solidFill>
              </a:rPr>
              <a:t>台工作</a:t>
            </a:r>
            <a:r>
              <a:rPr lang="en-US" altLang="zh-TW" sz="3200" dirty="0" smtClean="0">
                <a:solidFill>
                  <a:schemeClr val="bg1"/>
                </a:solidFill>
                <a:hlinkClick r:id="rId8" action="ppaction://hlinkfile"/>
              </a:rPr>
              <a:t>C:\Users\user\Desktop\7-11\</a:t>
            </a:r>
            <a:r>
              <a:rPr lang="en-US" altLang="zh-TW" sz="3200" dirty="0" err="1" smtClean="0">
                <a:solidFill>
                  <a:schemeClr val="bg1"/>
                </a:solidFill>
                <a:hlinkClick r:id="rId8" action="ppaction://hlinkfile"/>
              </a:rPr>
              <a:t>VID20180511091924.mp4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副標題 2"/>
          <p:cNvSpPr txBox="1">
            <a:spLocks/>
          </p:cNvSpPr>
          <p:nvPr/>
        </p:nvSpPr>
        <p:spPr>
          <a:xfrm>
            <a:off x="1259632" y="4653136"/>
            <a:ext cx="2798961" cy="22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心得影片</a:t>
            </a: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 action="ppaction://hlinkfile"/>
              </a:rPr>
              <a:t>C:\Users\user\Desktop\</a:t>
            </a:r>
            <a:r>
              <a:rPr kumimoji="0" lang="en-US" altLang="zh-TW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 action="ppaction://hlinkfile"/>
              </a:rPr>
              <a:t>138822.t.mp4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 action="ppaction://hlinkfile"/>
              </a:rPr>
              <a:t>C:\Users\user\Desktop\</a:t>
            </a:r>
            <a:r>
              <a:rPr kumimoji="0" lang="en-US" altLang="zh-TW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 action="ppaction://hlinkfile"/>
              </a:rPr>
              <a:t>138823.t.mp4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 action="ppaction://hlinkfile"/>
              </a:rPr>
              <a:t>C:\Users\user\Desktop\</a:t>
            </a:r>
            <a:r>
              <a:rPr kumimoji="0" lang="en-US" altLang="zh-TW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 action="ppaction://hlinkfile"/>
              </a:rPr>
              <a:t>138824.t.mp4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zh-TW" sz="32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副標題 2"/>
          <p:cNvSpPr txBox="1">
            <a:spLocks/>
          </p:cNvSpPr>
          <p:nvPr/>
        </p:nvSpPr>
        <p:spPr>
          <a:xfrm>
            <a:off x="5004048" y="3501008"/>
            <a:ext cx="338437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13442" y="3859666"/>
            <a:ext cx="3170195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10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704856" cy="5472608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 smtClean="0">
                <a:solidFill>
                  <a:schemeClr val="bg1"/>
                </a:solidFill>
              </a:rPr>
              <a:t>1.</a:t>
            </a:r>
            <a:r>
              <a:rPr lang="zh-TW" altLang="en-US" sz="2800" dirty="0" smtClean="0">
                <a:solidFill>
                  <a:schemeClr val="bg1"/>
                </a:solidFill>
              </a:rPr>
              <a:t>品德</a:t>
            </a:r>
            <a:r>
              <a:rPr lang="en-US" altLang="zh-TW" sz="2800" dirty="0" smtClean="0">
                <a:solidFill>
                  <a:schemeClr val="bg1"/>
                </a:solidFill>
              </a:rPr>
              <a:t>~</a:t>
            </a:r>
            <a:r>
              <a:rPr lang="zh-TW" altLang="en-US" sz="2800" dirty="0" smtClean="0">
                <a:solidFill>
                  <a:schemeClr val="bg1"/>
                </a:solidFill>
              </a:rPr>
              <a:t>禮貌孝順的深刻體驗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pPr algn="l"/>
            <a:r>
              <a:rPr lang="en-US" altLang="zh-TW" dirty="0" smtClean="0">
                <a:solidFill>
                  <a:schemeClr val="bg1"/>
                </a:solidFill>
              </a:rPr>
              <a:t>2.</a:t>
            </a:r>
            <a:r>
              <a:rPr lang="zh-TW" altLang="en-US" sz="2800" dirty="0" smtClean="0">
                <a:solidFill>
                  <a:schemeClr val="bg1"/>
                </a:solidFill>
              </a:rPr>
              <a:t>體驗到認真學習的重要性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pPr algn="l"/>
            <a:r>
              <a:rPr lang="en-US" altLang="zh-TW" dirty="0" smtClean="0">
                <a:solidFill>
                  <a:schemeClr val="bg1"/>
                </a:solidFill>
              </a:rPr>
              <a:t>3.</a:t>
            </a:r>
            <a:r>
              <a:rPr lang="zh-TW" altLang="en-US" sz="2800" dirty="0" smtClean="0">
                <a:solidFill>
                  <a:schemeClr val="bg1"/>
                </a:solidFill>
              </a:rPr>
              <a:t>開心的學習增強內化過程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pPr algn="l"/>
            <a:endParaRPr lang="en-US" altLang="zh-TW" dirty="0" smtClean="0">
              <a:solidFill>
                <a:schemeClr val="bg1"/>
              </a:solidFill>
            </a:endParaRPr>
          </a:p>
          <a:p>
            <a:pPr algn="l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副標題 2"/>
          <p:cNvSpPr txBox="1">
            <a:spLocks/>
          </p:cNvSpPr>
          <p:nvPr/>
        </p:nvSpPr>
        <p:spPr>
          <a:xfrm>
            <a:off x="251520" y="188640"/>
            <a:ext cx="3096344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學生學</a:t>
            </a:r>
            <a:r>
              <a:rPr lang="zh-TW" altLang="en-US" sz="24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習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活動</a:t>
            </a:r>
            <a:r>
              <a:rPr lang="zh-TW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反</a:t>
            </a:r>
            <a:r>
              <a:rPr lang="zh-TW" alt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副標題 2"/>
          <p:cNvSpPr txBox="1">
            <a:spLocks/>
          </p:cNvSpPr>
          <p:nvPr/>
        </p:nvSpPr>
        <p:spPr>
          <a:xfrm>
            <a:off x="5004048" y="3501008"/>
            <a:ext cx="338437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9126"/>
            <a:ext cx="2834538" cy="377938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t="7976" r="10304" b="13272"/>
          <a:stretch/>
        </p:blipFill>
        <p:spPr>
          <a:xfrm rot="16200000">
            <a:off x="2747722" y="3491028"/>
            <a:ext cx="3756342" cy="277253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t="9309" r="3090"/>
          <a:stretch/>
        </p:blipFill>
        <p:spPr>
          <a:xfrm rot="16200000">
            <a:off x="5670059" y="3380274"/>
            <a:ext cx="3852783" cy="288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10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704856" cy="5472608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 smtClean="0">
                <a:solidFill>
                  <a:schemeClr val="bg1"/>
                </a:solidFill>
              </a:rPr>
              <a:t>1.</a:t>
            </a:r>
            <a:r>
              <a:rPr lang="zh-TW" altLang="en-US" dirty="0">
                <a:solidFill>
                  <a:schemeClr val="bg1"/>
                </a:solidFill>
              </a:rPr>
              <a:t>活動</a:t>
            </a:r>
            <a:r>
              <a:rPr lang="zh-TW" altLang="en-US" dirty="0" smtClean="0">
                <a:solidFill>
                  <a:schemeClr val="bg1"/>
                </a:solidFill>
              </a:rPr>
              <a:t>花絮</a:t>
            </a:r>
            <a:r>
              <a:rPr lang="en-US" altLang="zh-TW" dirty="0" smtClean="0">
                <a:solidFill>
                  <a:schemeClr val="bg1"/>
                </a:solidFill>
              </a:rPr>
              <a:t>:</a:t>
            </a:r>
            <a:r>
              <a:rPr lang="zh-TW" altLang="en-US" dirty="0" smtClean="0">
                <a:solidFill>
                  <a:schemeClr val="bg1"/>
                </a:solidFill>
              </a:rPr>
              <a:t>摸魚被抓到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algn="l"/>
            <a:r>
              <a:rPr lang="en-US" altLang="zh-TW" dirty="0" smtClean="0">
                <a:solidFill>
                  <a:schemeClr val="bg1"/>
                </a:solidFill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</a:rPr>
              <a:t>孩子的努力</a:t>
            </a: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</a:rPr>
              <a:t>客人公司有看到</a:t>
            </a:r>
            <a:r>
              <a:rPr lang="en-US" altLang="zh-TW" dirty="0" smtClean="0">
                <a:solidFill>
                  <a:schemeClr val="bg1"/>
                </a:solidFill>
              </a:rPr>
              <a:t>(</a:t>
            </a:r>
            <a:r>
              <a:rPr lang="zh-TW" altLang="en-US" dirty="0" smtClean="0">
                <a:solidFill>
                  <a:schemeClr val="bg1"/>
                </a:solidFill>
              </a:rPr>
              <a:t>人際自信</a:t>
            </a:r>
            <a:r>
              <a:rPr lang="en-US" altLang="zh-TW" dirty="0" smtClean="0">
                <a:solidFill>
                  <a:schemeClr val="bg1"/>
                </a:solidFill>
              </a:rPr>
              <a:t>)</a:t>
            </a:r>
          </a:p>
          <a:p>
            <a:pPr algn="l"/>
            <a:r>
              <a:rPr lang="en-US" altLang="zh-TW" dirty="0" smtClean="0">
                <a:solidFill>
                  <a:schemeClr val="bg1"/>
                </a:solidFill>
              </a:rPr>
              <a:t>3.</a:t>
            </a:r>
            <a:r>
              <a:rPr lang="zh-TW" altLang="en-US" dirty="0" smtClean="0">
                <a:solidFill>
                  <a:schemeClr val="bg1"/>
                </a:solidFill>
              </a:rPr>
              <a:t>建立步驟後學習低落孩子有遵循的方向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 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學習</a:t>
            </a:r>
            <a:r>
              <a:rPr lang="zh-TW" altLang="en-US" dirty="0" smtClean="0">
                <a:solidFill>
                  <a:schemeClr val="bg1"/>
                </a:solidFill>
              </a:rPr>
              <a:t>的進步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solidFill>
                  <a:schemeClr val="bg1"/>
                </a:solidFill>
              </a:rPr>
              <a:t>讓孩子比較有自信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algn="l"/>
            <a:r>
              <a:rPr lang="en-US" altLang="zh-TW" dirty="0" smtClean="0">
                <a:solidFill>
                  <a:schemeClr val="bg1"/>
                </a:solidFill>
              </a:rPr>
              <a:t>4.</a:t>
            </a:r>
            <a:r>
              <a:rPr lang="zh-TW" altLang="en-US" dirty="0">
                <a:solidFill>
                  <a:schemeClr val="bg1"/>
                </a:solidFill>
              </a:rPr>
              <a:t>學生差異</a:t>
            </a:r>
            <a:r>
              <a:rPr lang="zh-TW" altLang="en-US" dirty="0" smtClean="0">
                <a:solidFill>
                  <a:schemeClr val="bg1"/>
                </a:solidFill>
              </a:rPr>
              <a:t>性</a:t>
            </a:r>
            <a:r>
              <a:rPr lang="zh-TW" altLang="en-US" dirty="0">
                <a:solidFill>
                  <a:schemeClr val="bg1"/>
                </a:solidFill>
              </a:rPr>
              <a:t>需</a:t>
            </a:r>
            <a:r>
              <a:rPr lang="zh-TW" altLang="en-US" dirty="0" smtClean="0">
                <a:solidFill>
                  <a:schemeClr val="bg1"/>
                </a:solidFill>
              </a:rPr>
              <a:t>由不同</a:t>
            </a:r>
            <a:r>
              <a:rPr lang="zh-TW" altLang="en-US" dirty="0">
                <a:solidFill>
                  <a:schemeClr val="bg1"/>
                </a:solidFill>
              </a:rPr>
              <a:t>學習策略補足</a:t>
            </a:r>
            <a:endParaRPr lang="en-US" altLang="zh-TW" dirty="0">
              <a:solidFill>
                <a:schemeClr val="bg1"/>
              </a:solidFill>
            </a:endParaRPr>
          </a:p>
          <a:p>
            <a:pPr algn="l"/>
            <a:r>
              <a:rPr lang="en-US" altLang="zh-TW" dirty="0" smtClean="0">
                <a:solidFill>
                  <a:schemeClr val="bg1"/>
                </a:solidFill>
              </a:rPr>
              <a:t>5.</a:t>
            </a:r>
            <a:r>
              <a:rPr lang="zh-TW" altLang="en-US" dirty="0" smtClean="0">
                <a:solidFill>
                  <a:schemeClr val="bg1"/>
                </a:solidFill>
              </a:rPr>
              <a:t>開放式提問學生比較願意表達也引發多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algn="l"/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zh-TW" altLang="en-US" dirty="0" smtClean="0">
                <a:solidFill>
                  <a:schemeClr val="bg1"/>
                </a:solidFill>
              </a:rPr>
              <a:t>  方面思考</a:t>
            </a:r>
            <a:r>
              <a:rPr lang="en-US" altLang="zh-TW" dirty="0" smtClean="0">
                <a:solidFill>
                  <a:schemeClr val="bg1"/>
                </a:solidFill>
              </a:rPr>
              <a:t>(</a:t>
            </a:r>
            <a:r>
              <a:rPr lang="zh-TW" altLang="en-US" dirty="0" smtClean="0">
                <a:solidFill>
                  <a:schemeClr val="bg1"/>
                </a:solidFill>
              </a:rPr>
              <a:t>引導的重要</a:t>
            </a:r>
            <a:r>
              <a:rPr lang="en-US" altLang="zh-TW" dirty="0" smtClean="0">
                <a:solidFill>
                  <a:schemeClr val="bg1"/>
                </a:solidFill>
              </a:rPr>
              <a:t>)</a:t>
            </a:r>
          </a:p>
          <a:p>
            <a:pPr algn="l"/>
            <a:r>
              <a:rPr lang="en-US" altLang="zh-TW" dirty="0" smtClean="0">
                <a:solidFill>
                  <a:schemeClr val="bg1"/>
                </a:solidFill>
              </a:rPr>
              <a:t>6.</a:t>
            </a:r>
            <a:r>
              <a:rPr lang="zh-TW" altLang="en-US" dirty="0">
                <a:solidFill>
                  <a:schemeClr val="bg1"/>
                </a:solidFill>
              </a:rPr>
              <a:t>新問題的產生</a:t>
            </a:r>
            <a:r>
              <a:rPr lang="en-US" altLang="zh-TW" dirty="0">
                <a:solidFill>
                  <a:schemeClr val="bg1"/>
                </a:solidFill>
              </a:rPr>
              <a:t>~</a:t>
            </a:r>
            <a:r>
              <a:rPr lang="zh-TW" altLang="en-US" dirty="0">
                <a:solidFill>
                  <a:schemeClr val="bg1"/>
                </a:solidFill>
              </a:rPr>
              <a:t>安排應用問題的學習策略</a:t>
            </a:r>
            <a:endParaRPr lang="en-US" altLang="zh-TW" dirty="0">
              <a:solidFill>
                <a:schemeClr val="bg1"/>
              </a:solidFill>
            </a:endParaRPr>
          </a:p>
          <a:p>
            <a:pPr algn="l"/>
            <a:endParaRPr lang="en-US" altLang="zh-TW" dirty="0" smtClean="0">
              <a:solidFill>
                <a:schemeClr val="bg1"/>
              </a:solidFill>
            </a:endParaRPr>
          </a:p>
          <a:p>
            <a:pPr algn="l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副標題 2"/>
          <p:cNvSpPr txBox="1">
            <a:spLocks/>
          </p:cNvSpPr>
          <p:nvPr/>
        </p:nvSpPr>
        <p:spPr>
          <a:xfrm>
            <a:off x="323528" y="188640"/>
            <a:ext cx="3096344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文鼎粗" panose="02010609010101010101" pitchFamily="49" charset="-120"/>
                <a:cs typeface="+mj-cs"/>
              </a:rPr>
              <a:t>教學活動</a:t>
            </a:r>
            <a:r>
              <a:rPr lang="zh-TW" altLang="en-US" sz="3600" dirty="0" smtClean="0">
                <a:solidFill>
                  <a:srgbClr val="00B0F0"/>
                </a:solidFill>
                <a:latin typeface="+mj-lt"/>
                <a:ea typeface="文鼎粗" panose="02010609010101010101" pitchFamily="49" charset="-120"/>
                <a:cs typeface="+mj-cs"/>
              </a:rPr>
              <a:t>反</a:t>
            </a:r>
            <a:r>
              <a:rPr lang="zh-TW" altLang="en-US" sz="3600" dirty="0">
                <a:solidFill>
                  <a:srgbClr val="00B0F0"/>
                </a:solidFill>
                <a:latin typeface="+mj-lt"/>
                <a:ea typeface="文鼎粗" panose="02010609010101010101" pitchFamily="49" charset="-120"/>
                <a:cs typeface="+mj-cs"/>
              </a:rPr>
              <a:t>思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文鼎粗" panose="02010609010101010101" pitchFamily="49" charset="-120"/>
              <a:cs typeface="+mj-cs"/>
            </a:endParaRPr>
          </a:p>
        </p:txBody>
      </p:sp>
      <p:sp>
        <p:nvSpPr>
          <p:cNvPr id="14" name="副標題 2"/>
          <p:cNvSpPr txBox="1">
            <a:spLocks/>
          </p:cNvSpPr>
          <p:nvPr/>
        </p:nvSpPr>
        <p:spPr>
          <a:xfrm>
            <a:off x="5004048" y="3501008"/>
            <a:ext cx="338437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61" y="358979"/>
            <a:ext cx="1828590" cy="137082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87572"/>
            <a:ext cx="1641989" cy="12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85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4248472" cy="2448272"/>
          </a:xfrm>
        </p:spPr>
        <p:txBody>
          <a:bodyPr>
            <a:normAutofit/>
          </a:bodyPr>
          <a:lstStyle/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副標題 2"/>
          <p:cNvSpPr txBox="1">
            <a:spLocks/>
          </p:cNvSpPr>
          <p:nvPr/>
        </p:nvSpPr>
        <p:spPr>
          <a:xfrm>
            <a:off x="251520" y="157708"/>
            <a:ext cx="5832648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教學</a:t>
            </a:r>
            <a:r>
              <a:rPr lang="zh-TW" alt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反</a:t>
            </a:r>
            <a:r>
              <a:rPr lang="zh-TW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思</a:t>
            </a:r>
            <a:r>
              <a:rPr lang="en-US" altLang="zh-TW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</a:t>
            </a:r>
            <a:r>
              <a:rPr lang="zh-TW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延伸活動</a:t>
            </a:r>
            <a:r>
              <a:rPr lang="en-US" altLang="zh-TW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—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理解應用問題題意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副標題 2"/>
          <p:cNvSpPr txBox="1">
            <a:spLocks/>
          </p:cNvSpPr>
          <p:nvPr/>
        </p:nvSpPr>
        <p:spPr>
          <a:xfrm>
            <a:off x="4731240" y="1154023"/>
            <a:ext cx="4233247" cy="3355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應用問題無法正確解題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2800" dirty="0" smtClean="0">
                <a:solidFill>
                  <a:schemeClr val="bg1"/>
                </a:solidFill>
              </a:rPr>
              <a:t>語文能</a:t>
            </a:r>
            <a:r>
              <a:rPr lang="zh-TW" altLang="en-US" sz="2800" dirty="0">
                <a:solidFill>
                  <a:schemeClr val="bg1"/>
                </a:solidFill>
              </a:rPr>
              <a:t>力</a:t>
            </a:r>
            <a:r>
              <a:rPr lang="en-US" altLang="zh-TW" sz="2800" dirty="0" smtClean="0">
                <a:solidFill>
                  <a:schemeClr val="bg1"/>
                </a:solidFill>
              </a:rPr>
              <a:t>(</a:t>
            </a:r>
            <a:r>
              <a:rPr lang="zh-TW" altLang="en-US" sz="2800" dirty="0" smtClean="0">
                <a:solidFill>
                  <a:schemeClr val="bg1"/>
                </a:solidFill>
              </a:rPr>
              <a:t>讀寫列式檢查</a:t>
            </a:r>
            <a:r>
              <a:rPr lang="en-US" altLang="zh-TW" sz="2800" dirty="0" smtClean="0">
                <a:solidFill>
                  <a:schemeClr val="bg1"/>
                </a:solidFill>
              </a:rPr>
              <a:t>):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2800" dirty="0" smtClean="0">
                <a:solidFill>
                  <a:schemeClr val="bg1"/>
                </a:solidFill>
              </a:rPr>
              <a:t>1.</a:t>
            </a:r>
            <a:r>
              <a:rPr lang="zh-TW" altLang="en-US" sz="2800" dirty="0" smtClean="0">
                <a:solidFill>
                  <a:schemeClr val="bg1"/>
                </a:solidFill>
              </a:rPr>
              <a:t>朗讀策略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2800" dirty="0" smtClean="0">
                <a:solidFill>
                  <a:schemeClr val="bg1"/>
                </a:solidFill>
              </a:rPr>
              <a:t>2.</a:t>
            </a:r>
            <a:r>
              <a:rPr lang="zh-TW" altLang="en-US" sz="2800" dirty="0" smtClean="0">
                <a:solidFill>
                  <a:schemeClr val="bg1"/>
                </a:solidFill>
              </a:rPr>
              <a:t>視覺表徵策略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2800" dirty="0" smtClean="0">
                <a:solidFill>
                  <a:schemeClr val="bg1"/>
                </a:solidFill>
              </a:rPr>
              <a:t>3.</a:t>
            </a:r>
            <a:r>
              <a:rPr lang="zh-TW" altLang="en-US" sz="2800" dirty="0" smtClean="0">
                <a:solidFill>
                  <a:schemeClr val="bg1"/>
                </a:solidFill>
              </a:rPr>
              <a:t>閱讀理解策略</a:t>
            </a:r>
            <a:r>
              <a:rPr lang="en-US" altLang="zh-TW" sz="2800" dirty="0" smtClean="0">
                <a:solidFill>
                  <a:schemeClr val="bg1"/>
                </a:solidFill>
              </a:rPr>
              <a:t>(</a:t>
            </a:r>
            <a:r>
              <a:rPr lang="zh-TW" altLang="en-US" sz="2800" dirty="0" smtClean="0">
                <a:solidFill>
                  <a:schemeClr val="bg1"/>
                </a:solidFill>
              </a:rPr>
              <a:t>關鍵字</a:t>
            </a:r>
            <a:r>
              <a:rPr lang="en-US" altLang="zh-TW" sz="2800" dirty="0" smtClean="0">
                <a:solidFill>
                  <a:schemeClr val="bg1"/>
                </a:solidFill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2800" dirty="0" smtClean="0">
                <a:solidFill>
                  <a:schemeClr val="bg1"/>
                </a:solidFill>
              </a:rPr>
              <a:t>4.</a:t>
            </a:r>
            <a:r>
              <a:rPr lang="zh-TW" altLang="en-US" sz="2800" dirty="0" smtClean="0">
                <a:solidFill>
                  <a:schemeClr val="bg1"/>
                </a:solidFill>
              </a:rPr>
              <a:t>檢查能力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副標題 2"/>
          <p:cNvSpPr txBox="1">
            <a:spLocks/>
          </p:cNvSpPr>
          <p:nvPr/>
        </p:nvSpPr>
        <p:spPr>
          <a:xfrm>
            <a:off x="5004048" y="3501008"/>
            <a:ext cx="338437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331432"/>
            <a:ext cx="2592288" cy="2423298"/>
          </a:xfrm>
          <a:prstGeom prst="rect">
            <a:avLst/>
          </a:prstGeom>
        </p:spPr>
      </p:pic>
      <p:sp>
        <p:nvSpPr>
          <p:cNvPr id="11" name="副標題 2"/>
          <p:cNvSpPr txBox="1">
            <a:spLocks/>
          </p:cNvSpPr>
          <p:nvPr/>
        </p:nvSpPr>
        <p:spPr>
          <a:xfrm>
            <a:off x="538340" y="1152658"/>
            <a:ext cx="4033659" cy="3526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應用問題無法正確解題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2800" dirty="0" smtClean="0">
                <a:solidFill>
                  <a:schemeClr val="bg1"/>
                </a:solidFill>
              </a:rPr>
              <a:t>可能的問題</a:t>
            </a:r>
            <a:r>
              <a:rPr lang="en-US" altLang="zh-TW" sz="2800" dirty="0" smtClean="0">
                <a:solidFill>
                  <a:schemeClr val="bg1"/>
                </a:solidFill>
              </a:rPr>
              <a:t>:(</a:t>
            </a:r>
            <a:r>
              <a:rPr lang="zh-TW" altLang="en-US" sz="2800" dirty="0" smtClean="0">
                <a:solidFill>
                  <a:schemeClr val="bg1"/>
                </a:solidFill>
              </a:rPr>
              <a:t>拆解問題</a:t>
            </a:r>
            <a:r>
              <a:rPr lang="en-US" altLang="zh-TW" sz="2800" dirty="0" smtClean="0">
                <a:solidFill>
                  <a:schemeClr val="bg1"/>
                </a:solidFill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2800" dirty="0" smtClean="0">
                <a:solidFill>
                  <a:schemeClr val="bg1"/>
                </a:solidFill>
              </a:rPr>
              <a:t>1.</a:t>
            </a:r>
            <a:r>
              <a:rPr lang="zh-TW" altLang="en-US" sz="2800" dirty="0" smtClean="0">
                <a:solidFill>
                  <a:schemeClr val="bg1"/>
                </a:solidFill>
              </a:rPr>
              <a:t>語文能力</a:t>
            </a:r>
            <a:r>
              <a:rPr lang="en-US" altLang="zh-TW" sz="2800" dirty="0" smtClean="0">
                <a:solidFill>
                  <a:schemeClr val="bg1"/>
                </a:solidFill>
              </a:rPr>
              <a:t>(</a:t>
            </a:r>
            <a:r>
              <a:rPr lang="zh-TW" altLang="en-US" sz="2800" dirty="0" smtClean="0">
                <a:solidFill>
                  <a:schemeClr val="bg1"/>
                </a:solidFill>
              </a:rPr>
              <a:t>重點問題</a:t>
            </a:r>
            <a:r>
              <a:rPr lang="en-US" altLang="zh-TW" sz="2800" dirty="0" smtClean="0">
                <a:solidFill>
                  <a:schemeClr val="bg1"/>
                </a:solidFill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2800" dirty="0" smtClean="0">
                <a:solidFill>
                  <a:schemeClr val="bg1"/>
                </a:solidFill>
              </a:rPr>
              <a:t>2.</a:t>
            </a:r>
            <a:r>
              <a:rPr lang="zh-TW" altLang="en-US" sz="2800" dirty="0" smtClean="0">
                <a:solidFill>
                  <a:schemeClr val="bg1"/>
                </a:solidFill>
              </a:rPr>
              <a:t>學習</a:t>
            </a:r>
            <a:r>
              <a:rPr lang="zh-TW" altLang="en-US" sz="2800" dirty="0" smtClean="0">
                <a:solidFill>
                  <a:schemeClr val="bg1"/>
                </a:solidFill>
              </a:rPr>
              <a:t>態度</a:t>
            </a:r>
            <a:r>
              <a:rPr lang="en-US" altLang="zh-TW" sz="2800" dirty="0" smtClean="0">
                <a:solidFill>
                  <a:schemeClr val="bg1"/>
                </a:solidFill>
              </a:rPr>
              <a:t>(</a:t>
            </a:r>
            <a:r>
              <a:rPr lang="zh-TW" altLang="en-US" sz="2800" dirty="0" smtClean="0">
                <a:solidFill>
                  <a:schemeClr val="bg1"/>
                </a:solidFill>
              </a:rPr>
              <a:t>個別化</a:t>
            </a:r>
            <a:r>
              <a:rPr lang="en-US" altLang="zh-TW" sz="2800" dirty="0" smtClean="0">
                <a:solidFill>
                  <a:schemeClr val="bg1"/>
                </a:solidFill>
              </a:rPr>
              <a:t>)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2800" dirty="0" smtClean="0">
                <a:solidFill>
                  <a:schemeClr val="bg1"/>
                </a:solidFill>
              </a:rPr>
              <a:t>3.</a:t>
            </a:r>
            <a:r>
              <a:rPr lang="zh-TW" altLang="en-US" sz="2800" dirty="0" smtClean="0">
                <a:solidFill>
                  <a:schemeClr val="bg1"/>
                </a:solidFill>
              </a:rPr>
              <a:t>數學能力</a:t>
            </a:r>
            <a:r>
              <a:rPr lang="en-US" altLang="zh-TW" sz="2800" dirty="0" smtClean="0">
                <a:solidFill>
                  <a:schemeClr val="bg1"/>
                </a:solidFill>
              </a:rPr>
              <a:t>(</a:t>
            </a:r>
            <a:r>
              <a:rPr lang="zh-TW" altLang="en-US" sz="2800" dirty="0" smtClean="0">
                <a:solidFill>
                  <a:schemeClr val="bg1"/>
                </a:solidFill>
              </a:rPr>
              <a:t>已解決</a:t>
            </a:r>
            <a:r>
              <a:rPr lang="en-US" altLang="zh-TW" sz="2800" dirty="0" smtClean="0">
                <a:solidFill>
                  <a:schemeClr val="bg1"/>
                </a:solidFill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2800" dirty="0" smtClean="0">
                <a:solidFill>
                  <a:schemeClr val="bg1"/>
                </a:solidFill>
              </a:rPr>
              <a:t>4.</a:t>
            </a:r>
            <a:r>
              <a:rPr lang="zh-TW" altLang="en-US" sz="2800" dirty="0" smtClean="0">
                <a:solidFill>
                  <a:schemeClr val="bg1"/>
                </a:solidFill>
              </a:rPr>
              <a:t>題目非生活經驗</a:t>
            </a:r>
            <a:r>
              <a:rPr lang="en-US" altLang="zh-TW" sz="2800" dirty="0" smtClean="0">
                <a:solidFill>
                  <a:schemeClr val="bg1"/>
                </a:solidFill>
              </a:rPr>
              <a:t>(</a:t>
            </a:r>
            <a:r>
              <a:rPr lang="zh-TW" altLang="en-US" sz="2800" dirty="0" smtClean="0">
                <a:solidFill>
                  <a:schemeClr val="bg1"/>
                </a:solidFill>
              </a:rPr>
              <a:t>排除</a:t>
            </a:r>
            <a:r>
              <a:rPr lang="en-US" altLang="zh-TW" sz="2800" dirty="0" smtClean="0">
                <a:solidFill>
                  <a:schemeClr val="bg1"/>
                </a:solidFill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812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-317021"/>
            <a:ext cx="7772400" cy="1470025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6400800" cy="1752600"/>
          </a:xfrm>
        </p:spPr>
        <p:txBody>
          <a:bodyPr/>
          <a:lstStyle/>
          <a:p>
            <a:endParaRPr lang="zh-TW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10"/>
          <p:cNvGraphicFramePr/>
          <p:nvPr>
            <p:extLst>
              <p:ext uri="{D42A27DB-BD31-4B8C-83A1-F6EECF244321}">
                <p14:modId xmlns:p14="http://schemas.microsoft.com/office/powerpoint/2010/main" val="1781608808"/>
              </p:ext>
            </p:extLst>
          </p:nvPr>
        </p:nvGraphicFramePr>
        <p:xfrm>
          <a:off x="323528" y="764704"/>
          <a:ext cx="84582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3287604020"/>
              </p:ext>
            </p:extLst>
          </p:nvPr>
        </p:nvGraphicFramePr>
        <p:xfrm>
          <a:off x="683568" y="4653136"/>
          <a:ext cx="8098160" cy="1987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8916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1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4248472" cy="2448272"/>
          </a:xfrm>
        </p:spPr>
        <p:txBody>
          <a:bodyPr>
            <a:normAutofit/>
          </a:bodyPr>
          <a:lstStyle/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副標題 2"/>
          <p:cNvSpPr txBox="1">
            <a:spLocks/>
          </p:cNvSpPr>
          <p:nvPr/>
        </p:nvSpPr>
        <p:spPr>
          <a:xfrm>
            <a:off x="251520" y="157708"/>
            <a:ext cx="5832648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教學</a:t>
            </a:r>
            <a:r>
              <a:rPr lang="zh-TW" alt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反</a:t>
            </a:r>
            <a:r>
              <a:rPr lang="zh-TW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思</a:t>
            </a:r>
            <a:r>
              <a:rPr lang="en-US" altLang="zh-TW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</a:t>
            </a:r>
            <a:r>
              <a:rPr lang="zh-TW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延伸活動</a:t>
            </a:r>
            <a:r>
              <a:rPr lang="en-US" altLang="zh-TW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—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理解應用問題題意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副標題 2"/>
          <p:cNvSpPr txBox="1">
            <a:spLocks/>
          </p:cNvSpPr>
          <p:nvPr/>
        </p:nvSpPr>
        <p:spPr>
          <a:xfrm>
            <a:off x="931885" y="3574515"/>
            <a:ext cx="2793896" cy="54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2400" dirty="0" smtClean="0">
                <a:solidFill>
                  <a:schemeClr val="bg1"/>
                </a:solidFill>
              </a:rPr>
              <a:t>重點關鍵字練習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副標題 2"/>
          <p:cNvSpPr txBox="1">
            <a:spLocks/>
          </p:cNvSpPr>
          <p:nvPr/>
        </p:nvSpPr>
        <p:spPr>
          <a:xfrm>
            <a:off x="5004048" y="3501008"/>
            <a:ext cx="338437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5" y="4025679"/>
            <a:ext cx="3007687" cy="225576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885" y="858120"/>
            <a:ext cx="3181799" cy="271564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045488" y="940016"/>
            <a:ext cx="2611303" cy="2510675"/>
          </a:xfrm>
          <a:prstGeom prst="rect">
            <a:avLst/>
          </a:prstGeom>
        </p:spPr>
      </p:pic>
      <p:sp>
        <p:nvSpPr>
          <p:cNvPr id="15" name="副標題 2"/>
          <p:cNvSpPr txBox="1">
            <a:spLocks/>
          </p:cNvSpPr>
          <p:nvPr/>
        </p:nvSpPr>
        <p:spPr>
          <a:xfrm>
            <a:off x="4932040" y="3535340"/>
            <a:ext cx="2793896" cy="54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用圖協助思考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副標題 2"/>
          <p:cNvSpPr txBox="1">
            <a:spLocks/>
          </p:cNvSpPr>
          <p:nvPr/>
        </p:nvSpPr>
        <p:spPr>
          <a:xfrm>
            <a:off x="892890" y="6297612"/>
            <a:ext cx="2793896" cy="54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2400" dirty="0" smtClean="0">
                <a:solidFill>
                  <a:schemeClr val="bg1"/>
                </a:solidFill>
              </a:rPr>
              <a:t>自我檢查訓練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橢圓形圖說文字 3"/>
          <p:cNvSpPr/>
          <p:nvPr/>
        </p:nvSpPr>
        <p:spPr>
          <a:xfrm>
            <a:off x="5652120" y="4081022"/>
            <a:ext cx="2952328" cy="1948647"/>
          </a:xfrm>
          <a:prstGeom prst="wedgeEllipseCallout">
            <a:avLst>
              <a:gd name="adj1" fmla="val -26067"/>
              <a:gd name="adj2" fmla="val 65362"/>
            </a:avLst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ea typeface="文鼎古" panose="02010609010101010101" pitchFamily="49" charset="-120"/>
              </a:rPr>
              <a:t>感謝聆聽</a:t>
            </a:r>
            <a:endParaRPr lang="zh-TW" altLang="en-US" sz="3600" dirty="0">
              <a:solidFill>
                <a:schemeClr val="bg1"/>
              </a:solidFill>
              <a:ea typeface="文鼎古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2110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1600" y="5388992"/>
            <a:ext cx="7416824" cy="1152128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 smtClean="0">
                <a:solidFill>
                  <a:schemeClr val="bg1"/>
                </a:solidFill>
              </a:rPr>
              <a:t>教學策略</a:t>
            </a:r>
            <a:r>
              <a:rPr lang="en-US" altLang="zh-TW" sz="2000" dirty="0" smtClean="0">
                <a:solidFill>
                  <a:schemeClr val="bg1"/>
                </a:solidFill>
              </a:rPr>
              <a:t>:</a:t>
            </a:r>
            <a:r>
              <a:rPr lang="zh-TW" altLang="en-US" sz="2000" dirty="0" smtClean="0">
                <a:solidFill>
                  <a:schemeClr val="bg1"/>
                </a:solidFill>
              </a:rPr>
              <a:t> 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271378632"/>
              </p:ext>
            </p:extLst>
          </p:nvPr>
        </p:nvGraphicFramePr>
        <p:xfrm>
          <a:off x="360040" y="116632"/>
          <a:ext cx="5401816" cy="98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副標題 2"/>
          <p:cNvSpPr txBox="1">
            <a:spLocks/>
          </p:cNvSpPr>
          <p:nvPr/>
        </p:nvSpPr>
        <p:spPr>
          <a:xfrm>
            <a:off x="539552" y="1268760"/>
            <a:ext cx="7848872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問題情境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利用討論完成本單元教學目標簡易心智圖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" name="資料庫圖表 14"/>
          <p:cNvGraphicFramePr/>
          <p:nvPr/>
        </p:nvGraphicFramePr>
        <p:xfrm>
          <a:off x="2123728" y="1916832"/>
          <a:ext cx="5976664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副標題 15"/>
          <p:cNvSpPr>
            <a:spLocks noGrp="1"/>
          </p:cNvSpPr>
          <p:nvPr>
            <p:ph type="subTitle" idx="1"/>
          </p:nvPr>
        </p:nvSpPr>
        <p:spPr>
          <a:xfrm>
            <a:off x="2561456" y="5168649"/>
            <a:ext cx="6400800" cy="166838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altLang="zh-TW" dirty="0">
                <a:solidFill>
                  <a:schemeClr val="bg1"/>
                </a:solidFill>
              </a:rPr>
              <a:t>1.</a:t>
            </a:r>
            <a:r>
              <a:rPr lang="zh-TW" altLang="en-US" dirty="0">
                <a:solidFill>
                  <a:schemeClr val="bg1"/>
                </a:solidFill>
              </a:rPr>
              <a:t>認知</a:t>
            </a:r>
            <a:r>
              <a:rPr lang="en-US" altLang="zh-TW" dirty="0">
                <a:solidFill>
                  <a:schemeClr val="bg1"/>
                </a:solidFill>
              </a:rPr>
              <a:t>-</a:t>
            </a:r>
            <a:r>
              <a:rPr lang="zh-TW" altLang="en-US" dirty="0">
                <a:solidFill>
                  <a:schemeClr val="bg1"/>
                </a:solidFill>
              </a:rPr>
              <a:t>後設認知策略</a:t>
            </a:r>
            <a:br>
              <a:rPr lang="zh-TW" altLang="en-US" dirty="0">
                <a:solidFill>
                  <a:schemeClr val="bg1"/>
                </a:solidFill>
              </a:rPr>
            </a:br>
            <a:r>
              <a:rPr lang="en-US" altLang="zh-TW" dirty="0" smtClean="0">
                <a:solidFill>
                  <a:schemeClr val="bg1"/>
                </a:solidFill>
              </a:rPr>
              <a:t>2</a:t>
            </a:r>
            <a:r>
              <a:rPr lang="en-US" altLang="zh-TW" dirty="0">
                <a:solidFill>
                  <a:schemeClr val="bg1"/>
                </a:solidFill>
              </a:rPr>
              <a:t>.</a:t>
            </a:r>
            <a:r>
              <a:rPr lang="zh-TW" altLang="en-US" dirty="0">
                <a:solidFill>
                  <a:schemeClr val="bg1"/>
                </a:solidFill>
              </a:rPr>
              <a:t>圖示表徵</a:t>
            </a:r>
            <a:r>
              <a:rPr lang="zh-TW" altLang="en-US" dirty="0" smtClean="0">
                <a:solidFill>
                  <a:schemeClr val="bg1"/>
                </a:solidFill>
              </a:rPr>
              <a:t>策略            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algn="l"/>
            <a:r>
              <a:rPr lang="en-US" altLang="zh-TW" dirty="0" err="1" smtClean="0">
                <a:solidFill>
                  <a:schemeClr val="bg1"/>
                </a:solidFill>
              </a:rPr>
              <a:t>3.CRA</a:t>
            </a:r>
            <a:r>
              <a:rPr lang="zh-TW" altLang="en-US" dirty="0">
                <a:solidFill>
                  <a:schemeClr val="bg1"/>
                </a:solidFill>
              </a:rPr>
              <a:t>策略</a:t>
            </a:r>
            <a:r>
              <a:rPr lang="en-US" altLang="zh-TW" dirty="0">
                <a:solidFill>
                  <a:schemeClr val="bg1"/>
                </a:solidFill>
              </a:rPr>
              <a:t>(</a:t>
            </a:r>
            <a:r>
              <a:rPr lang="zh-TW" altLang="en-US" dirty="0">
                <a:solidFill>
                  <a:schemeClr val="bg1"/>
                </a:solidFill>
              </a:rPr>
              <a:t>具體</a:t>
            </a:r>
            <a:r>
              <a:rPr lang="en-US" altLang="zh-TW" dirty="0">
                <a:solidFill>
                  <a:schemeClr val="bg1"/>
                </a:solidFill>
              </a:rPr>
              <a:t>-</a:t>
            </a:r>
            <a:r>
              <a:rPr lang="zh-TW" altLang="en-US" dirty="0">
                <a:solidFill>
                  <a:schemeClr val="bg1"/>
                </a:solidFill>
              </a:rPr>
              <a:t>半具體</a:t>
            </a:r>
            <a:r>
              <a:rPr lang="en-US" altLang="zh-TW" dirty="0">
                <a:solidFill>
                  <a:schemeClr val="bg1"/>
                </a:solidFill>
              </a:rPr>
              <a:t>-</a:t>
            </a:r>
            <a:r>
              <a:rPr lang="zh-TW" altLang="en-US" dirty="0">
                <a:solidFill>
                  <a:schemeClr val="bg1"/>
                </a:solidFill>
              </a:rPr>
              <a:t>抽象</a:t>
            </a:r>
            <a:r>
              <a:rPr lang="en-US" altLang="zh-TW" dirty="0" smtClean="0">
                <a:solidFill>
                  <a:schemeClr val="bg1"/>
                </a:solidFill>
              </a:rPr>
              <a:t>)</a:t>
            </a:r>
          </a:p>
          <a:p>
            <a:pPr algn="l"/>
            <a:r>
              <a:rPr lang="en-US" altLang="zh-TW" dirty="0" smtClean="0">
                <a:solidFill>
                  <a:schemeClr val="bg1"/>
                </a:solidFill>
              </a:rPr>
              <a:t>4.</a:t>
            </a:r>
            <a:r>
              <a:rPr lang="zh-TW" altLang="en-US" dirty="0" smtClean="0">
                <a:solidFill>
                  <a:schemeClr val="bg1"/>
                </a:solidFill>
              </a:rPr>
              <a:t>動機策略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algn="l"/>
            <a:r>
              <a:rPr lang="en-US" altLang="zh-TW" dirty="0" smtClean="0">
                <a:solidFill>
                  <a:schemeClr val="bg1"/>
                </a:solidFill>
              </a:rPr>
              <a:t>5.</a:t>
            </a:r>
            <a:r>
              <a:rPr lang="zh-TW" altLang="en-US" dirty="0" smtClean="0">
                <a:solidFill>
                  <a:schemeClr val="bg1"/>
                </a:solidFill>
              </a:rPr>
              <a:t>預測策略</a:t>
            </a:r>
            <a:r>
              <a:rPr lang="en-US" altLang="zh-TW" dirty="0">
                <a:solidFill>
                  <a:schemeClr val="bg1"/>
                </a:solidFill>
              </a:rPr>
              <a:t/>
            </a:r>
            <a:br>
              <a:rPr lang="en-US" altLang="zh-TW" dirty="0">
                <a:solidFill>
                  <a:schemeClr val="bg1"/>
                </a:solidFill>
              </a:rPr>
            </a:b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38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3933056"/>
            <a:ext cx="7920880" cy="2232248"/>
          </a:xfrm>
        </p:spPr>
        <p:txBody>
          <a:bodyPr>
            <a:normAutofit/>
          </a:bodyPr>
          <a:lstStyle/>
          <a:p>
            <a:pPr algn="l"/>
            <a:r>
              <a:rPr lang="zh-TW" altLang="en-US" sz="2800" dirty="0" smtClean="0">
                <a:solidFill>
                  <a:schemeClr val="bg1"/>
                </a:solidFill>
              </a:rPr>
              <a:t>教學策略</a:t>
            </a:r>
            <a:r>
              <a:rPr lang="en-US" altLang="zh-TW" sz="2800" dirty="0" smtClean="0">
                <a:solidFill>
                  <a:schemeClr val="bg1"/>
                </a:solidFill>
              </a:rPr>
              <a:t>:1.</a:t>
            </a:r>
            <a:r>
              <a:rPr lang="zh-TW" altLang="en-US" sz="2800" dirty="0" smtClean="0">
                <a:solidFill>
                  <a:schemeClr val="bg1"/>
                </a:solidFill>
              </a:rPr>
              <a:t>提問</a:t>
            </a:r>
            <a:r>
              <a:rPr lang="en-US" altLang="zh-TW" sz="2800" dirty="0">
                <a:solidFill>
                  <a:schemeClr val="bg1"/>
                </a:solidFill>
              </a:rPr>
              <a:t/>
            </a:r>
            <a:br>
              <a:rPr lang="en-US" altLang="zh-TW" sz="2800" dirty="0">
                <a:solidFill>
                  <a:schemeClr val="bg1"/>
                </a:solidFill>
              </a:rPr>
            </a:br>
            <a:r>
              <a:rPr lang="en-US" altLang="zh-TW" sz="2800" dirty="0">
                <a:solidFill>
                  <a:schemeClr val="bg1"/>
                </a:solidFill>
              </a:rPr>
              <a:t>                  </a:t>
            </a:r>
            <a:r>
              <a:rPr lang="en-US" altLang="zh-TW" sz="2800" dirty="0" smtClean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2.</a:t>
            </a:r>
            <a:r>
              <a:rPr lang="zh-TW" altLang="en-US" sz="2800" dirty="0">
                <a:solidFill>
                  <a:schemeClr val="bg1"/>
                </a:solidFill>
              </a:rPr>
              <a:t>故事引導</a:t>
            </a:r>
            <a:r>
              <a:rPr lang="en-US" altLang="zh-TW" sz="2800" dirty="0" smtClean="0">
                <a:solidFill>
                  <a:schemeClr val="bg1"/>
                </a:solidFill>
              </a:rPr>
              <a:t>:</a:t>
            </a:r>
            <a:br>
              <a:rPr lang="en-US" altLang="zh-TW" sz="2800" dirty="0" smtClean="0">
                <a:solidFill>
                  <a:schemeClr val="bg1"/>
                </a:solidFill>
              </a:rPr>
            </a:br>
            <a:r>
              <a:rPr lang="en-US" altLang="zh-TW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</a:rPr>
              <a:t>                     </a:t>
            </a:r>
            <a:r>
              <a:rPr lang="zh-TW" altLang="en-US" sz="2800" dirty="0" smtClean="0">
                <a:solidFill>
                  <a:schemeClr val="bg1"/>
                </a:solidFill>
                <a:hlinkClick r:id="rId2" action="ppaction://hlinkpres?slideindex=1&amp;slidetitle="/>
              </a:rPr>
              <a:t>購物</a:t>
            </a:r>
            <a:r>
              <a:rPr lang="en-US" altLang="zh-TW" sz="2800" dirty="0">
                <a:solidFill>
                  <a:schemeClr val="bg1"/>
                </a:solidFill>
                <a:hlinkClick r:id="rId2" action="ppaction://hlinkpres?slideindex=1&amp;slidetitle="/>
              </a:rPr>
              <a:t>\</a:t>
            </a:r>
            <a:r>
              <a:rPr lang="zh-TW" altLang="en-US" sz="2800" dirty="0">
                <a:solidFill>
                  <a:schemeClr val="bg1"/>
                </a:solidFill>
                <a:hlinkClick r:id="rId2" action="ppaction://hlinkpres?slideindex=1&amp;slidetitle="/>
              </a:rPr>
              <a:t>鈔票先生的旅行</a:t>
            </a:r>
            <a:r>
              <a:rPr lang="en-US" altLang="zh-TW" sz="2800" dirty="0">
                <a:solidFill>
                  <a:schemeClr val="bg1"/>
                </a:solidFill>
                <a:hlinkClick r:id="rId2" action="ppaction://hlinkpres?slideindex=1&amp;slidetitle="/>
              </a:rPr>
              <a:t>.</a:t>
            </a:r>
            <a:r>
              <a:rPr lang="en-US" altLang="zh-TW" sz="2800" dirty="0" err="1" smtClean="0">
                <a:solidFill>
                  <a:schemeClr val="bg1"/>
                </a:solidFill>
                <a:hlinkClick r:id="rId2" action="ppaction://hlinkpres?slideindex=1&amp;slidetitle="/>
              </a:rPr>
              <a:t>ppt</a:t>
            </a:r>
            <a:r>
              <a:rPr lang="en-US" altLang="zh-TW" sz="2800" dirty="0" smtClean="0">
                <a:solidFill>
                  <a:schemeClr val="bg1"/>
                </a:solidFill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</a:rPr>
            </a:br>
            <a:r>
              <a:rPr lang="en-US" altLang="zh-TW" sz="2800" dirty="0" smtClean="0">
                <a:solidFill>
                  <a:schemeClr val="bg1"/>
                </a:solidFill>
              </a:rPr>
              <a:t>                   </a:t>
            </a:r>
            <a:r>
              <a:rPr lang="en-US" altLang="zh-TW" sz="2800" dirty="0">
                <a:solidFill>
                  <a:schemeClr val="bg1"/>
                </a:solidFill>
              </a:rPr>
              <a:t>3.</a:t>
            </a:r>
            <a:r>
              <a:rPr lang="zh-TW" altLang="en-US" sz="2800" dirty="0">
                <a:solidFill>
                  <a:schemeClr val="bg1"/>
                </a:solidFill>
              </a:rPr>
              <a:t>實物操作</a:t>
            </a:r>
            <a:br>
              <a:rPr lang="zh-TW" altLang="en-US" sz="2800" dirty="0">
                <a:solidFill>
                  <a:schemeClr val="bg1"/>
                </a:solidFill>
              </a:rPr>
            </a:br>
            <a:r>
              <a:rPr lang="zh-TW" altLang="en-US" sz="2800" dirty="0">
                <a:solidFill>
                  <a:schemeClr val="bg1"/>
                </a:solidFill>
              </a:rPr>
              <a:t>                  </a:t>
            </a:r>
            <a:r>
              <a:rPr lang="zh-TW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4.</a:t>
            </a:r>
            <a:r>
              <a:rPr lang="zh-TW" altLang="en-US" sz="2800" dirty="0">
                <a:solidFill>
                  <a:schemeClr val="bg1"/>
                </a:solidFill>
              </a:rPr>
              <a:t>數學小</a:t>
            </a:r>
            <a:r>
              <a:rPr lang="zh-TW" altLang="en-US" sz="2800" dirty="0" smtClean="0">
                <a:solidFill>
                  <a:schemeClr val="bg1"/>
                </a:solidFill>
              </a:rPr>
              <a:t>筆記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271378632"/>
              </p:ext>
            </p:extLst>
          </p:nvPr>
        </p:nvGraphicFramePr>
        <p:xfrm>
          <a:off x="360040" y="116632"/>
          <a:ext cx="5401816" cy="98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副標題 2"/>
          <p:cNvSpPr txBox="1">
            <a:spLocks/>
          </p:cNvSpPr>
          <p:nvPr/>
        </p:nvSpPr>
        <p:spPr>
          <a:xfrm>
            <a:off x="539552" y="1196752"/>
            <a:ext cx="3960439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教學活動一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鈔票先生的旅行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副標題 2"/>
          <p:cNvSpPr txBox="1">
            <a:spLocks/>
          </p:cNvSpPr>
          <p:nvPr/>
        </p:nvSpPr>
        <p:spPr>
          <a:xfrm>
            <a:off x="611560" y="2060848"/>
            <a:ext cx="612068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教學</a:t>
            </a:r>
            <a:r>
              <a:rPr lang="zh-TW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目標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一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:1.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認識錢幣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    </a:t>
            </a:r>
            <a:r>
              <a:rPr lang="en-US" altLang="zh-TW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2.</a:t>
            </a:r>
            <a:r>
              <a:rPr lang="zh-TW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分辨幣值</a:t>
            </a:r>
            <a:endParaRPr lang="en-US" altLang="zh-TW" sz="24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不同幣值間的關係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    </a:t>
            </a:r>
            <a:r>
              <a:rPr lang="en-US" altLang="zh-TW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4.</a:t>
            </a:r>
            <a:r>
              <a:rPr lang="zh-TW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使用錢幣適當的觀念與用法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4938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9552" y="3356992"/>
            <a:ext cx="3579758" cy="432048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提問與繪本故事引導</a:t>
            </a:r>
            <a:r>
              <a:rPr lang="en-US" altLang="zh-TW" dirty="0" smtClean="0">
                <a:solidFill>
                  <a:schemeClr val="bg1"/>
                </a:solidFill>
              </a:rPr>
              <a:t>(</a:t>
            </a:r>
            <a:r>
              <a:rPr lang="zh-TW" altLang="en-US" dirty="0" smtClean="0">
                <a:solidFill>
                  <a:schemeClr val="bg1"/>
                </a:solidFill>
              </a:rPr>
              <a:t>預測策略</a:t>
            </a:r>
            <a:r>
              <a:rPr lang="en-US" altLang="zh-TW" dirty="0" smtClean="0">
                <a:solidFill>
                  <a:schemeClr val="bg1"/>
                </a:solidFill>
              </a:rPr>
              <a:t>)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271378632"/>
              </p:ext>
            </p:extLst>
          </p:nvPr>
        </p:nvGraphicFramePr>
        <p:xfrm>
          <a:off x="360040" y="116632"/>
          <a:ext cx="5401816" cy="98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2834532" cy="212589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1268760"/>
            <a:ext cx="2834885" cy="212616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8"/>
            <a:ext cx="2834886" cy="212616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61048"/>
            <a:ext cx="2834885" cy="2126163"/>
          </a:xfrm>
          <a:prstGeom prst="rect">
            <a:avLst/>
          </a:prstGeom>
        </p:spPr>
      </p:pic>
      <p:sp>
        <p:nvSpPr>
          <p:cNvPr id="11" name="副標題 2"/>
          <p:cNvSpPr txBox="1">
            <a:spLocks/>
          </p:cNvSpPr>
          <p:nvPr/>
        </p:nvSpPr>
        <p:spPr>
          <a:xfrm>
            <a:off x="4788024" y="3429000"/>
            <a:ext cx="3579758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操作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錢幣拓印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辨認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副標題 2"/>
          <p:cNvSpPr txBox="1">
            <a:spLocks/>
          </p:cNvSpPr>
          <p:nvPr/>
        </p:nvSpPr>
        <p:spPr>
          <a:xfrm>
            <a:off x="755576" y="6021288"/>
            <a:ext cx="3579758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錢幣用途的討論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副標題 2"/>
          <p:cNvSpPr txBox="1">
            <a:spLocks/>
          </p:cNvSpPr>
          <p:nvPr/>
        </p:nvSpPr>
        <p:spPr>
          <a:xfrm>
            <a:off x="5076056" y="5949280"/>
            <a:ext cx="357975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2400" noProof="0" dirty="0" smtClean="0">
                <a:solidFill>
                  <a:schemeClr val="bg1"/>
                </a:solidFill>
              </a:rPr>
              <a:t>討論辨認錢幣的方</a:t>
            </a:r>
            <a:r>
              <a:rPr lang="zh-TW" altLang="en-US" sz="2400" noProof="0" dirty="0">
                <a:solidFill>
                  <a:schemeClr val="bg1"/>
                </a:solidFill>
              </a:rPr>
              <a:t>法</a:t>
            </a:r>
            <a:endParaRPr kumimoji="0" lang="zh-TW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4" name="副標題 2"/>
          <p:cNvSpPr>
            <a:spLocks noGrp="1"/>
          </p:cNvSpPr>
          <p:nvPr>
            <p:ph type="ctrTitle"/>
          </p:nvPr>
        </p:nvSpPr>
        <p:spPr>
          <a:xfrm>
            <a:off x="4932040" y="260648"/>
            <a:ext cx="3960439" cy="792162"/>
          </a:xfrm>
        </p:spPr>
        <p:txBody>
          <a:bodyPr>
            <a:noAutofit/>
          </a:bodyPr>
          <a:lstStyle/>
          <a:p>
            <a:pPr algn="l"/>
            <a:r>
              <a:rPr lang="zh-TW" altLang="en-US" sz="2400" dirty="0" smtClean="0">
                <a:solidFill>
                  <a:schemeClr val="bg1"/>
                </a:solidFill>
              </a:rPr>
              <a:t>教學活動一</a:t>
            </a:r>
            <a:r>
              <a:rPr lang="en-US" altLang="zh-TW" sz="2400" dirty="0" smtClean="0">
                <a:solidFill>
                  <a:schemeClr val="bg1"/>
                </a:solidFill>
              </a:rPr>
              <a:t>:</a:t>
            </a:r>
            <a:r>
              <a:rPr lang="zh-TW" altLang="en-US" sz="2400" dirty="0" smtClean="0">
                <a:solidFill>
                  <a:schemeClr val="bg1"/>
                </a:solidFill>
              </a:rPr>
              <a:t>鈔票先生的旅行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38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934281154"/>
              </p:ext>
            </p:extLst>
          </p:nvPr>
        </p:nvGraphicFramePr>
        <p:xfrm>
          <a:off x="360040" y="116632"/>
          <a:ext cx="5401816" cy="98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標題 1"/>
          <p:cNvSpPr txBox="1">
            <a:spLocks/>
          </p:cNvSpPr>
          <p:nvPr/>
        </p:nvSpPr>
        <p:spPr>
          <a:xfrm>
            <a:off x="683568" y="4293096"/>
            <a:ext cx="741682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教學策略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提問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競賽遊戲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動機策略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實物操作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數學小筆記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副標題 2"/>
          <p:cNvSpPr txBox="1">
            <a:spLocks noGrp="1"/>
          </p:cNvSpPr>
          <p:nvPr>
            <p:ph type="subTitle" idx="1"/>
          </p:nvPr>
        </p:nvSpPr>
        <p:spPr>
          <a:xfrm>
            <a:off x="611188" y="1268412"/>
            <a:ext cx="5689004" cy="1152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教學活動二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錢幣變變變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副標題 2"/>
          <p:cNvSpPr txBox="1">
            <a:spLocks noGrp="1"/>
          </p:cNvSpPr>
          <p:nvPr>
            <p:ph type="ctrTitle"/>
          </p:nvPr>
        </p:nvSpPr>
        <p:spPr>
          <a:xfrm>
            <a:off x="611560" y="25649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教學</a:t>
            </a:r>
            <a:r>
              <a:rPr lang="zh-TW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目標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:1.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找出計算總價的各種方法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</a:t>
            </a:r>
            <a:r>
              <a:rPr lang="en-US" altLang="zh-TW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2.</a:t>
            </a:r>
            <a:r>
              <a:rPr lang="zh-TW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能做幣值間的兌換</a:t>
            </a:r>
            <a:endParaRPr lang="en-US" altLang="zh-TW" sz="24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能比較總值大小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7775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3356992"/>
            <a:ext cx="3528392" cy="432048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抓一把遊戲競賽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934281154"/>
              </p:ext>
            </p:extLst>
          </p:nvPr>
        </p:nvGraphicFramePr>
        <p:xfrm>
          <a:off x="360040" y="116632"/>
          <a:ext cx="5401816" cy="98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2834532" cy="212589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52736"/>
            <a:ext cx="2834885" cy="212616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61048"/>
            <a:ext cx="2834885" cy="2126164"/>
          </a:xfrm>
          <a:prstGeom prst="rect">
            <a:avLst/>
          </a:prstGeom>
        </p:spPr>
      </p:pic>
      <p:sp>
        <p:nvSpPr>
          <p:cNvPr id="11" name="副標題 2"/>
          <p:cNvSpPr txBox="1">
            <a:spLocks/>
          </p:cNvSpPr>
          <p:nvPr/>
        </p:nvSpPr>
        <p:spPr>
          <a:xfrm>
            <a:off x="5615608" y="188640"/>
            <a:ext cx="3348880" cy="747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教學活動二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錢幣變變變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矩形 12"/>
          <p:cNvSpPr/>
          <p:nvPr/>
        </p:nvSpPr>
        <p:spPr>
          <a:xfrm rot="1152425">
            <a:off x="7403731" y="1181453"/>
            <a:ext cx="906625" cy="73353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altLang="zh-TW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r>
              <a:rPr lang="zh-TW" alt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！</a:t>
            </a:r>
            <a:endParaRPr lang="zh-TW" alt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副標題 2"/>
          <p:cNvSpPr txBox="1">
            <a:spLocks/>
          </p:cNvSpPr>
          <p:nvPr/>
        </p:nvSpPr>
        <p:spPr>
          <a:xfrm>
            <a:off x="4932040" y="3212976"/>
            <a:ext cx="352839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lang="zh-TW" altLang="en-US" sz="3200" dirty="0" smtClean="0">
                <a:solidFill>
                  <a:schemeClr val="bg1"/>
                </a:solidFill>
              </a:rPr>
              <a:t>老師！算不出來啊～</a:t>
            </a:r>
            <a:endParaRPr lang="en-US" altLang="zh-TW" sz="3200" dirty="0" smtClean="0">
              <a:solidFill>
                <a:schemeClr val="bg1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altLang="zh-TW" sz="3200" dirty="0" smtClean="0">
                <a:solidFill>
                  <a:schemeClr val="bg1"/>
                </a:solidFill>
              </a:rPr>
              <a:t>(</a:t>
            </a:r>
            <a:r>
              <a:rPr lang="zh-TW" altLang="en-US" sz="3200" dirty="0" smtClean="0">
                <a:solidFill>
                  <a:schemeClr val="bg1"/>
                </a:solidFill>
              </a:rPr>
              <a:t>抓太大把</a:t>
            </a:r>
            <a:r>
              <a:rPr lang="en-US" altLang="zh-TW" sz="3200" dirty="0" smtClean="0">
                <a:solidFill>
                  <a:schemeClr val="bg1"/>
                </a:solidFill>
              </a:rPr>
              <a:t>)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zh-TW" sz="32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zh-TW" sz="32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4283968" y="908720"/>
            <a:ext cx="2016224" cy="1944216"/>
            <a:chOff x="4283968" y="908720"/>
            <a:chExt cx="2016224" cy="1944216"/>
          </a:xfrm>
        </p:grpSpPr>
        <p:sp>
          <p:nvSpPr>
            <p:cNvPr id="15" name="爆炸 1 14"/>
            <p:cNvSpPr/>
            <p:nvPr/>
          </p:nvSpPr>
          <p:spPr>
            <a:xfrm>
              <a:off x="4283968" y="908720"/>
              <a:ext cx="2016224" cy="1944216"/>
            </a:xfrm>
            <a:prstGeom prst="irregularSeal1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572000" y="1340768"/>
              <a:ext cx="15696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5400" b="1" cap="none" spc="0" dirty="0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問題</a:t>
              </a:r>
              <a:endParaRPr lang="zh-TW" altLang="en-US" sz="54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22" name="副標題 2"/>
          <p:cNvSpPr txBox="1">
            <a:spLocks/>
          </p:cNvSpPr>
          <p:nvPr/>
        </p:nvSpPr>
        <p:spPr>
          <a:xfrm>
            <a:off x="1259632" y="6021288"/>
            <a:ext cx="3528392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討論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數數方法改變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7231" y="3773559"/>
            <a:ext cx="2834886" cy="2121592"/>
          </a:xfrm>
          <a:prstGeom prst="rect">
            <a:avLst/>
          </a:prstGeom>
        </p:spPr>
      </p:pic>
      <p:sp>
        <p:nvSpPr>
          <p:cNvPr id="20" name="副標題 2"/>
          <p:cNvSpPr txBox="1">
            <a:spLocks/>
          </p:cNvSpPr>
          <p:nvPr/>
        </p:nvSpPr>
        <p:spPr>
          <a:xfrm>
            <a:off x="4932040" y="5957778"/>
            <a:ext cx="3528392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練習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數</a:t>
            </a: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數方法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775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00814" y="3217319"/>
            <a:ext cx="3528392" cy="432048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百數表的應用</a:t>
            </a:r>
            <a:r>
              <a:rPr lang="en-US" altLang="zh-TW" dirty="0" smtClean="0">
                <a:solidFill>
                  <a:schemeClr val="bg1"/>
                </a:solidFill>
              </a:rPr>
              <a:t>(</a:t>
            </a:r>
            <a:r>
              <a:rPr lang="zh-TW" altLang="en-US" dirty="0" smtClean="0">
                <a:solidFill>
                  <a:schemeClr val="bg1"/>
                </a:solidFill>
              </a:rPr>
              <a:t>半具體→抽象</a:t>
            </a:r>
            <a:r>
              <a:rPr lang="en-US" altLang="zh-TW" dirty="0" smtClean="0">
                <a:solidFill>
                  <a:schemeClr val="bg1"/>
                </a:solidFill>
              </a:rPr>
              <a:t>)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934281154"/>
              </p:ext>
            </p:extLst>
          </p:nvPr>
        </p:nvGraphicFramePr>
        <p:xfrm>
          <a:off x="360040" y="116632"/>
          <a:ext cx="5401816" cy="98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2267"/>
            <a:ext cx="2833892" cy="212589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71" y="3725822"/>
            <a:ext cx="1782706" cy="237694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16" y="3729052"/>
            <a:ext cx="1769420" cy="2359227"/>
          </a:xfrm>
          <a:prstGeom prst="rect">
            <a:avLst/>
          </a:prstGeom>
        </p:spPr>
      </p:pic>
      <p:sp>
        <p:nvSpPr>
          <p:cNvPr id="11" name="副標題 2"/>
          <p:cNvSpPr txBox="1">
            <a:spLocks/>
          </p:cNvSpPr>
          <p:nvPr/>
        </p:nvSpPr>
        <p:spPr>
          <a:xfrm>
            <a:off x="5615608" y="188640"/>
            <a:ext cx="3348880" cy="747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教學活動二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錢幣變變變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副標題 2"/>
          <p:cNvSpPr txBox="1">
            <a:spLocks/>
          </p:cNvSpPr>
          <p:nvPr/>
        </p:nvSpPr>
        <p:spPr>
          <a:xfrm>
            <a:off x="4917530" y="6102763"/>
            <a:ext cx="3528392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lang="zh-TW" altLang="en-US" sz="3200" dirty="0" smtClean="0">
                <a:solidFill>
                  <a:schemeClr val="bg1"/>
                </a:solidFill>
              </a:rPr>
              <a:t>概念建立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>
            <a:off x="5940152" y="6858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副標題 2"/>
          <p:cNvSpPr txBox="1">
            <a:spLocks/>
          </p:cNvSpPr>
          <p:nvPr/>
        </p:nvSpPr>
        <p:spPr>
          <a:xfrm>
            <a:off x="971600" y="6144944"/>
            <a:ext cx="3528392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練習幣值換算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4781" y="1092068"/>
            <a:ext cx="2834886" cy="2127688"/>
          </a:xfrm>
          <a:prstGeom prst="rect">
            <a:avLst/>
          </a:prstGeom>
        </p:spPr>
      </p:pic>
      <p:sp>
        <p:nvSpPr>
          <p:cNvPr id="15" name="副標題 2"/>
          <p:cNvSpPr txBox="1">
            <a:spLocks/>
          </p:cNvSpPr>
          <p:nvPr/>
        </p:nvSpPr>
        <p:spPr>
          <a:xfrm>
            <a:off x="970463" y="3251593"/>
            <a:ext cx="3528392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lang="zh-TW" altLang="en-US" sz="3200" dirty="0" smtClean="0">
                <a:solidFill>
                  <a:schemeClr val="bg1"/>
                </a:solidFill>
              </a:rPr>
              <a:t>具體操作→半具體建立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775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1558919371"/>
              </p:ext>
            </p:extLst>
          </p:nvPr>
        </p:nvGraphicFramePr>
        <p:xfrm>
          <a:off x="360040" y="116632"/>
          <a:ext cx="5401816" cy="98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副標題 2"/>
          <p:cNvSpPr txBox="1">
            <a:spLocks noGrp="1"/>
          </p:cNvSpPr>
          <p:nvPr>
            <p:ph type="subTitle" idx="1"/>
          </p:nvPr>
        </p:nvSpPr>
        <p:spPr>
          <a:xfrm>
            <a:off x="611188" y="1268412"/>
            <a:ext cx="5689004" cy="1152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教學活動三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精打細算有一套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副標題 2"/>
          <p:cNvSpPr txBox="1">
            <a:spLocks noGrp="1"/>
          </p:cNvSpPr>
          <p:nvPr>
            <p:ph type="ctrTitle"/>
          </p:nvPr>
        </p:nvSpPr>
        <p:spPr>
          <a:xfrm>
            <a:off x="611560" y="25649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教學</a:t>
            </a:r>
            <a:r>
              <a:rPr lang="zh-TW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目標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:1.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認識標價與錢幣之間的關係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</a:t>
            </a:r>
            <a:r>
              <a:rPr lang="en-US" altLang="zh-TW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2.</a:t>
            </a:r>
            <a:r>
              <a:rPr lang="zh-TW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能找出規則用最適當的錢幣數量付錢</a:t>
            </a:r>
            <a:endParaRPr lang="en-US" altLang="zh-TW" sz="24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能當小小店長做出適當的找錢行為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683568" y="4293096"/>
            <a:ext cx="741682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教學策略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提問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情境演練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實物操作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數學小筆記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2645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9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D5C41E8-B092-4922-A6CC-2AB24793D8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在視窗中平移動畫圖片及出現淡入標題</Template>
  <TotalTime>1162</TotalTime>
  <Words>4681</Words>
  <Application>Microsoft Office PowerPoint</Application>
  <PresentationFormat>如螢幕大小 (4:3)</PresentationFormat>
  <Paragraphs>463</Paragraphs>
  <Slides>20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1" baseType="lpstr">
      <vt:lpstr>文鼎古</vt:lpstr>
      <vt:lpstr>文鼎粗</vt:lpstr>
      <vt:lpstr>文鼎新</vt:lpstr>
      <vt:lpstr>拆解問題標楷體</vt:lpstr>
      <vt:lpstr>Microsoft JhengHei</vt:lpstr>
      <vt:lpstr>PMingLiU</vt:lpstr>
      <vt:lpstr>PMingLiU</vt:lpstr>
      <vt:lpstr>標楷體</vt:lpstr>
      <vt:lpstr>Arial</vt:lpstr>
      <vt:lpstr>Calibri</vt:lpstr>
      <vt:lpstr>394</vt:lpstr>
      <vt:lpstr>PowerPoint 簡報</vt:lpstr>
      <vt:lpstr>教學目標</vt:lpstr>
      <vt:lpstr>教學策略: </vt:lpstr>
      <vt:lpstr>教學策略:1.提問                    2.故事引導:                       購物\鈔票先生的旅行.ppt                    3.實物操作                    4.數學小筆記</vt:lpstr>
      <vt:lpstr>教學活動一:鈔票先生的旅行</vt:lpstr>
      <vt:lpstr>教學目標:1.找出計算總價的各種方法                    2.能做幣值間的兌換                    3.能比較總值大小                    </vt:lpstr>
      <vt:lpstr>PowerPoint 簡報</vt:lpstr>
      <vt:lpstr>PowerPoint 簡報</vt:lpstr>
      <vt:lpstr>教學目標:1.認識標價與錢幣之間的關係                    2.能找出規則用最適當的錢幣數量付錢                    3.能當小小店長做出適當的找錢行為                    </vt:lpstr>
      <vt:lpstr>PowerPoint 簡報</vt:lpstr>
      <vt:lpstr>PowerPoint 簡報</vt:lpstr>
      <vt:lpstr>PowerPoint 簡報</vt:lpstr>
      <vt:lpstr>教學目標:1.規劃簡易適當的採購計畫                    2.擔任小小店長能正確收款                    3.擔任顧客能正確付款                  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keywords/>
  <cp:lastModifiedBy>user</cp:lastModifiedBy>
  <cp:revision>59</cp:revision>
  <cp:lastPrinted>2018-05-16T01:52:41Z</cp:lastPrinted>
  <dcterms:created xsi:type="dcterms:W3CDTF">2018-05-04T04:59:30Z</dcterms:created>
  <dcterms:modified xsi:type="dcterms:W3CDTF">2018-05-16T01:53:57Z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TC018814299991</vt:lpwstr>
  </property>
</Properties>
</file>