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8" r:id="rId5"/>
    <p:sldId id="269" r:id="rId6"/>
    <p:sldId id="278" r:id="rId7"/>
    <p:sldId id="279" r:id="rId8"/>
    <p:sldId id="282" r:id="rId9"/>
    <p:sldId id="277" r:id="rId10"/>
    <p:sldId id="281" r:id="rId11"/>
    <p:sldId id="280" r:id="rId12"/>
    <p:sldId id="272" r:id="rId13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>
      <p:cViewPr varScale="1">
        <p:scale>
          <a:sx n="86" d="100"/>
          <a:sy n="86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836768723725722"/>
          <c:y val="2.9438822447102116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成績分配比例</c:v>
                </c:pt>
              </c:strCache>
            </c:strRef>
          </c:tx>
          <c:cat>
            <c:strRef>
              <c:f>工作表1!$A$2:$A$4</c:f>
              <c:strCache>
                <c:ptCount val="3"/>
                <c:pt idx="0">
                  <c:v>平時成績</c:v>
                </c:pt>
                <c:pt idx="1">
                  <c:v>期中評量</c:v>
                </c:pt>
                <c:pt idx="2">
                  <c:v>期末評量</c:v>
                </c:pt>
              </c:strCache>
            </c:strRef>
          </c:cat>
          <c:val>
            <c:numRef>
              <c:f>工作表1!$B$2:$B$4</c:f>
              <c:numCache>
                <c:formatCode>0%</c:formatCode>
                <c:ptCount val="3"/>
                <c:pt idx="0">
                  <c:v>0.5</c:v>
                </c:pt>
                <c:pt idx="1">
                  <c:v>0.25</c:v>
                </c:pt>
                <c:pt idx="2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F5E56A-B033-4773-8CD6-C474C2EE5119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D77F4766-FF04-4DAA-A628-F37FDC49DDDD}">
      <dgm:prSet phldrT="[文字]"/>
      <dgm:spPr/>
      <dgm:t>
        <a:bodyPr/>
        <a:lstStyle/>
        <a:p>
          <a:r>
            <a:rPr lang="zh-TW" altLang="en-US" dirty="0" smtClean="0"/>
            <a:t>經營理念</a:t>
          </a:r>
          <a:endParaRPr lang="zh-TW" altLang="en-US" dirty="0"/>
        </a:p>
      </dgm:t>
    </dgm:pt>
    <dgm:pt modelId="{D33094C8-41C5-4947-AA48-0B961E2173DA}" type="parTrans" cxnId="{A43B309D-78C0-49C7-ACA6-4CA2689E650E}">
      <dgm:prSet/>
      <dgm:spPr/>
      <dgm:t>
        <a:bodyPr/>
        <a:lstStyle/>
        <a:p>
          <a:endParaRPr lang="zh-TW" altLang="en-US"/>
        </a:p>
      </dgm:t>
    </dgm:pt>
    <dgm:pt modelId="{CC272E8F-A64E-4D84-834C-56B0BC4A185A}" type="sibTrans" cxnId="{A43B309D-78C0-49C7-ACA6-4CA2689E650E}">
      <dgm:prSet/>
      <dgm:spPr/>
      <dgm:t>
        <a:bodyPr/>
        <a:lstStyle/>
        <a:p>
          <a:endParaRPr lang="zh-TW" altLang="en-US"/>
        </a:p>
      </dgm:t>
    </dgm:pt>
    <dgm:pt modelId="{62A6A42C-1500-4826-A39C-17A4BDE7C0C9}">
      <dgm:prSet phldrT="[文字]"/>
      <dgm:spPr/>
      <dgm:t>
        <a:bodyPr/>
        <a:lstStyle/>
        <a:p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解決問題</a:t>
          </a:r>
          <a:endParaRPr lang="zh-TW" altLang="en-US" dirty="0"/>
        </a:p>
      </dgm:t>
    </dgm:pt>
    <dgm:pt modelId="{193FD151-CB9E-4943-8F09-A8BC184EB0E4}" type="parTrans" cxnId="{9BE22C1F-E18D-48D1-8184-E369792390C1}">
      <dgm:prSet/>
      <dgm:spPr/>
      <dgm:t>
        <a:bodyPr/>
        <a:lstStyle/>
        <a:p>
          <a:endParaRPr lang="zh-TW" altLang="en-US"/>
        </a:p>
      </dgm:t>
    </dgm:pt>
    <dgm:pt modelId="{2E368391-9683-4C08-A8AF-BB7E57A38AD2}" type="sibTrans" cxnId="{9BE22C1F-E18D-48D1-8184-E369792390C1}">
      <dgm:prSet/>
      <dgm:spPr/>
      <dgm:t>
        <a:bodyPr/>
        <a:lstStyle/>
        <a:p>
          <a:endParaRPr lang="zh-TW" altLang="en-US"/>
        </a:p>
      </dgm:t>
    </dgm:pt>
    <dgm:pt modelId="{2C1A3165-9737-41F5-99E9-00AAB659FA8C}">
      <dgm:prSet custT="1"/>
      <dgm:spPr/>
      <dgm:t>
        <a:bodyPr/>
        <a:lstStyle/>
        <a:p>
          <a:r>
            <a:rPr lang="zh-TW" altLang="en-US" sz="28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責任</a:t>
          </a:r>
          <a:endParaRPr lang="en-US" altLang="zh-TW" sz="28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EBACA6A-E285-47B2-8B57-A9D6BA27E260}" type="parTrans" cxnId="{88391AA9-70C1-43A2-BD8B-6473CB671A39}">
      <dgm:prSet/>
      <dgm:spPr/>
      <dgm:t>
        <a:bodyPr/>
        <a:lstStyle/>
        <a:p>
          <a:endParaRPr lang="zh-TW" altLang="en-US"/>
        </a:p>
      </dgm:t>
    </dgm:pt>
    <dgm:pt modelId="{489BEF35-8161-42CC-B1B8-C0DD475B3186}" type="sibTrans" cxnId="{88391AA9-70C1-43A2-BD8B-6473CB671A39}">
      <dgm:prSet/>
      <dgm:spPr/>
      <dgm:t>
        <a:bodyPr/>
        <a:lstStyle/>
        <a:p>
          <a:endParaRPr lang="zh-TW" altLang="en-US"/>
        </a:p>
      </dgm:t>
    </dgm:pt>
    <dgm:pt modelId="{33D273F1-2EDA-4CBB-887E-D90867203CBE}">
      <dgm:prSet/>
      <dgm:spPr/>
      <dgm:t>
        <a:bodyPr/>
        <a:lstStyle/>
        <a:p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品格</a:t>
          </a:r>
          <a:endParaRPr lang="en-US" altLang="zh-TW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0C91C72C-47B1-4126-B23B-058B0AEF3C06}" type="parTrans" cxnId="{F5C109BD-5D78-4822-B98C-EB5075386528}">
      <dgm:prSet/>
      <dgm:spPr/>
      <dgm:t>
        <a:bodyPr/>
        <a:lstStyle/>
        <a:p>
          <a:endParaRPr lang="zh-TW" altLang="en-US"/>
        </a:p>
      </dgm:t>
    </dgm:pt>
    <dgm:pt modelId="{66DF18D3-AAEE-4BB4-88E0-0E5829546AA8}" type="sibTrans" cxnId="{F5C109BD-5D78-4822-B98C-EB5075386528}">
      <dgm:prSet/>
      <dgm:spPr/>
      <dgm:t>
        <a:bodyPr/>
        <a:lstStyle/>
        <a:p>
          <a:endParaRPr lang="zh-TW" altLang="en-US"/>
        </a:p>
      </dgm:t>
    </dgm:pt>
    <dgm:pt modelId="{A22795B3-4737-4F5C-927A-26F9912E551E}">
      <dgm:prSet/>
      <dgm:spPr/>
      <dgm:t>
        <a:bodyPr/>
        <a:lstStyle/>
        <a:p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服務他人</a:t>
          </a:r>
          <a:endParaRPr lang="en-US" altLang="zh-TW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64A859B-52CC-41FC-A55A-23E69F54CE1A}" type="parTrans" cxnId="{B19AD586-EB22-499A-93C5-608B10196DF6}">
      <dgm:prSet/>
      <dgm:spPr/>
      <dgm:t>
        <a:bodyPr/>
        <a:lstStyle/>
        <a:p>
          <a:endParaRPr lang="zh-TW" altLang="en-US"/>
        </a:p>
      </dgm:t>
    </dgm:pt>
    <dgm:pt modelId="{C7ACF28E-4807-4385-85AC-C43A7BB800C6}" type="sibTrans" cxnId="{B19AD586-EB22-499A-93C5-608B10196DF6}">
      <dgm:prSet/>
      <dgm:spPr/>
      <dgm:t>
        <a:bodyPr/>
        <a:lstStyle/>
        <a:p>
          <a:endParaRPr lang="zh-TW" altLang="en-US"/>
        </a:p>
      </dgm:t>
    </dgm:pt>
    <dgm:pt modelId="{F817A542-99B9-47E9-8DB9-E445E23D8146}">
      <dgm:prSet/>
      <dgm:spPr/>
      <dgm:t>
        <a:bodyPr/>
        <a:lstStyle/>
        <a:p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尊重他人</a:t>
          </a:r>
          <a:endParaRPr lang="zh-TW" alt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6C3254D-E2A2-41EE-8353-19AAC518C9E9}" type="parTrans" cxnId="{13A66273-9980-49DA-B9C4-EB1365255DA7}">
      <dgm:prSet/>
      <dgm:spPr/>
      <dgm:t>
        <a:bodyPr/>
        <a:lstStyle/>
        <a:p>
          <a:endParaRPr lang="zh-TW" altLang="en-US"/>
        </a:p>
      </dgm:t>
    </dgm:pt>
    <dgm:pt modelId="{17BDD26F-9E61-4007-8DFF-C18BE4539E3C}" type="sibTrans" cxnId="{13A66273-9980-49DA-B9C4-EB1365255DA7}">
      <dgm:prSet/>
      <dgm:spPr/>
      <dgm:t>
        <a:bodyPr/>
        <a:lstStyle/>
        <a:p>
          <a:endParaRPr lang="zh-TW" altLang="en-US"/>
        </a:p>
      </dgm:t>
    </dgm:pt>
    <dgm:pt modelId="{1B7A46C6-ED8F-4B50-B3E0-B4334657A77E}" type="pres">
      <dgm:prSet presAssocID="{B7F5E56A-B033-4773-8CD6-C474C2EE511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85D7E60-987E-44E9-8319-8DF396077495}" type="pres">
      <dgm:prSet presAssocID="{D77F4766-FF04-4DAA-A628-F37FDC49DDDD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44F11F1F-2204-476D-BD60-8C7E2A2E59C1}" type="pres">
      <dgm:prSet presAssocID="{62A6A42C-1500-4826-A39C-17A4BDE7C0C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E44AE26-4DBD-44D6-8CEB-EFBC6FCAD08C}" type="pres">
      <dgm:prSet presAssocID="{62A6A42C-1500-4826-A39C-17A4BDE7C0C9}" presName="dummy" presStyleCnt="0"/>
      <dgm:spPr/>
    </dgm:pt>
    <dgm:pt modelId="{67F37CC7-0757-4B39-A887-781E51A7F51F}" type="pres">
      <dgm:prSet presAssocID="{2E368391-9683-4C08-A8AF-BB7E57A38AD2}" presName="sibTrans" presStyleLbl="sibTrans2D1" presStyleIdx="0" presStyleCnt="5"/>
      <dgm:spPr/>
      <dgm:t>
        <a:bodyPr/>
        <a:lstStyle/>
        <a:p>
          <a:endParaRPr lang="zh-TW" altLang="en-US"/>
        </a:p>
      </dgm:t>
    </dgm:pt>
    <dgm:pt modelId="{E71A1804-2688-4FEF-87E3-E47032A5F190}" type="pres">
      <dgm:prSet presAssocID="{2C1A3165-9737-41F5-99E9-00AAB659FA8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C0DCBBD-676C-43C4-BC45-80BCD7006624}" type="pres">
      <dgm:prSet presAssocID="{2C1A3165-9737-41F5-99E9-00AAB659FA8C}" presName="dummy" presStyleCnt="0"/>
      <dgm:spPr/>
    </dgm:pt>
    <dgm:pt modelId="{2196DAF4-4422-4997-B513-6F16538DB072}" type="pres">
      <dgm:prSet presAssocID="{489BEF35-8161-42CC-B1B8-C0DD475B3186}" presName="sibTrans" presStyleLbl="sibTrans2D1" presStyleIdx="1" presStyleCnt="5"/>
      <dgm:spPr/>
      <dgm:t>
        <a:bodyPr/>
        <a:lstStyle/>
        <a:p>
          <a:endParaRPr lang="zh-TW" altLang="en-US"/>
        </a:p>
      </dgm:t>
    </dgm:pt>
    <dgm:pt modelId="{3BA7C963-4AC4-41A6-A07F-5534A3D15301}" type="pres">
      <dgm:prSet presAssocID="{33D273F1-2EDA-4CBB-887E-D90867203CB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60C412-21EF-4E8B-91AA-2657CBA51EF5}" type="pres">
      <dgm:prSet presAssocID="{33D273F1-2EDA-4CBB-887E-D90867203CBE}" presName="dummy" presStyleCnt="0"/>
      <dgm:spPr/>
    </dgm:pt>
    <dgm:pt modelId="{0C06F65E-5793-440A-B306-1ACEBC00B6B0}" type="pres">
      <dgm:prSet presAssocID="{66DF18D3-AAEE-4BB4-88E0-0E5829546AA8}" presName="sibTrans" presStyleLbl="sibTrans2D1" presStyleIdx="2" presStyleCnt="5"/>
      <dgm:spPr/>
      <dgm:t>
        <a:bodyPr/>
        <a:lstStyle/>
        <a:p>
          <a:endParaRPr lang="zh-TW" altLang="en-US"/>
        </a:p>
      </dgm:t>
    </dgm:pt>
    <dgm:pt modelId="{CD50E17F-BA58-4169-8E22-9E9E48C3112E}" type="pres">
      <dgm:prSet presAssocID="{A22795B3-4737-4F5C-927A-26F9912E551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630BC03-9E99-4900-BFEA-0B3C344B9479}" type="pres">
      <dgm:prSet presAssocID="{A22795B3-4737-4F5C-927A-26F9912E551E}" presName="dummy" presStyleCnt="0"/>
      <dgm:spPr/>
    </dgm:pt>
    <dgm:pt modelId="{4E3102B4-67BF-4C37-965D-1BB598F32CE6}" type="pres">
      <dgm:prSet presAssocID="{C7ACF28E-4807-4385-85AC-C43A7BB800C6}" presName="sibTrans" presStyleLbl="sibTrans2D1" presStyleIdx="3" presStyleCnt="5"/>
      <dgm:spPr/>
      <dgm:t>
        <a:bodyPr/>
        <a:lstStyle/>
        <a:p>
          <a:endParaRPr lang="zh-TW" altLang="en-US"/>
        </a:p>
      </dgm:t>
    </dgm:pt>
    <dgm:pt modelId="{316EA3E6-BED7-4403-87C2-B370595E0CFB}" type="pres">
      <dgm:prSet presAssocID="{F817A542-99B9-47E9-8DB9-E445E23D814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7079791-91F1-409A-8005-71D8A44D0CD4}" type="pres">
      <dgm:prSet presAssocID="{F817A542-99B9-47E9-8DB9-E445E23D8146}" presName="dummy" presStyleCnt="0"/>
      <dgm:spPr/>
    </dgm:pt>
    <dgm:pt modelId="{7FE0D804-841E-4F13-ADAB-1724959A3748}" type="pres">
      <dgm:prSet presAssocID="{17BDD26F-9E61-4007-8DFF-C18BE4539E3C}" presName="sibTrans" presStyleLbl="sibTrans2D1" presStyleIdx="4" presStyleCnt="5"/>
      <dgm:spPr/>
      <dgm:t>
        <a:bodyPr/>
        <a:lstStyle/>
        <a:p>
          <a:endParaRPr lang="zh-TW" altLang="en-US"/>
        </a:p>
      </dgm:t>
    </dgm:pt>
  </dgm:ptLst>
  <dgm:cxnLst>
    <dgm:cxn modelId="{F5C109BD-5D78-4822-B98C-EB5075386528}" srcId="{D77F4766-FF04-4DAA-A628-F37FDC49DDDD}" destId="{33D273F1-2EDA-4CBB-887E-D90867203CBE}" srcOrd="2" destOrd="0" parTransId="{0C91C72C-47B1-4126-B23B-058B0AEF3C06}" sibTransId="{66DF18D3-AAEE-4BB4-88E0-0E5829546AA8}"/>
    <dgm:cxn modelId="{B0676CCC-99A5-45BB-8630-92A3B8476B3E}" type="presOf" srcId="{66DF18D3-AAEE-4BB4-88E0-0E5829546AA8}" destId="{0C06F65E-5793-440A-B306-1ACEBC00B6B0}" srcOrd="0" destOrd="0" presId="urn:microsoft.com/office/officeart/2005/8/layout/radial6"/>
    <dgm:cxn modelId="{B19AD586-EB22-499A-93C5-608B10196DF6}" srcId="{D77F4766-FF04-4DAA-A628-F37FDC49DDDD}" destId="{A22795B3-4737-4F5C-927A-26F9912E551E}" srcOrd="3" destOrd="0" parTransId="{F64A859B-52CC-41FC-A55A-23E69F54CE1A}" sibTransId="{C7ACF28E-4807-4385-85AC-C43A7BB800C6}"/>
    <dgm:cxn modelId="{B23C447C-811A-4F86-ADD9-605C96AA786D}" type="presOf" srcId="{2C1A3165-9737-41F5-99E9-00AAB659FA8C}" destId="{E71A1804-2688-4FEF-87E3-E47032A5F190}" srcOrd="0" destOrd="0" presId="urn:microsoft.com/office/officeart/2005/8/layout/radial6"/>
    <dgm:cxn modelId="{A43B309D-78C0-49C7-ACA6-4CA2689E650E}" srcId="{B7F5E56A-B033-4773-8CD6-C474C2EE5119}" destId="{D77F4766-FF04-4DAA-A628-F37FDC49DDDD}" srcOrd="0" destOrd="0" parTransId="{D33094C8-41C5-4947-AA48-0B961E2173DA}" sibTransId="{CC272E8F-A64E-4D84-834C-56B0BC4A185A}"/>
    <dgm:cxn modelId="{88391AA9-70C1-43A2-BD8B-6473CB671A39}" srcId="{D77F4766-FF04-4DAA-A628-F37FDC49DDDD}" destId="{2C1A3165-9737-41F5-99E9-00AAB659FA8C}" srcOrd="1" destOrd="0" parTransId="{8EBACA6A-E285-47B2-8B57-A9D6BA27E260}" sibTransId="{489BEF35-8161-42CC-B1B8-C0DD475B3186}"/>
    <dgm:cxn modelId="{A6E681A3-5A6A-4FE2-8C11-B66BA0356D60}" type="presOf" srcId="{62A6A42C-1500-4826-A39C-17A4BDE7C0C9}" destId="{44F11F1F-2204-476D-BD60-8C7E2A2E59C1}" srcOrd="0" destOrd="0" presId="urn:microsoft.com/office/officeart/2005/8/layout/radial6"/>
    <dgm:cxn modelId="{16B7F355-8975-40E6-9F37-A285484B184E}" type="presOf" srcId="{489BEF35-8161-42CC-B1B8-C0DD475B3186}" destId="{2196DAF4-4422-4997-B513-6F16538DB072}" srcOrd="0" destOrd="0" presId="urn:microsoft.com/office/officeart/2005/8/layout/radial6"/>
    <dgm:cxn modelId="{9BE22C1F-E18D-48D1-8184-E369792390C1}" srcId="{D77F4766-FF04-4DAA-A628-F37FDC49DDDD}" destId="{62A6A42C-1500-4826-A39C-17A4BDE7C0C9}" srcOrd="0" destOrd="0" parTransId="{193FD151-CB9E-4943-8F09-A8BC184EB0E4}" sibTransId="{2E368391-9683-4C08-A8AF-BB7E57A38AD2}"/>
    <dgm:cxn modelId="{9370E366-EAB5-49C3-9428-2B1B5A9BAF78}" type="presOf" srcId="{D77F4766-FF04-4DAA-A628-F37FDC49DDDD}" destId="{C85D7E60-987E-44E9-8319-8DF396077495}" srcOrd="0" destOrd="0" presId="urn:microsoft.com/office/officeart/2005/8/layout/radial6"/>
    <dgm:cxn modelId="{0EA13C7E-23C6-4D99-A18E-3941A96D68AE}" type="presOf" srcId="{33D273F1-2EDA-4CBB-887E-D90867203CBE}" destId="{3BA7C963-4AC4-41A6-A07F-5534A3D15301}" srcOrd="0" destOrd="0" presId="urn:microsoft.com/office/officeart/2005/8/layout/radial6"/>
    <dgm:cxn modelId="{BD546CE3-3ACF-4BFD-A5B9-3DD8079B2468}" type="presOf" srcId="{C7ACF28E-4807-4385-85AC-C43A7BB800C6}" destId="{4E3102B4-67BF-4C37-965D-1BB598F32CE6}" srcOrd="0" destOrd="0" presId="urn:microsoft.com/office/officeart/2005/8/layout/radial6"/>
    <dgm:cxn modelId="{D3E7BE09-5F68-4278-A316-FA6FCEAF2838}" type="presOf" srcId="{F817A542-99B9-47E9-8DB9-E445E23D8146}" destId="{316EA3E6-BED7-4403-87C2-B370595E0CFB}" srcOrd="0" destOrd="0" presId="urn:microsoft.com/office/officeart/2005/8/layout/radial6"/>
    <dgm:cxn modelId="{FD8DA2C7-E818-4B1B-89FE-78EDEF0849B6}" type="presOf" srcId="{B7F5E56A-B033-4773-8CD6-C474C2EE5119}" destId="{1B7A46C6-ED8F-4B50-B3E0-B4334657A77E}" srcOrd="0" destOrd="0" presId="urn:microsoft.com/office/officeart/2005/8/layout/radial6"/>
    <dgm:cxn modelId="{61EC9B57-41DB-4438-A3F2-F98B609EDD2F}" type="presOf" srcId="{17BDD26F-9E61-4007-8DFF-C18BE4539E3C}" destId="{7FE0D804-841E-4F13-ADAB-1724959A3748}" srcOrd="0" destOrd="0" presId="urn:microsoft.com/office/officeart/2005/8/layout/radial6"/>
    <dgm:cxn modelId="{13A66273-9980-49DA-B9C4-EB1365255DA7}" srcId="{D77F4766-FF04-4DAA-A628-F37FDC49DDDD}" destId="{F817A542-99B9-47E9-8DB9-E445E23D8146}" srcOrd="4" destOrd="0" parTransId="{F6C3254D-E2A2-41EE-8353-19AAC518C9E9}" sibTransId="{17BDD26F-9E61-4007-8DFF-C18BE4539E3C}"/>
    <dgm:cxn modelId="{AE8AC87B-69EF-4E50-8D35-0389977F90B4}" type="presOf" srcId="{2E368391-9683-4C08-A8AF-BB7E57A38AD2}" destId="{67F37CC7-0757-4B39-A887-781E51A7F51F}" srcOrd="0" destOrd="0" presId="urn:microsoft.com/office/officeart/2005/8/layout/radial6"/>
    <dgm:cxn modelId="{A1B5D747-0BA7-41B4-9D9E-99CE28C219F6}" type="presOf" srcId="{A22795B3-4737-4F5C-927A-26F9912E551E}" destId="{CD50E17F-BA58-4169-8E22-9E9E48C3112E}" srcOrd="0" destOrd="0" presId="urn:microsoft.com/office/officeart/2005/8/layout/radial6"/>
    <dgm:cxn modelId="{57F02F85-3932-4A21-A90B-65683069BB74}" type="presParOf" srcId="{1B7A46C6-ED8F-4B50-B3E0-B4334657A77E}" destId="{C85D7E60-987E-44E9-8319-8DF396077495}" srcOrd="0" destOrd="0" presId="urn:microsoft.com/office/officeart/2005/8/layout/radial6"/>
    <dgm:cxn modelId="{7203BA7B-233E-4661-A73A-86B9F54C7130}" type="presParOf" srcId="{1B7A46C6-ED8F-4B50-B3E0-B4334657A77E}" destId="{44F11F1F-2204-476D-BD60-8C7E2A2E59C1}" srcOrd="1" destOrd="0" presId="urn:microsoft.com/office/officeart/2005/8/layout/radial6"/>
    <dgm:cxn modelId="{324F1496-D949-439E-95BF-6300D779B3F3}" type="presParOf" srcId="{1B7A46C6-ED8F-4B50-B3E0-B4334657A77E}" destId="{3E44AE26-4DBD-44D6-8CEB-EFBC6FCAD08C}" srcOrd="2" destOrd="0" presId="urn:microsoft.com/office/officeart/2005/8/layout/radial6"/>
    <dgm:cxn modelId="{EF835CF3-C8A4-4045-8596-EA9032552D6D}" type="presParOf" srcId="{1B7A46C6-ED8F-4B50-B3E0-B4334657A77E}" destId="{67F37CC7-0757-4B39-A887-781E51A7F51F}" srcOrd="3" destOrd="0" presId="urn:microsoft.com/office/officeart/2005/8/layout/radial6"/>
    <dgm:cxn modelId="{BBA74480-074F-4375-AD79-62EF3394E944}" type="presParOf" srcId="{1B7A46C6-ED8F-4B50-B3E0-B4334657A77E}" destId="{E71A1804-2688-4FEF-87E3-E47032A5F190}" srcOrd="4" destOrd="0" presId="urn:microsoft.com/office/officeart/2005/8/layout/radial6"/>
    <dgm:cxn modelId="{2C966E4E-A64B-48EC-8ACF-713BF484721E}" type="presParOf" srcId="{1B7A46C6-ED8F-4B50-B3E0-B4334657A77E}" destId="{8C0DCBBD-676C-43C4-BC45-80BCD7006624}" srcOrd="5" destOrd="0" presId="urn:microsoft.com/office/officeart/2005/8/layout/radial6"/>
    <dgm:cxn modelId="{5757406A-D669-4A6C-9CFF-2C60EBA04C72}" type="presParOf" srcId="{1B7A46C6-ED8F-4B50-B3E0-B4334657A77E}" destId="{2196DAF4-4422-4997-B513-6F16538DB072}" srcOrd="6" destOrd="0" presId="urn:microsoft.com/office/officeart/2005/8/layout/radial6"/>
    <dgm:cxn modelId="{438265A1-8328-4352-80A7-959DF3F3A745}" type="presParOf" srcId="{1B7A46C6-ED8F-4B50-B3E0-B4334657A77E}" destId="{3BA7C963-4AC4-41A6-A07F-5534A3D15301}" srcOrd="7" destOrd="0" presId="urn:microsoft.com/office/officeart/2005/8/layout/radial6"/>
    <dgm:cxn modelId="{367793BB-184B-4230-8BFC-CFC427F7D2B8}" type="presParOf" srcId="{1B7A46C6-ED8F-4B50-B3E0-B4334657A77E}" destId="{CA60C412-21EF-4E8B-91AA-2657CBA51EF5}" srcOrd="8" destOrd="0" presId="urn:microsoft.com/office/officeart/2005/8/layout/radial6"/>
    <dgm:cxn modelId="{820C88F0-3BE7-4D99-AB3D-59BC3BE49A2E}" type="presParOf" srcId="{1B7A46C6-ED8F-4B50-B3E0-B4334657A77E}" destId="{0C06F65E-5793-440A-B306-1ACEBC00B6B0}" srcOrd="9" destOrd="0" presId="urn:microsoft.com/office/officeart/2005/8/layout/radial6"/>
    <dgm:cxn modelId="{94BD6AED-9963-40F3-BA0F-6D9B1F6C1155}" type="presParOf" srcId="{1B7A46C6-ED8F-4B50-B3E0-B4334657A77E}" destId="{CD50E17F-BA58-4169-8E22-9E9E48C3112E}" srcOrd="10" destOrd="0" presId="urn:microsoft.com/office/officeart/2005/8/layout/radial6"/>
    <dgm:cxn modelId="{F504982A-9682-4B50-AA3B-4D9BE88B81D7}" type="presParOf" srcId="{1B7A46C6-ED8F-4B50-B3E0-B4334657A77E}" destId="{F630BC03-9E99-4900-BFEA-0B3C344B9479}" srcOrd="11" destOrd="0" presId="urn:microsoft.com/office/officeart/2005/8/layout/radial6"/>
    <dgm:cxn modelId="{EE80C619-8A58-495C-87DE-A5F7C59627EC}" type="presParOf" srcId="{1B7A46C6-ED8F-4B50-B3E0-B4334657A77E}" destId="{4E3102B4-67BF-4C37-965D-1BB598F32CE6}" srcOrd="12" destOrd="0" presId="urn:microsoft.com/office/officeart/2005/8/layout/radial6"/>
    <dgm:cxn modelId="{23F9EA79-1416-4D01-91EC-EC843BD77054}" type="presParOf" srcId="{1B7A46C6-ED8F-4B50-B3E0-B4334657A77E}" destId="{316EA3E6-BED7-4403-87C2-B370595E0CFB}" srcOrd="13" destOrd="0" presId="urn:microsoft.com/office/officeart/2005/8/layout/radial6"/>
    <dgm:cxn modelId="{6347836F-35FE-49FC-B7F4-5F72E9CBF65F}" type="presParOf" srcId="{1B7A46C6-ED8F-4B50-B3E0-B4334657A77E}" destId="{47079791-91F1-409A-8005-71D8A44D0CD4}" srcOrd="14" destOrd="0" presId="urn:microsoft.com/office/officeart/2005/8/layout/radial6"/>
    <dgm:cxn modelId="{1243477E-0744-4167-B0A0-63E3FF0C4941}" type="presParOf" srcId="{1B7A46C6-ED8F-4B50-B3E0-B4334657A77E}" destId="{7FE0D804-841E-4F13-ADAB-1724959A3748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0D804-841E-4F13-ADAB-1724959A3748}">
      <dsp:nvSpPr>
        <dsp:cNvPr id="0" name=""/>
        <dsp:cNvSpPr/>
      </dsp:nvSpPr>
      <dsp:spPr>
        <a:xfrm>
          <a:off x="1531717" y="737894"/>
          <a:ext cx="4918081" cy="4918081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02B4-67BF-4C37-965D-1BB598F32CE6}">
      <dsp:nvSpPr>
        <dsp:cNvPr id="0" name=""/>
        <dsp:cNvSpPr/>
      </dsp:nvSpPr>
      <dsp:spPr>
        <a:xfrm>
          <a:off x="1531717" y="737894"/>
          <a:ext cx="4918081" cy="4918081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06F65E-5793-440A-B306-1ACEBC00B6B0}">
      <dsp:nvSpPr>
        <dsp:cNvPr id="0" name=""/>
        <dsp:cNvSpPr/>
      </dsp:nvSpPr>
      <dsp:spPr>
        <a:xfrm>
          <a:off x="1531717" y="737894"/>
          <a:ext cx="4918081" cy="4918081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96DAF4-4422-4997-B513-6F16538DB072}">
      <dsp:nvSpPr>
        <dsp:cNvPr id="0" name=""/>
        <dsp:cNvSpPr/>
      </dsp:nvSpPr>
      <dsp:spPr>
        <a:xfrm>
          <a:off x="1531717" y="737894"/>
          <a:ext cx="4918081" cy="4918081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F37CC7-0757-4B39-A887-781E51A7F51F}">
      <dsp:nvSpPr>
        <dsp:cNvPr id="0" name=""/>
        <dsp:cNvSpPr/>
      </dsp:nvSpPr>
      <dsp:spPr>
        <a:xfrm>
          <a:off x="1531717" y="737894"/>
          <a:ext cx="4918081" cy="4918081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5D7E60-987E-44E9-8319-8DF396077495}">
      <dsp:nvSpPr>
        <dsp:cNvPr id="0" name=""/>
        <dsp:cNvSpPr/>
      </dsp:nvSpPr>
      <dsp:spPr>
        <a:xfrm>
          <a:off x="2858614" y="2064791"/>
          <a:ext cx="2264287" cy="2264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700" kern="1200" dirty="0" smtClean="0"/>
            <a:t>經營理念</a:t>
          </a:r>
          <a:endParaRPr lang="zh-TW" altLang="en-US" sz="3700" kern="1200" dirty="0"/>
        </a:p>
      </dsp:txBody>
      <dsp:txXfrm>
        <a:off x="3190211" y="2396388"/>
        <a:ext cx="1601093" cy="1601093"/>
      </dsp:txXfrm>
    </dsp:sp>
    <dsp:sp modelId="{44F11F1F-2204-476D-BD60-8C7E2A2E59C1}">
      <dsp:nvSpPr>
        <dsp:cNvPr id="0" name=""/>
        <dsp:cNvSpPr/>
      </dsp:nvSpPr>
      <dsp:spPr>
        <a:xfrm>
          <a:off x="3198257" y="2454"/>
          <a:ext cx="1585001" cy="158500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解決問題</a:t>
          </a:r>
          <a:endParaRPr lang="zh-TW" altLang="en-US" sz="3400" kern="1200" dirty="0"/>
        </a:p>
      </dsp:txBody>
      <dsp:txXfrm>
        <a:off x="3430375" y="234572"/>
        <a:ext cx="1120765" cy="1120765"/>
      </dsp:txXfrm>
    </dsp:sp>
    <dsp:sp modelId="{E71A1804-2688-4FEF-87E3-E47032A5F190}">
      <dsp:nvSpPr>
        <dsp:cNvPr id="0" name=""/>
        <dsp:cNvSpPr/>
      </dsp:nvSpPr>
      <dsp:spPr>
        <a:xfrm>
          <a:off x="5482677" y="1662181"/>
          <a:ext cx="1585001" cy="158500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責任</a:t>
          </a:r>
          <a:endParaRPr lang="en-US" altLang="zh-TW" sz="28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714795" y="1894299"/>
        <a:ext cx="1120765" cy="1120765"/>
      </dsp:txXfrm>
    </dsp:sp>
    <dsp:sp modelId="{3BA7C963-4AC4-41A6-A07F-5534A3D15301}">
      <dsp:nvSpPr>
        <dsp:cNvPr id="0" name=""/>
        <dsp:cNvSpPr/>
      </dsp:nvSpPr>
      <dsp:spPr>
        <a:xfrm>
          <a:off x="4610106" y="4347677"/>
          <a:ext cx="1585001" cy="158500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品格</a:t>
          </a:r>
          <a:endParaRPr lang="en-US" altLang="zh-TW" sz="3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4842224" y="4579795"/>
        <a:ext cx="1120765" cy="1120765"/>
      </dsp:txXfrm>
    </dsp:sp>
    <dsp:sp modelId="{CD50E17F-BA58-4169-8E22-9E9E48C3112E}">
      <dsp:nvSpPr>
        <dsp:cNvPr id="0" name=""/>
        <dsp:cNvSpPr/>
      </dsp:nvSpPr>
      <dsp:spPr>
        <a:xfrm>
          <a:off x="1786408" y="4347677"/>
          <a:ext cx="1585001" cy="158500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服務他人</a:t>
          </a:r>
          <a:endParaRPr lang="en-US" altLang="zh-TW" sz="3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018526" y="4579795"/>
        <a:ext cx="1120765" cy="1120765"/>
      </dsp:txXfrm>
    </dsp:sp>
    <dsp:sp modelId="{316EA3E6-BED7-4403-87C2-B370595E0CFB}">
      <dsp:nvSpPr>
        <dsp:cNvPr id="0" name=""/>
        <dsp:cNvSpPr/>
      </dsp:nvSpPr>
      <dsp:spPr>
        <a:xfrm>
          <a:off x="913838" y="1662181"/>
          <a:ext cx="1585001" cy="158500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尊重他人</a:t>
          </a:r>
          <a:endParaRPr lang="zh-TW" altLang="en-US" sz="3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145956" y="1894299"/>
        <a:ext cx="1120765" cy="1120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0.44115</cdr:x>
      <cdr:y>0.46886</cdr:y>
    </cdr:from>
    <cdr:to>
      <cdr:x>0.61609</cdr:x>
      <cdr:y>0.65665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3268414" y="1618158"/>
          <a:ext cx="1296144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TW" sz="2800" dirty="0" smtClean="0"/>
            <a:t>50%</a:t>
          </a:r>
          <a:endParaRPr lang="zh-TW" altLang="en-US" sz="2800" dirty="0"/>
        </a:p>
      </cdr:txBody>
    </cdr:sp>
  </cdr:relSizeAnchor>
  <cdr:relSizeAnchor xmlns:cdr="http://schemas.openxmlformats.org/drawingml/2006/chartDrawing">
    <cdr:from>
      <cdr:x>0.31888</cdr:x>
      <cdr:y>0.35688</cdr:y>
    </cdr:from>
    <cdr:to>
      <cdr:x>0.42579</cdr:x>
      <cdr:y>0.52379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2915816" y="1240160"/>
          <a:ext cx="977585" cy="5800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TW" sz="2800" dirty="0" smtClean="0"/>
            <a:t>25%</a:t>
          </a:r>
          <a:endParaRPr lang="zh-TW" altLang="en-US" sz="2800" dirty="0"/>
        </a:p>
      </cdr:txBody>
    </cdr:sp>
  </cdr:relSizeAnchor>
  <cdr:relSizeAnchor xmlns:cdr="http://schemas.openxmlformats.org/drawingml/2006/chartDrawing">
    <cdr:from>
      <cdr:x>0.31888</cdr:x>
      <cdr:y>0.62626</cdr:y>
    </cdr:from>
    <cdr:to>
      <cdr:x>0.4258</cdr:x>
      <cdr:y>0.79318</cdr:y>
    </cdr:to>
    <cdr:sp macro="" textlink="">
      <cdr:nvSpPr>
        <cdr:cNvPr id="4" name="文字方塊 1"/>
        <cdr:cNvSpPr txBox="1"/>
      </cdr:nvSpPr>
      <cdr:spPr>
        <a:xfrm xmlns:a="http://schemas.openxmlformats.org/drawingml/2006/main">
          <a:off x="2915816" y="2176264"/>
          <a:ext cx="977676" cy="580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zh-TW" sz="2800" dirty="0" smtClean="0"/>
            <a:t>25%</a:t>
          </a:r>
          <a:endParaRPr lang="zh-TW" altLang="en-US" sz="28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+mn-ea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980B1D6-D471-4693-A2B1-54A9A6291C86}" type="datetime2">
              <a:rPr lang="zh-TW" altLang="en-US" smtClean="0">
                <a:latin typeface="+mn-ea"/>
              </a:rPr>
              <a:t>2020年9月10日</a:t>
            </a:fld>
            <a:endParaRPr lang="zh-TW" altLang="en-US" dirty="0">
              <a:latin typeface="+mn-ea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+mn-ea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en-US" altLang="zh-TW" smtClean="0">
                <a:latin typeface="+mn-ea"/>
              </a:rPr>
              <a:t>‹#›</a:t>
            </a:fld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+mn-ea"/>
                <a:ea typeface="+mn-ea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+mn-ea"/>
                <a:ea typeface="+mn-ea"/>
              </a:defRPr>
            </a:lvl1pPr>
          </a:lstStyle>
          <a:p>
            <a:fld id="{EA027A95-8984-4ED1-931A-6EE29F557E13}" type="datetime2">
              <a:rPr lang="zh-TW" altLang="en-US" smtClean="0"/>
              <a:pPr/>
              <a:t>2020年9月10日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dirty="0" smtClean="0"/>
              <a:t>按一下以編輯母片文字樣式</a:t>
            </a:r>
          </a:p>
          <a:p>
            <a:pPr lvl="1" rtl="0"/>
            <a:r>
              <a:rPr lang="zh-TW" altLang="en-US" dirty="0" smtClean="0"/>
              <a:t>第二層</a:t>
            </a:r>
          </a:p>
          <a:p>
            <a:pPr lvl="2" rtl="0"/>
            <a:r>
              <a:rPr lang="zh-TW" altLang="en-US" dirty="0" smtClean="0"/>
              <a:t>第三層</a:t>
            </a:r>
          </a:p>
          <a:p>
            <a:pPr lvl="3" rtl="0"/>
            <a:r>
              <a:rPr lang="zh-TW" altLang="en-US" dirty="0" smtClean="0"/>
              <a:t>第四層</a:t>
            </a:r>
          </a:p>
          <a:p>
            <a:pPr lvl="4" rtl="0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+mn-ea"/>
                <a:ea typeface="+mn-ea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ea"/>
                <a:ea typeface="+mn-ea"/>
              </a:defRPr>
            </a:lvl1pPr>
          </a:lstStyle>
          <a:p>
            <a:fld id="{5534C2EF-8A97-4DAF-B099-E567883644D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ea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en-US" altLang="zh-TW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5604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en-US" altLang="zh-TW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3337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en-US" altLang="zh-TW" smtClean="0"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3862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>
              <a:defRPr sz="44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含標題的兩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7" name="手繪多邊形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5" name="圖片預留位置 14" descr="要新增影像的空白預留位置。按一下預留位置，然後選取您要新增的影像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17" name="文字預留位置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18" name="手繪多邊形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9" name="圖片預留位置 18" descr="要新增影像的空白預留位置。按一下預留位置，然後選取您要新增的影像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20" name="文字預留位置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含標題的三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7" name="手繪多邊形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5" name="圖片預留位置 14" descr="要新增影像的空白預留位置。按一下預留位置，然後選取您要新增的影像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18" name="手繪多邊形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9" name="圖片預留位置 18" descr="要新增影像的空白預留位置。按一下預留位置，然後選取您要新增的影像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12" name="手繪多邊形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3" name="圖片預留位置 12" descr="要新增影像的空白預留位置。按一下預留位置，然後選取您要新增的影像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17" name="文字預留位置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五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8" name="手繪多邊形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9" name="圖片預留位置 8" descr="要新增影像的空白預留位置。按一下預留位置，然後選取您要新增的影像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10" name="手繪多邊形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1" name="圖片預留位置 10" descr="要新增影像的空白預留位置。按一下預留位置，然後選取您要新增的影像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12" name="手繪多邊形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3" name="圖片預留位置 12" descr="要新增影像的空白預留位置。按一下預留位置，然後選取您要新增的影像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14" name="手繪多邊形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5" name="圖片預留位置 14" descr="要新增影像的空白預留位置。按一下預留位置，然後選取您要新增的影像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20" name="手繪多邊形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21" name="圖片預留位置 20" descr="要新增影像的空白預留位置。按一下預留位置，然後選取您要新增的影像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1EDA580-7684-4325-91FA-84060BADCAFA}" type="datetime2">
              <a:rPr lang="zh-TW" altLang="en-US" smtClean="0"/>
              <a:pPr/>
              <a:t>2020年9月10日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1F4434E-16C8-4491-BCB9-51326E89E6D7}" type="datetime2">
              <a:rPr lang="zh-TW" altLang="en-US" smtClean="0"/>
              <a:pPr/>
              <a:t>2020年9月10日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TW" altLang="en-US" noProof="0" smtClean="0"/>
              <a:t>按一下以編輯母片文字樣式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 smtClean="0"/>
              <a:t>新增頁尾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32A3791-20D3-465F-9D37-A24388DA7900}" type="datetime2">
              <a:rPr lang="zh-TW" altLang="en-US" smtClean="0"/>
              <a:pPr/>
              <a:t>2020年9月10日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>
              <a:defRPr sz="44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 rtl="0"/>
            <a:r>
              <a:rPr lang="zh-TW" altLang="en-US" noProof="0" smtClean="0"/>
              <a:t>按一下以編輯母片文字樣式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 rtl="0"/>
            <a:r>
              <a:rPr lang="zh-TW" altLang="en-US" noProof="0" smtClean="0"/>
              <a:t>按一下以編輯母片文字樣式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 smtClean="0"/>
              <a:t>新增頁尾</a:t>
            </a:r>
            <a:endParaRPr lang="zh-TW" altLang="en-US" noProof="0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647C788-9A9B-4D5B-A672-1557A016884B}" type="datetime2">
              <a:rPr lang="zh-TW" altLang="en-US" smtClean="0"/>
              <a:pPr/>
              <a:t>2020年9月10日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AB2F671-CB56-482C-A874-6DD0D30B0AD9}" type="datetime2">
              <a:rPr lang="zh-TW" altLang="en-US" smtClean="0"/>
              <a:pPr/>
              <a:t>2020年9月10日</a:t>
            </a:fld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7615FAB-A8F2-4CD7-9B7C-B3A6E3F400B6}" type="datetime2">
              <a:rPr lang="zh-TW" altLang="en-US" smtClean="0"/>
              <a:pPr/>
              <a:t>2020年9月10日</a:t>
            </a:fld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D49FEC1-D4F1-4EFD-9D6B-F727A22DB7DC}" type="datetime2">
              <a:rPr lang="zh-TW" altLang="en-US" smtClean="0"/>
              <a:pPr/>
              <a:t>2020年9月10日</a:t>
            </a:fld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A5AF0BB-8303-4DE7-B128-896C5E841516}" type="datetime2">
              <a:rPr lang="zh-TW" altLang="en-US" smtClean="0"/>
              <a:pPr/>
              <a:t>2020年9月10日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手繪多邊形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12" name="圖片預留位置 11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E46F13A-9C43-4FED-B8D2-D4D3E35C462C}" type="datetime2">
              <a:rPr lang="zh-TW" altLang="en-US" smtClean="0"/>
              <a:pPr/>
              <a:t>2020年9月10日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lang="zh-TW" altLang="en-US" noProof="0" dirty="0" smtClean="0"/>
              <a:t>新增頁尾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1838893D-8C29-44BD-A3B2-9EB053370F25}" type="datetime2">
              <a:rPr lang="zh-TW" altLang="en-US" smtClean="0"/>
              <a:pPr/>
              <a:t>2020年9月10日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289D71E3-7D81-4C24-B9D8-6B108755C64C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99656" y="1340768"/>
            <a:ext cx="7315200" cy="2088232"/>
          </a:xfrm>
        </p:spPr>
        <p:txBody>
          <a:bodyPr rtlCol="0">
            <a:normAutofit/>
          </a:bodyPr>
          <a:lstStyle/>
          <a:p>
            <a:pPr rtl="0"/>
            <a:r>
              <a:rPr lang="zh-TW" altLang="en-US" sz="6000" b="1" dirty="0" smtClean="0">
                <a:solidFill>
                  <a:schemeClr val="accent2">
                    <a:lumMod val="75000"/>
                  </a:schemeClr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  <a:cs typeface="Times New Roman" panose="02020603050405020304" pitchFamily="18" charset="0"/>
                <a:sym typeface="Arial" panose="020B0604020202020204" pitchFamily="34" charset="0"/>
              </a:rPr>
              <a:t>三</a:t>
            </a:r>
            <a:r>
              <a:rPr lang="zh-TW" altLang="en-US" sz="6000" b="1" dirty="0" smtClean="0">
                <a:solidFill>
                  <a:schemeClr val="accent2">
                    <a:lumMod val="75000"/>
                  </a:schemeClr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  <a:cs typeface="Times New Roman" panose="02020603050405020304" pitchFamily="18" charset="0"/>
                <a:sym typeface="Arial" panose="020B0604020202020204" pitchFamily="34" charset="0"/>
              </a:rPr>
              <a:t>年</a:t>
            </a:r>
            <a:r>
              <a:rPr lang="zh-TW" altLang="en-US" sz="6000" b="1" dirty="0">
                <a:solidFill>
                  <a:schemeClr val="accent2">
                    <a:lumMod val="75000"/>
                  </a:schemeClr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  <a:cs typeface="Times New Roman" panose="02020603050405020304" pitchFamily="18" charset="0"/>
                <a:sym typeface="Arial" panose="020B0604020202020204" pitchFamily="34" charset="0"/>
              </a:rPr>
              <a:t>和</a:t>
            </a:r>
            <a:r>
              <a:rPr lang="zh-TW" altLang="en-US" sz="6000" b="1" dirty="0" smtClean="0">
                <a:solidFill>
                  <a:schemeClr val="accent2">
                    <a:lumMod val="75000"/>
                  </a:schemeClr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  <a:cs typeface="Times New Roman" panose="02020603050405020304" pitchFamily="18" charset="0"/>
                <a:sym typeface="Arial" panose="020B0604020202020204" pitchFamily="34" charset="0"/>
              </a:rPr>
              <a:t>班</a:t>
            </a:r>
            <a:endParaRPr lang="zh-TW" altLang="en-US" sz="6000" b="1" dirty="0">
              <a:solidFill>
                <a:schemeClr val="accent2">
                  <a:lumMod val="75000"/>
                </a:schemeClr>
              </a:solidFill>
              <a:latin typeface="華康方圓體W7" panose="040B0709000000000000" pitchFamily="81" charset="-120"/>
              <a:ea typeface="華康方圓體W7" panose="040B0709000000000000" pitchFamily="81" charset="-12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 rot="412098">
            <a:off x="8035819" y="420562"/>
            <a:ext cx="3960813" cy="1368425"/>
          </a:xfrm>
          <a:prstGeom prst="wedgeEllipseCallout">
            <a:avLst>
              <a:gd name="adj1" fmla="val -29620"/>
              <a:gd name="adj2" fmla="val 66662"/>
            </a:avLst>
          </a:prstGeom>
          <a:solidFill>
            <a:srgbClr val="FFCCCC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  <a:cs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  <a:cs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  <a:cs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  <a:cs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  <a:cs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  <a:cs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  <a:cs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  <a:cs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  <a:cs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800" dirty="0">
                <a:ea typeface="王漢宗中隸書繁" pitchFamily="2" charset="-120"/>
              </a:rPr>
              <a:t>歡迎蒞臨</a:t>
            </a:r>
          </a:p>
        </p:txBody>
      </p:sp>
    </p:spTree>
    <p:extLst>
      <p:ext uri="{BB962C8B-B14F-4D97-AF65-F5344CB8AC3E}">
        <p14:creationId xmlns:p14="http://schemas.microsoft.com/office/powerpoint/2010/main" val="68434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7408" y="188640"/>
            <a:ext cx="9829800" cy="827112"/>
          </a:xfrm>
        </p:spPr>
        <p:txBody>
          <a:bodyPr rtlCol="0">
            <a:normAutofit/>
          </a:bodyPr>
          <a:lstStyle/>
          <a:p>
            <a:r>
              <a:rPr lang="en-US" altLang="zh-TW" sz="4800" dirty="0" smtClean="0">
                <a:ea typeface="文鼎海報體" panose="02010609010101010101" pitchFamily="49" charset="-120"/>
              </a:rPr>
              <a:t>109 </a:t>
            </a:r>
            <a:r>
              <a:rPr lang="zh-TW" altLang="en-US" sz="4800" dirty="0">
                <a:ea typeface="文鼎海報體" panose="02010609010101010101" pitchFamily="49" charset="-120"/>
              </a:rPr>
              <a:t>學年上學期</a:t>
            </a:r>
            <a:r>
              <a:rPr lang="zh-TW" altLang="en-US" sz="4800" dirty="0" smtClean="0">
                <a:ea typeface="文鼎海報體" panose="02010609010101010101" pitchFamily="49" charset="-120"/>
              </a:rPr>
              <a:t>行事曆</a:t>
            </a:r>
            <a:endParaRPr lang="zh-TW" altLang="en-US" sz="4800" dirty="0">
              <a:ea typeface="文鼎海報體" panose="02010609010101010101" pitchFamily="49" charset="-120"/>
              <a:sym typeface="Arial" panose="020B0604020202020204" pitchFamily="34" charset="0"/>
            </a:endParaRP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479376" y="1015752"/>
            <a:ext cx="11046754" cy="4429472"/>
          </a:xfrm>
        </p:spPr>
        <p:txBody>
          <a:bodyPr rtlCol="0">
            <a:normAutofit/>
          </a:bodyPr>
          <a:lstStyle/>
          <a:p>
            <a:r>
              <a:rPr lang="en-US" altLang="zh-TW" dirty="0" smtClean="0"/>
              <a:t>9/26 (</a:t>
            </a:r>
            <a:r>
              <a:rPr lang="zh-TW" altLang="en-US" dirty="0" smtClean="0"/>
              <a:t>六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zh-TW" altLang="en-US" dirty="0"/>
              <a:t>補上課日（補 </a:t>
            </a:r>
            <a:r>
              <a:rPr lang="en-US" altLang="zh-TW" dirty="0"/>
              <a:t>109 </a:t>
            </a:r>
            <a:r>
              <a:rPr lang="zh-TW" altLang="en-US" dirty="0"/>
              <a:t>年 </a:t>
            </a:r>
            <a:r>
              <a:rPr lang="en-US" altLang="zh-TW" dirty="0"/>
              <a:t>10 </a:t>
            </a:r>
            <a:r>
              <a:rPr lang="zh-TW" altLang="en-US" dirty="0"/>
              <a:t>月 </a:t>
            </a:r>
            <a:r>
              <a:rPr lang="en-US" altLang="zh-TW" dirty="0"/>
              <a:t>2 </a:t>
            </a:r>
            <a:r>
              <a:rPr lang="zh-TW" altLang="en-US" dirty="0"/>
              <a:t>日星期五，中秋節調整放假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en-US" altLang="zh-TW" dirty="0" smtClean="0">
                <a:solidFill>
                  <a:srgbClr val="002060"/>
                </a:solidFill>
              </a:rPr>
              <a:t>10/1-4 (</a:t>
            </a:r>
            <a:r>
              <a:rPr lang="zh-TW" altLang="en-US" dirty="0" smtClean="0">
                <a:solidFill>
                  <a:srgbClr val="002060"/>
                </a:solidFill>
              </a:rPr>
              <a:t>四</a:t>
            </a:r>
            <a:r>
              <a:rPr lang="en-US" altLang="zh-TW" dirty="0">
                <a:solidFill>
                  <a:srgbClr val="002060"/>
                </a:solidFill>
              </a:rPr>
              <a:t>~</a:t>
            </a:r>
            <a:r>
              <a:rPr lang="zh-TW" altLang="en-US" dirty="0" smtClean="0">
                <a:solidFill>
                  <a:srgbClr val="002060"/>
                </a:solidFill>
              </a:rPr>
              <a:t>日</a:t>
            </a:r>
            <a:r>
              <a:rPr lang="en-US" altLang="zh-TW" dirty="0" smtClean="0">
                <a:solidFill>
                  <a:srgbClr val="002060"/>
                </a:solidFill>
              </a:rPr>
              <a:t>)</a:t>
            </a:r>
            <a:r>
              <a:rPr lang="zh-TW" altLang="en-US" dirty="0" smtClean="0">
                <a:solidFill>
                  <a:srgbClr val="002060"/>
                </a:solidFill>
              </a:rPr>
              <a:t> </a:t>
            </a:r>
            <a:r>
              <a:rPr lang="zh-TW" altLang="en-US" dirty="0">
                <a:solidFill>
                  <a:srgbClr val="002060"/>
                </a:solidFill>
              </a:rPr>
              <a:t>中秋節連續假期</a:t>
            </a:r>
            <a:r>
              <a:rPr lang="zh-TW" altLang="en-US" dirty="0" smtClean="0">
                <a:solidFill>
                  <a:srgbClr val="002060"/>
                </a:solidFill>
              </a:rPr>
              <a:t>調       </a:t>
            </a:r>
            <a:endParaRPr lang="en-US" altLang="zh-TW" dirty="0" smtClean="0">
              <a:solidFill>
                <a:srgbClr val="002060"/>
              </a:solidFill>
            </a:endParaRPr>
          </a:p>
          <a:p>
            <a:r>
              <a:rPr lang="en-US" altLang="zh-TW" dirty="0" smtClean="0"/>
              <a:t>10/9-11 (</a:t>
            </a:r>
            <a:r>
              <a:rPr lang="zh-TW" altLang="en-US" dirty="0" smtClean="0"/>
              <a:t>五</a:t>
            </a:r>
            <a:r>
              <a:rPr lang="en-US" altLang="zh-TW" dirty="0"/>
              <a:t>~</a:t>
            </a:r>
            <a:r>
              <a:rPr lang="zh-TW" altLang="en-US" dirty="0" smtClean="0"/>
              <a:t>日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zh-TW" altLang="en-US" dirty="0"/>
              <a:t>雙十節假期</a:t>
            </a:r>
            <a:endParaRPr lang="en-US" altLang="zh-TW" dirty="0" smtClean="0"/>
          </a:p>
          <a:p>
            <a:r>
              <a:rPr lang="en-US" altLang="zh-TW" dirty="0">
                <a:solidFill>
                  <a:srgbClr val="002060"/>
                </a:solidFill>
              </a:rPr>
              <a:t>10 </a:t>
            </a:r>
            <a:r>
              <a:rPr lang="en-US" altLang="zh-TW" dirty="0" smtClean="0">
                <a:solidFill>
                  <a:srgbClr val="002060"/>
                </a:solidFill>
              </a:rPr>
              <a:t>/17 (</a:t>
            </a:r>
            <a:r>
              <a:rPr lang="zh-TW" altLang="en-US" dirty="0" smtClean="0">
                <a:solidFill>
                  <a:srgbClr val="002060"/>
                </a:solidFill>
              </a:rPr>
              <a:t>六</a:t>
            </a:r>
            <a:r>
              <a:rPr lang="en-US" altLang="zh-TW" dirty="0" smtClean="0">
                <a:solidFill>
                  <a:srgbClr val="002060"/>
                </a:solidFill>
              </a:rPr>
              <a:t>)</a:t>
            </a:r>
            <a:r>
              <a:rPr lang="zh-TW" altLang="en-US" dirty="0" smtClean="0">
                <a:solidFill>
                  <a:srgbClr val="002060"/>
                </a:solidFill>
              </a:rPr>
              <a:t> 運動會                 </a:t>
            </a:r>
            <a:r>
              <a:rPr lang="en-US" altLang="zh-TW" dirty="0">
                <a:solidFill>
                  <a:srgbClr val="002060"/>
                </a:solidFill>
              </a:rPr>
              <a:t>10 </a:t>
            </a:r>
            <a:r>
              <a:rPr lang="en-US" altLang="zh-TW" dirty="0" smtClean="0">
                <a:solidFill>
                  <a:srgbClr val="002060"/>
                </a:solidFill>
              </a:rPr>
              <a:t>/19 (</a:t>
            </a:r>
            <a:r>
              <a:rPr lang="zh-TW" altLang="en-US" dirty="0" smtClean="0">
                <a:solidFill>
                  <a:srgbClr val="002060"/>
                </a:solidFill>
              </a:rPr>
              <a:t>一</a:t>
            </a:r>
            <a:r>
              <a:rPr lang="en-US" altLang="zh-TW" dirty="0" smtClean="0">
                <a:solidFill>
                  <a:srgbClr val="002060"/>
                </a:solidFill>
              </a:rPr>
              <a:t>)</a:t>
            </a:r>
            <a:r>
              <a:rPr lang="zh-TW" altLang="en-US" dirty="0" smtClean="0">
                <a:solidFill>
                  <a:srgbClr val="002060"/>
                </a:solidFill>
              </a:rPr>
              <a:t> </a:t>
            </a:r>
            <a:r>
              <a:rPr lang="zh-TW" altLang="en-US" dirty="0">
                <a:solidFill>
                  <a:srgbClr val="002060"/>
                </a:solidFill>
              </a:rPr>
              <a:t>運動會補假</a:t>
            </a:r>
            <a:endParaRPr lang="en-US" altLang="zh-TW" dirty="0" smtClean="0">
              <a:solidFill>
                <a:srgbClr val="002060"/>
              </a:solidFill>
            </a:endParaRPr>
          </a:p>
          <a:p>
            <a:r>
              <a:rPr lang="en-US" altLang="zh-TW" dirty="0" smtClean="0"/>
              <a:t>11</a:t>
            </a:r>
            <a:r>
              <a:rPr lang="en-US" altLang="zh-TW" dirty="0" smtClean="0"/>
              <a:t>/ </a:t>
            </a:r>
            <a:r>
              <a:rPr lang="en-US" altLang="zh-TW" dirty="0"/>
              <a:t>5</a:t>
            </a:r>
            <a:r>
              <a:rPr lang="zh-TW" altLang="en-US" dirty="0"/>
              <a:t>、</a:t>
            </a:r>
            <a:r>
              <a:rPr lang="en-US" altLang="zh-TW" dirty="0"/>
              <a:t>6 </a:t>
            </a:r>
            <a:r>
              <a:rPr lang="en-US" altLang="zh-TW" dirty="0" smtClean="0"/>
              <a:t>(</a:t>
            </a:r>
            <a:r>
              <a:rPr lang="zh-TW" altLang="en-US" dirty="0" smtClean="0"/>
              <a:t>四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</a:t>
            </a:r>
            <a:r>
              <a:rPr lang="en-US" altLang="zh-TW" dirty="0" smtClean="0"/>
              <a:t>(</a:t>
            </a:r>
            <a:r>
              <a:rPr lang="zh-TW" altLang="en-US" dirty="0"/>
              <a:t>五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zh-TW" altLang="en-US" dirty="0" smtClean="0"/>
              <a:t>期中評量</a:t>
            </a:r>
            <a:r>
              <a:rPr lang="en-US" altLang="zh-TW" dirty="0" smtClean="0"/>
              <a:t>(</a:t>
            </a:r>
            <a:r>
              <a:rPr lang="zh-TW" altLang="en-US" dirty="0" smtClean="0"/>
              <a:t>國語 </a:t>
            </a:r>
            <a:r>
              <a:rPr lang="zh-TW" altLang="en-US" dirty="0" smtClean="0"/>
              <a:t>自然 數學 社會</a:t>
            </a:r>
            <a:r>
              <a:rPr lang="en-US" altLang="zh-TW" dirty="0" smtClean="0"/>
              <a:t>)</a:t>
            </a:r>
            <a:endParaRPr lang="en-US" altLang="zh-TW" dirty="0" smtClean="0"/>
          </a:p>
          <a:p>
            <a:r>
              <a:rPr lang="en-US" altLang="zh-TW" dirty="0" smtClean="0">
                <a:solidFill>
                  <a:srgbClr val="002060"/>
                </a:solidFill>
              </a:rPr>
              <a:t>11/17 (</a:t>
            </a:r>
            <a:r>
              <a:rPr lang="zh-TW" altLang="en-US" dirty="0" smtClean="0">
                <a:solidFill>
                  <a:srgbClr val="002060"/>
                </a:solidFill>
              </a:rPr>
              <a:t>二</a:t>
            </a:r>
            <a:r>
              <a:rPr lang="en-US" altLang="zh-TW" dirty="0" smtClean="0">
                <a:solidFill>
                  <a:srgbClr val="002060"/>
                </a:solidFill>
              </a:rPr>
              <a:t>)</a:t>
            </a:r>
            <a:r>
              <a:rPr lang="zh-TW" altLang="en-US" dirty="0" smtClean="0">
                <a:solidFill>
                  <a:srgbClr val="002060"/>
                </a:solidFill>
              </a:rPr>
              <a:t> </a:t>
            </a:r>
            <a:r>
              <a:rPr lang="zh-TW" altLang="en-US" dirty="0">
                <a:solidFill>
                  <a:srgbClr val="002060"/>
                </a:solidFill>
              </a:rPr>
              <a:t>三年級校外</a:t>
            </a:r>
            <a:r>
              <a:rPr lang="zh-TW" altLang="en-US" dirty="0" smtClean="0">
                <a:solidFill>
                  <a:srgbClr val="002060"/>
                </a:solidFill>
              </a:rPr>
              <a:t>教學</a:t>
            </a:r>
            <a:endParaRPr lang="en-US" altLang="zh-TW" dirty="0" smtClean="0">
              <a:solidFill>
                <a:srgbClr val="002060"/>
              </a:solidFill>
            </a:endParaRPr>
          </a:p>
          <a:p>
            <a:r>
              <a:rPr lang="en-US" altLang="zh-TW" dirty="0"/>
              <a:t>1 </a:t>
            </a:r>
            <a:r>
              <a:rPr lang="en-US" altLang="zh-TW" dirty="0" smtClean="0"/>
              <a:t>/12</a:t>
            </a:r>
            <a:r>
              <a:rPr lang="zh-TW" altLang="en-US" dirty="0"/>
              <a:t>、</a:t>
            </a:r>
            <a:r>
              <a:rPr lang="en-US" altLang="zh-TW" dirty="0"/>
              <a:t>13 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</a:t>
            </a:r>
            <a:r>
              <a:rPr lang="en-US" altLang="zh-TW" dirty="0" smtClean="0"/>
              <a:t>(</a:t>
            </a:r>
            <a:r>
              <a:rPr lang="zh-TW" altLang="en-US" dirty="0" smtClean="0"/>
              <a:t>三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zh-TW" altLang="en-US" dirty="0"/>
              <a:t>學生期末</a:t>
            </a:r>
            <a:r>
              <a:rPr lang="zh-TW" altLang="en-US" dirty="0" smtClean="0"/>
              <a:t>評量</a:t>
            </a:r>
            <a:r>
              <a:rPr lang="en-US" altLang="zh-TW" dirty="0"/>
              <a:t>(</a:t>
            </a:r>
            <a:r>
              <a:rPr lang="zh-TW" altLang="en-US" dirty="0"/>
              <a:t>國語 自然 數學 社會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>
                <a:solidFill>
                  <a:srgbClr val="002060"/>
                </a:solidFill>
              </a:rPr>
              <a:t>1 </a:t>
            </a:r>
            <a:r>
              <a:rPr lang="en-US" altLang="zh-TW" dirty="0" smtClean="0">
                <a:solidFill>
                  <a:srgbClr val="002060"/>
                </a:solidFill>
              </a:rPr>
              <a:t>/</a:t>
            </a:r>
            <a:r>
              <a:rPr lang="en-US" altLang="zh-TW" dirty="0" smtClean="0">
                <a:solidFill>
                  <a:srgbClr val="002060"/>
                </a:solidFill>
              </a:rPr>
              <a:t>14 (</a:t>
            </a:r>
            <a:r>
              <a:rPr lang="zh-TW" altLang="en-US" dirty="0" smtClean="0">
                <a:solidFill>
                  <a:srgbClr val="002060"/>
                </a:solidFill>
              </a:rPr>
              <a:t>四</a:t>
            </a:r>
            <a:r>
              <a:rPr lang="en-US" altLang="zh-TW" dirty="0" smtClean="0">
                <a:solidFill>
                  <a:srgbClr val="002060"/>
                </a:solidFill>
              </a:rPr>
              <a:t>)</a:t>
            </a:r>
            <a:r>
              <a:rPr lang="zh-TW" altLang="en-US" dirty="0" smtClean="0">
                <a:solidFill>
                  <a:srgbClr val="002060"/>
                </a:solidFill>
              </a:rPr>
              <a:t>  </a:t>
            </a:r>
            <a:r>
              <a:rPr lang="zh-TW" altLang="en-US" dirty="0">
                <a:solidFill>
                  <a:srgbClr val="002060"/>
                </a:solidFill>
              </a:rPr>
              <a:t>二、三年級健康操</a:t>
            </a:r>
            <a:r>
              <a:rPr lang="zh-TW" altLang="en-US" dirty="0" smtClean="0">
                <a:solidFill>
                  <a:srgbClr val="002060"/>
                </a:solidFill>
              </a:rPr>
              <a:t>比賽</a:t>
            </a:r>
            <a:endParaRPr lang="en-US" altLang="zh-TW" dirty="0" smtClean="0">
              <a:solidFill>
                <a:srgbClr val="002060"/>
              </a:solidFill>
            </a:endParaRPr>
          </a:p>
          <a:p>
            <a:r>
              <a:rPr lang="en-US" altLang="zh-TW" dirty="0" smtClean="0"/>
              <a:t>1/20 (</a:t>
            </a:r>
            <a:r>
              <a:rPr lang="zh-TW" altLang="en-US" dirty="0" smtClean="0"/>
              <a:t>三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zh-TW" altLang="en-US" dirty="0"/>
              <a:t>休業式：一到六年級 </a:t>
            </a:r>
            <a:r>
              <a:rPr lang="en-US" altLang="zh-TW" dirty="0" smtClean="0"/>
              <a:t>12:40</a:t>
            </a:r>
            <a:r>
              <a:rPr lang="zh-TW" altLang="en-US" dirty="0" smtClean="0"/>
              <a:t>放學       寒假</a:t>
            </a:r>
            <a:r>
              <a:rPr lang="zh-TW" altLang="en-US" dirty="0"/>
              <a:t>開始 </a:t>
            </a:r>
            <a:r>
              <a:rPr lang="en-US" altLang="zh-TW" dirty="0" smtClean="0"/>
              <a:t>01/21</a:t>
            </a:r>
            <a:r>
              <a:rPr lang="en-US" altLang="zh-TW" dirty="0"/>
              <a:t>(</a:t>
            </a:r>
            <a:r>
              <a:rPr lang="zh-TW" altLang="en-US" dirty="0"/>
              <a:t>四</a:t>
            </a:r>
            <a:r>
              <a:rPr lang="en-US" altLang="zh-TW" dirty="0"/>
              <a:t>)</a:t>
            </a:r>
            <a:r>
              <a:rPr lang="zh-TW" altLang="en-US" dirty="0"/>
              <a:t>至 </a:t>
            </a:r>
            <a:r>
              <a:rPr lang="en-US" altLang="zh-TW" dirty="0" smtClean="0"/>
              <a:t>02/17</a:t>
            </a:r>
            <a:r>
              <a:rPr lang="en-US" altLang="zh-TW" dirty="0"/>
              <a:t>(</a:t>
            </a:r>
            <a:r>
              <a:rPr lang="zh-TW" altLang="en-US" dirty="0"/>
              <a:t>三</a:t>
            </a:r>
            <a:r>
              <a:rPr lang="en-US" altLang="zh-TW" dirty="0"/>
              <a:t>)</a:t>
            </a:r>
            <a:r>
              <a:rPr lang="zh-TW" altLang="en-US" dirty="0"/>
              <a:t>，</a:t>
            </a:r>
            <a:r>
              <a:rPr lang="en-US" altLang="zh-TW" dirty="0"/>
              <a:t>2/18</a:t>
            </a:r>
            <a:r>
              <a:rPr lang="zh-TW" altLang="en-US" dirty="0"/>
              <a:t>（四）開學</a:t>
            </a:r>
            <a:endParaRPr lang="zh-TW" altLang="en-US" dirty="0">
              <a:latin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33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425391523"/>
              </p:ext>
            </p:extLst>
          </p:nvPr>
        </p:nvGraphicFramePr>
        <p:xfrm>
          <a:off x="1919536" y="476672"/>
          <a:ext cx="7981517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圓角矩形 7"/>
          <p:cNvSpPr/>
          <p:nvPr/>
        </p:nvSpPr>
        <p:spPr>
          <a:xfrm>
            <a:off x="839416" y="476672"/>
            <a:ext cx="1293521" cy="5631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70C0"/>
                </a:solidFill>
              </a:rPr>
              <a:t>班級經營溝</a:t>
            </a:r>
            <a:r>
              <a:rPr lang="zh-TW" altLang="en-US" dirty="0">
                <a:solidFill>
                  <a:srgbClr val="0070C0"/>
                </a:solidFill>
              </a:rPr>
              <a:t>通</a:t>
            </a:r>
          </a:p>
        </p:txBody>
      </p:sp>
    </p:spTree>
    <p:extLst>
      <p:ext uri="{BB962C8B-B14F-4D97-AF65-F5344CB8AC3E}">
        <p14:creationId xmlns:p14="http://schemas.microsoft.com/office/powerpoint/2010/main" val="2379385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4080170" y="1928258"/>
            <a:ext cx="2376264" cy="144016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507200" y="2294395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 尊 重 </a:t>
            </a:r>
            <a:endParaRPr lang="zh-TW" altLang="en-US" sz="4000" dirty="0"/>
          </a:p>
        </p:txBody>
      </p:sp>
      <p:sp>
        <p:nvSpPr>
          <p:cNvPr id="6" name="橢圓 5"/>
          <p:cNvSpPr/>
          <p:nvPr/>
        </p:nvSpPr>
        <p:spPr>
          <a:xfrm>
            <a:off x="7024609" y="1935398"/>
            <a:ext cx="2376264" cy="144016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7456657" y="2282688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 誠 實  </a:t>
            </a:r>
            <a:endParaRPr lang="zh-TW" altLang="en-US" sz="4000" dirty="0"/>
          </a:p>
        </p:txBody>
      </p:sp>
      <p:sp>
        <p:nvSpPr>
          <p:cNvPr id="8" name="橢圓 7"/>
          <p:cNvSpPr/>
          <p:nvPr/>
        </p:nvSpPr>
        <p:spPr>
          <a:xfrm>
            <a:off x="2232078" y="3773986"/>
            <a:ext cx="2376264" cy="144016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2662341" y="4060894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 負 </a:t>
            </a:r>
            <a:r>
              <a:rPr lang="zh-TW" altLang="en-US" sz="4000" dirty="0"/>
              <a:t>責</a:t>
            </a:r>
          </a:p>
        </p:txBody>
      </p:sp>
      <p:sp>
        <p:nvSpPr>
          <p:cNvPr id="10" name="橢圓 9"/>
          <p:cNvSpPr/>
          <p:nvPr/>
        </p:nvSpPr>
        <p:spPr>
          <a:xfrm>
            <a:off x="5447928" y="3773986"/>
            <a:ext cx="2376264" cy="144016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5802414" y="4060894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 禮 貌</a:t>
            </a:r>
            <a:endParaRPr lang="zh-TW" altLang="en-US" sz="4000" dirty="0"/>
          </a:p>
        </p:txBody>
      </p:sp>
      <p:sp>
        <p:nvSpPr>
          <p:cNvPr id="12" name="橢圓 11"/>
          <p:cNvSpPr/>
          <p:nvPr/>
        </p:nvSpPr>
        <p:spPr>
          <a:xfrm>
            <a:off x="8400256" y="3632938"/>
            <a:ext cx="2376264" cy="144016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8832304" y="3999075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 感 </a:t>
            </a:r>
            <a:r>
              <a:rPr lang="zh-TW" altLang="en-US" sz="4000" dirty="0"/>
              <a:t>恩</a:t>
            </a:r>
          </a:p>
        </p:txBody>
      </p:sp>
      <p:sp>
        <p:nvSpPr>
          <p:cNvPr id="14" name="橢圓 13"/>
          <p:cNvSpPr/>
          <p:nvPr/>
        </p:nvSpPr>
        <p:spPr>
          <a:xfrm>
            <a:off x="1212507" y="1928258"/>
            <a:ext cx="2376264" cy="144016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1642770" y="2239277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 關 懷</a:t>
            </a:r>
            <a:endParaRPr lang="zh-TW" altLang="en-US" sz="4000" dirty="0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496147" y="209579"/>
            <a:ext cx="9829800" cy="1082674"/>
          </a:xfrm>
        </p:spPr>
        <p:txBody>
          <a:bodyPr>
            <a:normAutofit/>
          </a:bodyPr>
          <a:lstStyle/>
          <a:p>
            <a:r>
              <a:rPr lang="zh-TW" altLang="en-US" sz="5400" b="1" dirty="0" smtClean="0">
                <a:solidFill>
                  <a:srgbClr val="0070C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品格教育</a:t>
            </a:r>
            <a:endParaRPr lang="zh-TW" altLang="en-US" sz="5400" dirty="0">
              <a:solidFill>
                <a:srgbClr val="0070C0"/>
              </a:solidFill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</p:txBody>
      </p:sp>
      <p:sp>
        <p:nvSpPr>
          <p:cNvPr id="20" name="圓角矩形 19"/>
          <p:cNvSpPr/>
          <p:nvPr/>
        </p:nvSpPr>
        <p:spPr>
          <a:xfrm>
            <a:off x="10776520" y="240202"/>
            <a:ext cx="1293521" cy="5631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70C0"/>
                </a:solidFill>
              </a:rPr>
              <a:t>班級經營溝</a:t>
            </a:r>
            <a:r>
              <a:rPr lang="zh-TW" altLang="en-US" dirty="0">
                <a:solidFill>
                  <a:srgbClr val="0070C0"/>
                </a:solidFill>
              </a:rPr>
              <a:t>通</a:t>
            </a:r>
          </a:p>
        </p:txBody>
      </p:sp>
    </p:spTree>
    <p:extLst>
      <p:ext uri="{BB962C8B-B14F-4D97-AF65-F5344CB8AC3E}">
        <p14:creationId xmlns:p14="http://schemas.microsoft.com/office/powerpoint/2010/main" val="33872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51384" y="1828800"/>
            <a:ext cx="10801200" cy="3474720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1.</a:t>
            </a:r>
            <a:r>
              <a:rPr lang="zh-TW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生活常規：</a:t>
            </a:r>
            <a:endParaRPr lang="en-US" altLang="zh-TW" sz="2800" dirty="0" smtClean="0"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 </a:t>
            </a:r>
            <a:r>
              <a:rPr lang="zh-TW" altLang="en-US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     期望能成為</a:t>
            </a:r>
            <a:r>
              <a:rPr lang="zh-TW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愛</a:t>
            </a:r>
            <a:r>
              <a:rPr lang="zh-TW" altLang="zh-TW" sz="28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整潔、有禮貌</a:t>
            </a:r>
            <a:r>
              <a:rPr lang="zh-TW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、守秩序、</a:t>
            </a:r>
            <a:r>
              <a:rPr lang="zh-TW" altLang="en-US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態度佳</a:t>
            </a:r>
            <a:r>
              <a:rPr lang="zh-TW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、</a:t>
            </a:r>
            <a:r>
              <a:rPr lang="zh-TW" altLang="en-US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自律的孩子</a:t>
            </a:r>
            <a:endParaRPr lang="en-US" altLang="zh-TW" sz="2800" dirty="0" smtClean="0"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r>
              <a:rPr lang="en-US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2.</a:t>
            </a:r>
            <a:r>
              <a:rPr lang="zh-TW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小組</a:t>
            </a:r>
            <a:r>
              <a:rPr lang="zh-TW" altLang="zh-TW" sz="28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合作</a:t>
            </a:r>
            <a:r>
              <a:rPr lang="zh-TW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學習</a:t>
            </a:r>
            <a:r>
              <a:rPr lang="zh-TW" altLang="zh-TW" sz="28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、分享</a:t>
            </a:r>
            <a:endParaRPr lang="en-US" altLang="zh-TW" sz="2800" dirty="0" smtClean="0"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r>
              <a:rPr lang="en-US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3.</a:t>
            </a:r>
            <a:r>
              <a:rPr lang="zh-TW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獎</a:t>
            </a:r>
            <a:r>
              <a:rPr lang="zh-TW" altLang="en-US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勵</a:t>
            </a:r>
            <a:r>
              <a:rPr lang="zh-TW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制度</a:t>
            </a:r>
            <a:r>
              <a:rPr lang="en-US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 </a:t>
            </a:r>
            <a:r>
              <a:rPr lang="en-US" altLang="zh-TW" sz="28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( </a:t>
            </a:r>
            <a:r>
              <a:rPr lang="zh-TW" altLang="zh-TW" sz="28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小組競賽、個人表現</a:t>
            </a:r>
            <a:r>
              <a:rPr lang="en-US" altLang="zh-TW" sz="28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 </a:t>
            </a:r>
            <a:r>
              <a:rPr lang="en-US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)</a:t>
            </a:r>
            <a:r>
              <a:rPr lang="zh-TW" altLang="en-US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     歡迎爸媽們提供獎勵品</a:t>
            </a:r>
            <a:endParaRPr lang="en-US" altLang="zh-TW" sz="2800" dirty="0" smtClean="0"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r>
              <a:rPr lang="en-US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4</a:t>
            </a:r>
            <a:r>
              <a:rPr lang="en-US" altLang="zh-TW" sz="28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. </a:t>
            </a:r>
            <a:r>
              <a:rPr lang="zh-TW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親</a:t>
            </a:r>
            <a:r>
              <a:rPr lang="zh-TW" altLang="zh-TW" sz="28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師溝通與合作</a:t>
            </a:r>
            <a:endParaRPr lang="zh-TW" altLang="en-US" sz="2800" dirty="0"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335360" y="476672"/>
            <a:ext cx="1293521" cy="5631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70C0"/>
                </a:solidFill>
              </a:rPr>
              <a:t>班級經營溝</a:t>
            </a:r>
            <a:r>
              <a:rPr lang="zh-TW" altLang="en-US" dirty="0">
                <a:solidFill>
                  <a:srgbClr val="0070C0"/>
                </a:solidFill>
              </a:rPr>
              <a:t>通</a:t>
            </a:r>
          </a:p>
        </p:txBody>
      </p:sp>
      <p:sp>
        <p:nvSpPr>
          <p:cNvPr id="5" name="向右箭號 4"/>
          <p:cNvSpPr/>
          <p:nvPr/>
        </p:nvSpPr>
        <p:spPr>
          <a:xfrm>
            <a:off x="6960096" y="3789040"/>
            <a:ext cx="432048" cy="2880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4407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628881" y="476672"/>
            <a:ext cx="9829800" cy="1874763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00B05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在陪伴孩子成長的路上， 需要各位一起互相配合，</a:t>
            </a:r>
            <a:r>
              <a:rPr lang="en-US" altLang="zh-TW" dirty="0">
                <a:solidFill>
                  <a:srgbClr val="00B05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/>
            </a:r>
            <a:br>
              <a:rPr lang="en-US" altLang="zh-TW" dirty="0">
                <a:solidFill>
                  <a:srgbClr val="00B05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</a:br>
            <a:r>
              <a:rPr lang="zh-TW" altLang="en-US" dirty="0">
                <a:solidFill>
                  <a:srgbClr val="00B05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  所以有任何問題都可以提出互相討論。</a:t>
            </a:r>
            <a:r>
              <a:rPr lang="en-US" altLang="zh-TW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/>
            </a:r>
            <a:br>
              <a:rPr lang="en-US" altLang="zh-TW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15480" y="2204864"/>
            <a:ext cx="9144000" cy="3474720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善用聯絡簿的正向溝通</a:t>
            </a:r>
            <a:endParaRPr lang="en-US" altLang="zh-TW" sz="2800" dirty="0"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手機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0972853830:</a:t>
            </a:r>
            <a:r>
              <a:rPr lang="zh-TW" altLang="en-US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請盡量於</a:t>
            </a:r>
            <a:r>
              <a:rPr lang="zh-TW" altLang="en-US" sz="28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每天</a:t>
            </a:r>
            <a:r>
              <a:rPr lang="zh-TW" altLang="en-US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晚上八點</a:t>
            </a:r>
            <a:r>
              <a:rPr lang="zh-TW" altLang="en-US" sz="28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半</a:t>
            </a:r>
            <a:r>
              <a:rPr lang="zh-TW" altLang="en-US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以前</a:t>
            </a:r>
            <a:r>
              <a:rPr lang="zh-TW" altLang="en-US" sz="28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播</a:t>
            </a:r>
            <a:r>
              <a:rPr lang="zh-TW" altLang="en-US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打</a:t>
            </a:r>
            <a:endParaRPr lang="en-US" altLang="zh-TW" sz="2800" dirty="0" smtClean="0"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r>
              <a:rPr lang="zh-TW" altLang="en-US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班級群組</a:t>
            </a:r>
            <a:r>
              <a:rPr lang="en-US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ID:@</a:t>
            </a:r>
            <a:r>
              <a:rPr lang="en-US" altLang="zh-TW" sz="28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190xrupx</a:t>
            </a:r>
            <a:endParaRPr lang="en-US" altLang="zh-TW" sz="2800" dirty="0"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pPr marL="0" indent="0">
              <a:buNone/>
            </a:pPr>
            <a:r>
              <a:rPr lang="en-US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     (</a:t>
            </a:r>
            <a:r>
              <a:rPr lang="zh-TW" altLang="en-US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無法即時讀取，若有急事請務必來電聯繫</a:t>
            </a:r>
            <a:r>
              <a:rPr lang="en-US" altLang="zh-TW" sz="28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)</a:t>
            </a:r>
          </a:p>
          <a:p>
            <a:pPr marL="0" indent="0">
              <a:buNone/>
            </a:pPr>
            <a:endParaRPr lang="en-US" altLang="zh-TW" sz="2800" dirty="0" smtClean="0"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335360" y="476672"/>
            <a:ext cx="1293521" cy="5631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70C0"/>
                </a:solidFill>
              </a:rPr>
              <a:t>班級經營溝</a:t>
            </a:r>
            <a:r>
              <a:rPr lang="zh-TW" altLang="en-US" dirty="0">
                <a:solidFill>
                  <a:srgbClr val="0070C0"/>
                </a:solidFill>
              </a:rPr>
              <a:t>通</a:t>
            </a:r>
          </a:p>
        </p:txBody>
      </p:sp>
    </p:spTree>
    <p:extLst>
      <p:ext uri="{BB962C8B-B14F-4D97-AF65-F5344CB8AC3E}">
        <p14:creationId xmlns:p14="http://schemas.microsoft.com/office/powerpoint/2010/main" val="3046000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5360" y="0"/>
            <a:ext cx="9829800" cy="1082674"/>
          </a:xfrm>
        </p:spPr>
        <p:txBody>
          <a:bodyPr/>
          <a:lstStyle/>
          <a:p>
            <a:r>
              <a:rPr lang="zh-TW" altLang="zh-TW" dirty="0"/>
              <a:t>日課</a:t>
            </a:r>
            <a:r>
              <a:rPr lang="zh-TW" altLang="zh-TW" dirty="0" smtClean="0"/>
              <a:t>安排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21160" y="1268760"/>
            <a:ext cx="9144000" cy="4392488"/>
          </a:xfrm>
        </p:spPr>
        <p:txBody>
          <a:bodyPr/>
          <a:lstStyle/>
          <a:p>
            <a:r>
              <a:rPr lang="en-US" altLang="zh-TW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7:50~8:00</a:t>
            </a:r>
            <a:r>
              <a:rPr lang="zh-TW" altLang="en-US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 身教式寧靜閱讀</a:t>
            </a:r>
            <a:endParaRPr lang="en-US" altLang="zh-TW" sz="3600" dirty="0" smtClean="0"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r>
              <a:rPr lang="zh-TW" altLang="en-US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每</a:t>
            </a:r>
            <a:r>
              <a:rPr lang="zh-TW" altLang="zh-TW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星期二</a:t>
            </a:r>
            <a:r>
              <a:rPr lang="zh-TW" altLang="zh-TW" sz="36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、四穿運動服裝 </a:t>
            </a:r>
            <a:endParaRPr lang="en-US" altLang="zh-TW" sz="3600" dirty="0" smtClean="0"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r>
              <a:rPr lang="zh-TW" altLang="zh-TW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星期</a:t>
            </a:r>
            <a:r>
              <a:rPr lang="zh-TW" altLang="en-US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四</a:t>
            </a:r>
            <a:r>
              <a:rPr lang="zh-TW" altLang="zh-TW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帶</a:t>
            </a:r>
            <a:r>
              <a:rPr lang="zh-TW" altLang="zh-TW" sz="36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直笛 </a:t>
            </a:r>
            <a:endParaRPr lang="en-US" altLang="zh-TW" sz="3600" dirty="0" smtClean="0"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r>
              <a:rPr lang="zh-TW" altLang="en-US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請配戴名牌</a:t>
            </a:r>
            <a:endParaRPr lang="en-US" altLang="zh-TW" sz="3600" dirty="0" smtClean="0"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r>
              <a:rPr lang="zh-TW" altLang="en-US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作業部分</a:t>
            </a:r>
            <a:r>
              <a:rPr lang="en-US" altLang="zh-TW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:</a:t>
            </a:r>
            <a:r>
              <a:rPr lang="zh-TW" altLang="en-US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每天</a:t>
            </a:r>
            <a:r>
              <a:rPr lang="en-US" altLang="zh-TW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=&gt;</a:t>
            </a:r>
            <a:r>
              <a:rPr lang="zh-TW" altLang="en-US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國語</a:t>
            </a:r>
            <a:r>
              <a:rPr lang="en-US" altLang="zh-TW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,</a:t>
            </a:r>
            <a:r>
              <a:rPr lang="zh-TW" altLang="en-US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數學</a:t>
            </a:r>
            <a:r>
              <a:rPr lang="en-US" altLang="zh-TW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,</a:t>
            </a:r>
            <a:r>
              <a:rPr lang="zh-TW" altLang="en-US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家事</a:t>
            </a:r>
            <a:r>
              <a:rPr lang="en-US" altLang="zh-TW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,</a:t>
            </a:r>
            <a:r>
              <a:rPr lang="zh-TW" altLang="en-US" sz="36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閱讀</a:t>
            </a:r>
            <a:endParaRPr lang="zh-TW" altLang="en-US" sz="3600" dirty="0"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5311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1344" y="188640"/>
            <a:ext cx="9829800" cy="1082674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rgbClr val="0070C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成績計算方式</a:t>
            </a:r>
            <a:endParaRPr lang="zh-TW" altLang="en-US" sz="4800" dirty="0">
              <a:solidFill>
                <a:srgbClr val="0070C0"/>
              </a:solidFill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000162"/>
              </p:ext>
            </p:extLst>
          </p:nvPr>
        </p:nvGraphicFramePr>
        <p:xfrm>
          <a:off x="767408" y="1250683"/>
          <a:ext cx="9144000" cy="347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矩形 4"/>
          <p:cNvSpPr/>
          <p:nvPr/>
        </p:nvSpPr>
        <p:spPr>
          <a:xfrm>
            <a:off x="4295800" y="5085184"/>
            <a:ext cx="341632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dirty="0">
                <a:solidFill>
                  <a:srgbClr val="0070C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平時成績</a:t>
            </a:r>
            <a:r>
              <a:rPr lang="en-US" altLang="zh-TW" sz="2400" dirty="0" smtClean="0">
                <a:solidFill>
                  <a:srgbClr val="0070C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:</a:t>
            </a:r>
            <a:r>
              <a:rPr lang="zh-TW" altLang="en-US" sz="2400" dirty="0" smtClean="0">
                <a:solidFill>
                  <a:srgbClr val="0070C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日常生活表現</a:t>
            </a:r>
            <a:endParaRPr lang="en-US" altLang="zh-TW" sz="2400" dirty="0" smtClean="0">
              <a:solidFill>
                <a:srgbClr val="0070C0"/>
              </a:solidFill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r>
              <a:rPr lang="zh-TW" altLang="en-US" sz="2400" dirty="0" smtClean="0">
                <a:solidFill>
                  <a:srgbClr val="0070C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         實作</a:t>
            </a:r>
            <a:r>
              <a:rPr lang="en-US" altLang="zh-TW" sz="2400" dirty="0" smtClean="0">
                <a:solidFill>
                  <a:srgbClr val="0070C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&amp;</a:t>
            </a:r>
            <a:r>
              <a:rPr lang="zh-TW" altLang="en-US" sz="2400" dirty="0" smtClean="0">
                <a:solidFill>
                  <a:srgbClr val="0070C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測驗</a:t>
            </a:r>
            <a:endParaRPr lang="en-US" altLang="zh-TW" sz="2400" dirty="0" smtClean="0">
              <a:solidFill>
                <a:srgbClr val="0070C0"/>
              </a:solidFill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r>
              <a:rPr lang="zh-TW" altLang="en-US" sz="2400" dirty="0" smtClean="0">
                <a:solidFill>
                  <a:srgbClr val="0070C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         作業</a:t>
            </a:r>
            <a:r>
              <a:rPr lang="zh-TW" altLang="en-US" sz="2400" dirty="0">
                <a:solidFill>
                  <a:srgbClr val="0070C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成績</a:t>
            </a:r>
            <a:endParaRPr lang="en-US" altLang="zh-TW" sz="2400" dirty="0">
              <a:solidFill>
                <a:srgbClr val="0070C0"/>
              </a:solidFill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endParaRPr lang="en-US" altLang="zh-TW" sz="2400" dirty="0">
              <a:solidFill>
                <a:srgbClr val="0070C0"/>
              </a:solidFill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3743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dirty="0" smtClean="0">
                <a:solidFill>
                  <a:schemeClr val="accent2"/>
                </a:solidFill>
              </a:rPr>
              <a:t>小小提醒</a:t>
            </a:r>
            <a:endParaRPr lang="zh-TW" altLang="zh-TW" dirty="0">
              <a:solidFill>
                <a:schemeClr val="accent2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 smtClean="0">
                <a:solidFill>
                  <a:schemeClr val="accent2"/>
                </a:solidFill>
              </a:rPr>
              <a:t>早睡早起</a:t>
            </a:r>
            <a:endParaRPr lang="en-US" altLang="zh-TW" sz="3200" dirty="0" smtClean="0">
              <a:solidFill>
                <a:schemeClr val="accent2"/>
              </a:solidFill>
            </a:endParaRPr>
          </a:p>
          <a:p>
            <a:r>
              <a:rPr lang="zh-TW" altLang="zh-TW" sz="3200" dirty="0" smtClean="0">
                <a:solidFill>
                  <a:schemeClr val="accent2"/>
                </a:solidFill>
              </a:rPr>
              <a:t>自己</a:t>
            </a:r>
            <a:r>
              <a:rPr lang="zh-TW" altLang="zh-TW" sz="3200" dirty="0">
                <a:solidFill>
                  <a:schemeClr val="accent2"/>
                </a:solidFill>
              </a:rPr>
              <a:t>收書包</a:t>
            </a:r>
            <a:r>
              <a:rPr lang="zh-TW" altLang="en-US" sz="3200" dirty="0">
                <a:solidFill>
                  <a:schemeClr val="accent2"/>
                </a:solidFill>
              </a:rPr>
              <a:t> （配合書包減重，勿超過體重</a:t>
            </a:r>
            <a:r>
              <a:rPr lang="en-US" altLang="zh-TW" sz="3200" dirty="0">
                <a:solidFill>
                  <a:schemeClr val="accent2"/>
                </a:solidFill>
              </a:rPr>
              <a:t>1/8</a:t>
            </a:r>
            <a:r>
              <a:rPr lang="zh-TW" altLang="en-US" sz="3200" dirty="0" smtClean="0">
                <a:solidFill>
                  <a:schemeClr val="accent2"/>
                </a:solidFill>
              </a:rPr>
              <a:t>）</a:t>
            </a:r>
            <a:endParaRPr lang="en-US" altLang="zh-TW" sz="3200" dirty="0" smtClean="0">
              <a:solidFill>
                <a:schemeClr val="accent2"/>
              </a:solidFill>
            </a:endParaRPr>
          </a:p>
          <a:p>
            <a:r>
              <a:rPr lang="zh-TW" altLang="zh-TW" sz="3200" dirty="0" smtClean="0">
                <a:solidFill>
                  <a:schemeClr val="accent2"/>
                </a:solidFill>
              </a:rPr>
              <a:t>有事</a:t>
            </a:r>
            <a:r>
              <a:rPr lang="zh-TW" altLang="en-US" sz="3200" dirty="0">
                <a:solidFill>
                  <a:schemeClr val="accent2"/>
                </a:solidFill>
              </a:rPr>
              <a:t>，</a:t>
            </a:r>
            <a:r>
              <a:rPr lang="zh-TW" altLang="zh-TW" sz="3200" dirty="0">
                <a:solidFill>
                  <a:schemeClr val="accent2"/>
                </a:solidFill>
              </a:rPr>
              <a:t>鼓勵</a:t>
            </a:r>
            <a:r>
              <a:rPr lang="zh-TW" altLang="zh-TW" sz="3200" dirty="0" smtClean="0">
                <a:solidFill>
                  <a:schemeClr val="accent2"/>
                </a:solidFill>
              </a:rPr>
              <a:t>孩子</a:t>
            </a:r>
            <a:r>
              <a:rPr lang="zh-TW" altLang="en-US" sz="3200" dirty="0" smtClean="0">
                <a:solidFill>
                  <a:schemeClr val="accent2"/>
                </a:solidFill>
              </a:rPr>
              <a:t>當下直接</a:t>
            </a:r>
            <a:r>
              <a:rPr lang="zh-TW" altLang="zh-TW" sz="3200" dirty="0" smtClean="0">
                <a:solidFill>
                  <a:schemeClr val="accent2"/>
                </a:solidFill>
              </a:rPr>
              <a:t>和</a:t>
            </a:r>
            <a:r>
              <a:rPr lang="zh-TW" altLang="zh-TW" sz="3200" dirty="0">
                <a:solidFill>
                  <a:schemeClr val="accent2"/>
                </a:solidFill>
              </a:rPr>
              <a:t>老師</a:t>
            </a:r>
            <a:r>
              <a:rPr lang="zh-TW" altLang="zh-TW" sz="3200" dirty="0" smtClean="0">
                <a:solidFill>
                  <a:schemeClr val="accent2"/>
                </a:solidFill>
              </a:rPr>
              <a:t>說</a:t>
            </a:r>
            <a:endParaRPr lang="en-US" altLang="zh-TW" sz="3200" dirty="0" smtClean="0">
              <a:solidFill>
                <a:schemeClr val="accent2"/>
              </a:solidFill>
            </a:endParaRPr>
          </a:p>
          <a:p>
            <a:r>
              <a:rPr lang="zh-TW" altLang="zh-TW" sz="3200" dirty="0" smtClean="0">
                <a:solidFill>
                  <a:schemeClr val="accent2"/>
                </a:solidFill>
              </a:rPr>
              <a:t>好</a:t>
            </a:r>
            <a:r>
              <a:rPr lang="zh-TW" altLang="zh-TW" sz="3200" dirty="0">
                <a:solidFill>
                  <a:schemeClr val="accent2"/>
                </a:solidFill>
              </a:rPr>
              <a:t>習慣比好分數</a:t>
            </a:r>
            <a:r>
              <a:rPr lang="zh-TW" altLang="zh-TW" sz="3200" dirty="0" smtClean="0">
                <a:solidFill>
                  <a:schemeClr val="accent2"/>
                </a:solidFill>
              </a:rPr>
              <a:t>重要</a:t>
            </a:r>
            <a:endParaRPr lang="en-US" altLang="zh-TW" sz="3200" dirty="0" smtClean="0">
              <a:solidFill>
                <a:schemeClr val="accent2"/>
              </a:solidFill>
            </a:endParaRPr>
          </a:p>
          <a:p>
            <a:r>
              <a:rPr lang="zh-TW" altLang="zh-TW" sz="3200" dirty="0" smtClean="0">
                <a:solidFill>
                  <a:schemeClr val="accent2"/>
                </a:solidFill>
              </a:rPr>
              <a:t>培養</a:t>
            </a:r>
            <a:r>
              <a:rPr lang="zh-TW" altLang="zh-TW" sz="3200" dirty="0">
                <a:solidFill>
                  <a:schemeClr val="accent2"/>
                </a:solidFill>
              </a:rPr>
              <a:t>閱讀習慣</a:t>
            </a:r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7823316" y="3576715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600" dirty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</a:rPr>
              <a:t>早餐在家吃</a:t>
            </a:r>
          </a:p>
        </p:txBody>
      </p:sp>
      <p:sp>
        <p:nvSpPr>
          <p:cNvPr id="5" name="矩形 4"/>
          <p:cNvSpPr/>
          <p:nvPr/>
        </p:nvSpPr>
        <p:spPr>
          <a:xfrm>
            <a:off x="7521639" y="4430897"/>
            <a:ext cx="3096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3600" dirty="0">
                <a:solidFill>
                  <a:schemeClr val="tx2">
                    <a:lumMod val="50000"/>
                  </a:schemeClr>
                </a:solidFill>
              </a:rPr>
              <a:t>喝水最健康</a:t>
            </a:r>
          </a:p>
        </p:txBody>
      </p:sp>
    </p:spTree>
    <p:extLst>
      <p:ext uri="{BB962C8B-B14F-4D97-AF65-F5344CB8AC3E}">
        <p14:creationId xmlns:p14="http://schemas.microsoft.com/office/powerpoint/2010/main" val="309357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兒童朋友 16x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246153_TF03896101.potx" id="{6A3A4BDE-38F3-481F-95FA-0BBF6CA84F65}" vid="{124C5BAE-A73E-45D1-9C79-D966FFA50C0E}"/>
    </a:ext>
  </a:extLst>
</a:theme>
</file>

<file path=ppt/theme/theme2.xml><?xml version="1.0" encoding="utf-8"?>
<a:theme xmlns:a="http://schemas.openxmlformats.org/drawingml/2006/main" name="Office 佈景主題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369AEE-D726-45B1-ACA9-0D6048C368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A15C6C-6BB6-4DB6-B7D6-7F14EAB2CC5C}">
  <ds:schemaRefs>
    <ds:schemaRef ds:uri="http://purl.org/dc/terms/"/>
    <ds:schemaRef ds:uri="40262f94-9f35-4ac3-9a90-690165a166b7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a4f35948-e619-41b3-aa29-22878b09cfd2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校園兒童教育簡報，相簿 (寬螢幕)</Template>
  <TotalTime>5735</TotalTime>
  <Words>407</Words>
  <Application>Microsoft Office PowerPoint</Application>
  <PresentationFormat>寬螢幕</PresentationFormat>
  <Paragraphs>64</Paragraphs>
  <Slides>9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文鼎海報體</vt:lpstr>
      <vt:lpstr>王漢宗中隸書繁</vt:lpstr>
      <vt:lpstr>細明體</vt:lpstr>
      <vt:lpstr>華康方圓體W7</vt:lpstr>
      <vt:lpstr>微軟正黑體</vt:lpstr>
      <vt:lpstr>新細明體</vt:lpstr>
      <vt:lpstr>標楷體</vt:lpstr>
      <vt:lpstr>Arial</vt:lpstr>
      <vt:lpstr>Times New Roman</vt:lpstr>
      <vt:lpstr>兒童朋友 16x9</vt:lpstr>
      <vt:lpstr>三年和班</vt:lpstr>
      <vt:lpstr>109 學年上學期行事曆</vt:lpstr>
      <vt:lpstr>PowerPoint 簡報</vt:lpstr>
      <vt:lpstr>品格教育</vt:lpstr>
      <vt:lpstr>PowerPoint 簡報</vt:lpstr>
      <vt:lpstr>在陪伴孩子成長的路上， 需要各位一起互相配合，   所以有任何問題都可以提出互相討論。 </vt:lpstr>
      <vt:lpstr>日課安排</vt:lpstr>
      <vt:lpstr>成績計算方式</vt:lpstr>
      <vt:lpstr>小小提醒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標題版面配置</dc:title>
  <dc:creator>user</dc:creator>
  <cp:keywords/>
  <cp:lastModifiedBy>user</cp:lastModifiedBy>
  <cp:revision>19</cp:revision>
  <dcterms:created xsi:type="dcterms:W3CDTF">2019-09-06T03:42:31Z</dcterms:created>
  <dcterms:modified xsi:type="dcterms:W3CDTF">2020-09-11T06:42:12Z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0x010100AA3F7D94069FF64A86F7DFF56D60E3BE</vt:lpwstr>
  </property>
</Properties>
</file>