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E83-FCAD-4655-9191-5A180DC6CE8E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3FB5C8E-C46F-4143-8909-448A59F382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218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E83-FCAD-4655-9191-5A180DC6CE8E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B5C8E-C46F-4143-8909-448A59F382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068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E83-FCAD-4655-9191-5A180DC6CE8E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B5C8E-C46F-4143-8909-448A59F382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11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E83-FCAD-4655-9191-5A180DC6CE8E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B5C8E-C46F-4143-8909-448A59F382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127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E83-FCAD-4655-9191-5A180DC6CE8E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B5C8E-C46F-4143-8909-448A59F382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04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E83-FCAD-4655-9191-5A180DC6CE8E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B5C8E-C46F-4143-8909-448A59F382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4939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E83-FCAD-4655-9191-5A180DC6CE8E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B5C8E-C46F-4143-8909-448A59F382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0412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E83-FCAD-4655-9191-5A180DC6CE8E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B5C8E-C46F-4143-8909-448A59F382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0172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E83-FCAD-4655-9191-5A180DC6CE8E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B5C8E-C46F-4143-8909-448A59F382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961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E83-FCAD-4655-9191-5A180DC6CE8E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B5C8E-C46F-4143-8909-448A59F382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560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18A0E83-FCAD-4655-9191-5A180DC6CE8E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B5C8E-C46F-4143-8909-448A59F382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16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A0E83-FCAD-4655-9191-5A180DC6CE8E}" type="datetimeFigureOut">
              <a:rPr lang="zh-TW" altLang="en-US" smtClean="0"/>
              <a:t>2023/10/2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3FB5C8E-C46F-4143-8909-448A59F382C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25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4A0C1BE4-39B0-41D8-85F9-6A26F29A1477}"/>
              </a:ext>
            </a:extLst>
          </p:cNvPr>
          <p:cNvSpPr txBox="1"/>
          <p:nvPr/>
        </p:nvSpPr>
        <p:spPr>
          <a:xfrm>
            <a:off x="533398" y="189042"/>
            <a:ext cx="11291047" cy="6479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他的狗在樹下等著，旁邊擺著一個蘋果。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在森林中，一顆蘋果突然掉在地上，引起了附近的狗的警惕。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走廊上，一個老人手裡拿著一個新鮮的蘋果，陪伴他忠實的狗夥伴，同時散步。</a:t>
            </a:r>
            <a:endParaRPr lang="en-US" altLang="zh-TW" sz="2800" b="0" i="0" dirty="0">
              <a:solidFill>
                <a:srgbClr val="37415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endParaRPr lang="en-US" altLang="zh-TW" sz="2800" b="0" i="0" dirty="0">
              <a:solidFill>
                <a:srgbClr val="37415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他的微笑如同陽光穿過秋日的雲層，溫暖而明亮，就像他手中的紅蘋果，而那隻陪伴著他多年的狗則如同一片忠誠的影子，永遠不離不棄。</a:t>
            </a:r>
            <a:endParaRPr lang="en-US" altLang="zh-TW" sz="2800" b="0" i="0" dirty="0">
              <a:solidFill>
                <a:srgbClr val="37415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0994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4A0C1BE4-39B0-41D8-85F9-6A26F29A1477}"/>
              </a:ext>
            </a:extLst>
          </p:cNvPr>
          <p:cNvSpPr txBox="1"/>
          <p:nvPr/>
        </p:nvSpPr>
        <p:spPr>
          <a:xfrm>
            <a:off x="533398" y="189042"/>
            <a:ext cx="11291047" cy="7126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請用蘋果和狗造一個句子</a:t>
            </a:r>
            <a:r>
              <a:rPr lang="en-US" altLang="zh-TW" sz="28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(AI)</a:t>
            </a:r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他的狗在樹下等著，旁邊擺著一個蘋果。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請用蘋果和狗造一個懸疑的句子</a:t>
            </a:r>
            <a:r>
              <a:rPr lang="en-US" altLang="zh-TW" sz="28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(AI)</a:t>
            </a:r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在森林中，一顆蘋果突然掉在地上，引起了附近的狗的警惕。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請用蘋果和狗造一個不像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ai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寫的句子</a:t>
            </a:r>
            <a:r>
              <a:rPr lang="en-US" altLang="zh-TW" sz="28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(AI)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走廊上，一個老人手裡拿著一個新鮮的蘋果，陪伴他忠實的狗夥伴，同時散步。</a:t>
            </a:r>
            <a:endParaRPr lang="en-US" altLang="zh-TW" sz="2800" b="0" i="0" dirty="0">
              <a:solidFill>
                <a:srgbClr val="37415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請用蘋果和狗造一個句子，包含譬喻法修辭</a:t>
            </a:r>
            <a:r>
              <a:rPr lang="en-US" altLang="zh-TW" sz="2800" b="0" i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(AI)</a:t>
            </a:r>
            <a:endParaRPr lang="en-US" altLang="zh-TW" sz="2800" b="0" i="0" dirty="0">
              <a:solidFill>
                <a:srgbClr val="37415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他的微笑如同陽光穿過秋日的雲層，溫暖而明亮，就像他手中的紅蘋果，而那隻陪伴著他多年的狗則如同一片忠誠的影子，永遠不離不棄。</a:t>
            </a:r>
            <a:endParaRPr lang="en-US" altLang="zh-TW" sz="2800" b="0" i="0" dirty="0">
              <a:solidFill>
                <a:srgbClr val="37415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7354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00BA8945-1259-47C5-8FDD-F329519D8A9F}"/>
              </a:ext>
            </a:extLst>
          </p:cNvPr>
          <p:cNvSpPr txBox="1"/>
          <p:nvPr/>
        </p:nvSpPr>
        <p:spPr>
          <a:xfrm>
            <a:off x="717177" y="448235"/>
            <a:ext cx="1038112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有時我覺得每一片落葉是大樹親吻秋風的唇印。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秋天的美景如畫，樹葉如彩虹般紛紛飄落，給大地披上了一層金黃色的華麗長裙。</a:t>
            </a:r>
            <a:endParaRPr lang="en-US" altLang="zh-TW" sz="2800" b="0" i="0" dirty="0">
              <a:solidFill>
                <a:srgbClr val="37415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dirty="0">
              <a:solidFill>
                <a:srgbClr val="37415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秋天的淒涼美景，鳳梨在冷風中凋零，似乎是為了夏日繁盛的告別，落寞而美麗。</a:t>
            </a:r>
            <a:endParaRPr lang="en-US" altLang="zh-TW" sz="2800" b="0" i="0" dirty="0">
              <a:solidFill>
                <a:srgbClr val="37415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dirty="0">
              <a:solidFill>
                <a:srgbClr val="37415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秋天的氛圍充滿著清爽的空氣和金黃色的葉子，令人沉浸在寧靜和溫馨的感覺中。</a:t>
            </a:r>
            <a:endParaRPr lang="en-US" altLang="zh-TW" sz="2800" b="0" i="0" dirty="0">
              <a:solidFill>
                <a:srgbClr val="37415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dirty="0">
              <a:solidFill>
                <a:srgbClr val="37415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秋風初起，落葉紛紛翩翩起舞，彷彿彩色雨幕在空中展開，終端大地的美景。</a:t>
            </a:r>
            <a:endParaRPr lang="en-US" altLang="zh-TW" sz="2800" b="0" i="0" dirty="0">
              <a:solidFill>
                <a:srgbClr val="37415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dirty="0">
              <a:solidFill>
                <a:srgbClr val="37415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2329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00BA8945-1259-47C5-8FDD-F329519D8A9F}"/>
              </a:ext>
            </a:extLst>
          </p:cNvPr>
          <p:cNvSpPr txBox="1"/>
          <p:nvPr/>
        </p:nvSpPr>
        <p:spPr>
          <a:xfrm>
            <a:off x="717177" y="448235"/>
            <a:ext cx="1077557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有時我覺得每一片落葉是大樹親吻秋風的唇印。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國語課本第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秋天的美景如畫，樹葉如彩虹般紛紛飄落，給大地披上了一層金黃色的華麗長裙。</a:t>
            </a:r>
            <a:r>
              <a:rPr lang="zh-TW" altLang="en-US" sz="28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請寫一個關於秋天美景的句子，其中包含落葉</a:t>
            </a:r>
            <a:r>
              <a:rPr lang="en-US" altLang="zh-TW" sz="28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(AI)</a:t>
            </a:r>
          </a:p>
          <a:p>
            <a:endParaRPr lang="en-US" altLang="zh-TW" sz="2800" dirty="0">
              <a:solidFill>
                <a:srgbClr val="37415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秋天的淒涼美景，鳳梨在冷風中凋零，似乎是為了夏日繁盛的告別，落寞而美麗。</a:t>
            </a:r>
            <a:r>
              <a:rPr lang="zh-TW" altLang="en-US" sz="28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請寫一個關於秋天淒涼美景的句子</a:t>
            </a:r>
            <a:r>
              <a:rPr lang="en-US" altLang="zh-TW" sz="28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(AI)</a:t>
            </a:r>
          </a:p>
          <a:p>
            <a:endParaRPr lang="en-US" altLang="zh-TW" sz="2800" dirty="0">
              <a:solidFill>
                <a:srgbClr val="37415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秋天的氛圍充滿著清爽的空氣和金黃色的葉子，令人沉浸在寧靜和溫馨的感覺中。</a:t>
            </a:r>
            <a:r>
              <a:rPr lang="zh-TW" altLang="en-US" sz="28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請寫一個帶有秋天氛圍的句子</a:t>
            </a:r>
            <a:r>
              <a:rPr lang="en-US" altLang="zh-TW" sz="28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(AI)</a:t>
            </a:r>
          </a:p>
          <a:p>
            <a:endParaRPr lang="en-US" altLang="zh-TW" sz="2800" dirty="0">
              <a:solidFill>
                <a:srgbClr val="37415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2800" b="0" i="0" dirty="0">
                <a:solidFill>
                  <a:srgbClr val="37415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秋風初起，落葉紛紛翩翩起舞，彷彿彩色雨幕在空中展開，終端大地的美景。</a:t>
            </a:r>
            <a:r>
              <a:rPr lang="zh-TW" altLang="en-US" sz="28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請寫一篇關於落葉紛飛的美景的句子</a:t>
            </a:r>
            <a:r>
              <a:rPr lang="en-US" altLang="zh-TW" sz="28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(AI)</a:t>
            </a:r>
          </a:p>
          <a:p>
            <a:endParaRPr lang="en-US" altLang="zh-TW" sz="2800" b="0" i="0" dirty="0">
              <a:solidFill>
                <a:srgbClr val="FF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dirty="0">
              <a:solidFill>
                <a:srgbClr val="37415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4702087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圖庫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圖庫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圖庫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41</TotalTime>
  <Words>572</Words>
  <Application>Microsoft Office PowerPoint</Application>
  <PresentationFormat>寬螢幕</PresentationFormat>
  <Paragraphs>34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標楷體</vt:lpstr>
      <vt:lpstr>Arial</vt:lpstr>
      <vt:lpstr>Gill Sans MT</vt:lpstr>
      <vt:lpstr>圖庫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Roki</dc:creator>
  <cp:lastModifiedBy>Roki</cp:lastModifiedBy>
  <cp:revision>4</cp:revision>
  <dcterms:created xsi:type="dcterms:W3CDTF">2023-10-02T06:24:29Z</dcterms:created>
  <dcterms:modified xsi:type="dcterms:W3CDTF">2023-10-02T07:06:13Z</dcterms:modified>
</cp:coreProperties>
</file>