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3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e/1FAIpQLSeLjHRAIuRaKVf06A08iay3H9ZXGR4ZVx7NXZ4YFy-OIHco8A/viewform?usp=sf_lin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50FDBA-B366-4F70-B89B-BB1039DE0F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526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心惠老師又來了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9CEA0B0-39B3-400F-9CFB-CC3D1881BF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8864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9C73CD-71CF-4353-8D74-CDF26F9AC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466" y="272937"/>
            <a:ext cx="10058400" cy="13716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各位六年級的畢業生</a:t>
            </a:r>
          </a:p>
        </p:txBody>
      </p:sp>
      <p:pic>
        <p:nvPicPr>
          <p:cNvPr id="1026" name="Picture 2" descr="紙飛機素材紙飛機– Brzhk">
            <a:extLst>
              <a:ext uri="{FF2B5EF4-FFF2-40B4-BE49-F238E27FC236}">
                <a16:creationId xmlns:a16="http://schemas.microsoft.com/office/drawing/2014/main" id="{DD6F3505-9B98-444B-8272-9B5176EAA4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698" l="10000" r="90000">
                        <a14:foregroundMark x1="83140" y1="32093" x2="83140" y2="32093"/>
                        <a14:foregroundMark x1="76860" y1="31860" x2="76860" y2="31860"/>
                        <a14:foregroundMark x1="76512" y1="44767" x2="76512" y2="44767"/>
                        <a14:foregroundMark x1="23978" y1="81650" x2="24077" y2="81835"/>
                        <a14:foregroundMark x1="67791" y1="26512" x2="67791" y2="26512"/>
                        <a14:foregroundMark x1="70116" y1="29419" x2="70116" y2="29419"/>
                        <a14:foregroundMark x1="69419" y1="32326" x2="69419" y2="32326"/>
                        <a14:foregroundMark x1="69419" y1="32326" x2="69419" y2="32326"/>
                        <a14:foregroundMark x1="69419" y1="32326" x2="69419" y2="32326"/>
                        <a14:foregroundMark x1="75698" y1="26977" x2="75698" y2="26977"/>
                        <a14:foregroundMark x1="76279" y1="26860" x2="76279" y2="26860"/>
                        <a14:foregroundMark x1="80465" y1="23605" x2="65930" y2="33605"/>
                        <a14:foregroundMark x1="65930" y1="33605" x2="66395" y2="33605"/>
                        <a14:foregroundMark x1="79302" y1="31163" x2="71512" y2="44884"/>
                        <a14:foregroundMark x1="87326" y1="24186" x2="84302" y2="38837"/>
                        <a14:backgroundMark x1="39884" y1="71628" x2="41977" y2="76279"/>
                        <a14:backgroundMark x1="70581" y1="52791" x2="52558" y2="77558"/>
                        <a14:backgroundMark x1="51395" y1="74302" x2="49419" y2="78837"/>
                        <a14:backgroundMark x1="50698" y1="78605" x2="47674" y2="81512"/>
                        <a14:backgroundMark x1="48372" y1="68023" x2="38488" y2="75698"/>
                        <a14:backgroundMark x1="38488" y1="75698" x2="45233" y2="70698"/>
                        <a14:backgroundMark x1="45233" y1="70698" x2="40581" y2="75000"/>
                        <a14:backgroundMark x1="47558" y1="74535" x2="40465" y2="80930"/>
                        <a14:backgroundMark x1="40465" y1="80930" x2="28023" y2="84884"/>
                        <a14:backgroundMark x1="28023" y1="84884" x2="37326" y2="87907"/>
                        <a14:backgroundMark x1="37326" y1="87907" x2="49070" y2="81163"/>
                        <a14:backgroundMark x1="49070" y1="81163" x2="28256" y2="81163"/>
                        <a14:backgroundMark x1="28256" y1="81163" x2="14419" y2="58140"/>
                        <a14:backgroundMark x1="14419" y1="58140" x2="13372" y2="62209"/>
                        <a14:backgroundMark x1="4884" y1="59070" x2="42674" y2="83721"/>
                        <a14:backgroundMark x1="42674" y1="83721" x2="19651" y2="84535"/>
                        <a14:backgroundMark x1="19651" y1="84535" x2="11977" y2="78721"/>
                        <a14:backgroundMark x1="11977" y1="78721" x2="23721" y2="69535"/>
                        <a14:backgroundMark x1="40814" y1="64767" x2="47907" y2="78953"/>
                        <a14:backgroundMark x1="47907" y1="78953" x2="23721" y2="88837"/>
                        <a14:backgroundMark x1="23721" y1="88837" x2="8256" y2="61395"/>
                        <a14:backgroundMark x1="8256" y1="61395" x2="38837" y2="62907"/>
                        <a14:backgroundMark x1="38837" y1="62907" x2="50233" y2="67209"/>
                        <a14:backgroundMark x1="50233" y1="67209" x2="50465" y2="67558"/>
                        <a14:backgroundMark x1="45698" y1="69767" x2="38023" y2="79419"/>
                        <a14:backgroundMark x1="38023" y1="79419" x2="41279" y2="89070"/>
                        <a14:backgroundMark x1="41279" y1="89070" x2="26512" y2="89302"/>
                        <a14:backgroundMark x1="26512" y1="89302" x2="19070" y2="71744"/>
                        <a14:backgroundMark x1="19070" y1="71744" x2="12907" y2="67326"/>
                        <a14:backgroundMark x1="12907" y1="67326" x2="7209" y2="67674"/>
                        <a14:backgroundMark x1="20698" y1="73140" x2="24070" y2="81163"/>
                        <a14:backgroundMark x1="24070" y1="81163" x2="24302" y2="81395"/>
                        <a14:backgroundMark x1="19070" y1="75233" x2="24070" y2="80465"/>
                        <a14:backgroundMark x1="39070" y1="68605" x2="34302" y2="76395"/>
                        <a14:backgroundMark x1="37093" y1="70116" x2="36279" y2="77326"/>
                        <a14:backgroundMark x1="36279" y1="77326" x2="36279" y2="77326"/>
                        <a14:backgroundMark x1="71163" y1="52674" x2="71163" y2="52674"/>
                        <a14:backgroundMark x1="71977" y1="50930" x2="73023" y2="50930"/>
                      </a14:backgroundRemoval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1770">
            <a:off x="5113136" y="-866903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手繪多邊形: 圖案 3">
            <a:extLst>
              <a:ext uri="{FF2B5EF4-FFF2-40B4-BE49-F238E27FC236}">
                <a16:creationId xmlns:a16="http://schemas.microsoft.com/office/drawing/2014/main" id="{150F5705-FC99-4431-96AD-E10C7F098700}"/>
              </a:ext>
            </a:extLst>
          </p:cNvPr>
          <p:cNvSpPr/>
          <p:nvPr/>
        </p:nvSpPr>
        <p:spPr>
          <a:xfrm rot="20357701">
            <a:off x="1658178" y="4057532"/>
            <a:ext cx="8875644" cy="2278629"/>
          </a:xfrm>
          <a:custGeom>
            <a:avLst/>
            <a:gdLst>
              <a:gd name="connsiteX0" fmla="*/ 8875644 w 8875644"/>
              <a:gd name="connsiteY0" fmla="*/ 357808 h 2278629"/>
              <a:gd name="connsiteX1" fmla="*/ 5218044 w 8875644"/>
              <a:gd name="connsiteY1" fmla="*/ 2276061 h 2278629"/>
              <a:gd name="connsiteX2" fmla="*/ 0 w 8875644"/>
              <a:gd name="connsiteY2" fmla="*/ 0 h 2278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75644" h="2278629">
                <a:moveTo>
                  <a:pt x="8875644" y="357808"/>
                </a:moveTo>
                <a:cubicBezTo>
                  <a:pt x="7786481" y="1346752"/>
                  <a:pt x="6697318" y="2335696"/>
                  <a:pt x="5218044" y="2276061"/>
                </a:cubicBezTo>
                <a:cubicBezTo>
                  <a:pt x="3738770" y="2216426"/>
                  <a:pt x="1376570" y="134178"/>
                  <a:pt x="0" y="0"/>
                </a:cubicBezTo>
              </a:path>
            </a:pathLst>
          </a:custGeom>
          <a:noFill/>
          <a:ln w="5715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59CCAE1-55CB-4868-966E-3CE53CBC8057}"/>
              </a:ext>
            </a:extLst>
          </p:cNvPr>
          <p:cNvSpPr txBox="1"/>
          <p:nvPr/>
        </p:nvSpPr>
        <p:spPr>
          <a:xfrm>
            <a:off x="524934" y="1422401"/>
            <a:ext cx="8074636" cy="3902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辛苦各位度過艱難的兩年，在這時候畢業的確讓人有些小落寞，但人生經驗就是如此，越是艱難越是難得，在這段時間也可以睜大雙眼瞧瞧這個世界，打開你的感官感受這個世界，你會發現每一天都很新鮮，更要記此時此刻同一個和你相同的族群，一同團結對抗的精神，相信會為你帶來很不一般的能量，祝福你們，畢業快樂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我是背景音樂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……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驪歌響起，眼淚催下去！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!!!!!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16905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1745 0.78495 C -0.67083 0.91898 -0.55534 0.93588 -0.45872 0.82917 C -0.36042 0.71875 -0.31732 0.52778 -0.36445 0.39375 C -0.41172 0.25926 -0.36914 0.06829 -0.26966 -0.04074 C -0.17396 -0.14838 -0.05794 -0.13264 -0.01107 0.0007 " pathEditMode="relative" rAng="19680000" ptsTypes="AAAAA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352" y="-3912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3034A33-6DC9-422D-BBA4-C32CE79E6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04800"/>
            <a:ext cx="10058400" cy="1371600"/>
          </a:xfrm>
        </p:spPr>
        <p:txBody>
          <a:bodyPr/>
          <a:lstStyle/>
          <a:p>
            <a:r>
              <a:rPr lang="zh-TW" altLang="en-US" dirty="0"/>
              <a:t>因為延後開學</a:t>
            </a:r>
            <a:r>
              <a:rPr lang="en-US" altLang="zh-TW" dirty="0"/>
              <a:t>~~</a:t>
            </a:r>
            <a:r>
              <a:rPr lang="zh-TW" altLang="en-US" dirty="0"/>
              <a:t>所以相關進度</a:t>
            </a:r>
            <a:r>
              <a:rPr lang="en-US" altLang="zh-TW" dirty="0"/>
              <a:t>…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2BA9FFA-930A-445E-B484-965DA9D44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667" y="1388532"/>
            <a:ext cx="11218333" cy="4936067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五年級班級，下周開始要上進度囉！</a:t>
            </a:r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有些習作在老師這邊，習作不用著急寫。</a:t>
            </a:r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接下來兩周課程教學一樣會以簡報方式呈現學習內容，只有一項作業，讓你可以</a:t>
            </a:r>
            <a:r>
              <a:rPr lang="zh-TW" altLang="en-US" sz="4400" dirty="0"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依自己的速度播放簡報學習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4400" dirty="0"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或將簡報印出來學習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，這樣可以適時休息，不用一直盯著電腦螢幕，跟著上課程，以及完成那一項就好囉！</a:t>
            </a:r>
          </a:p>
        </p:txBody>
      </p:sp>
    </p:spTree>
    <p:extLst>
      <p:ext uri="{BB962C8B-B14F-4D97-AF65-F5344CB8AC3E}">
        <p14:creationId xmlns:p14="http://schemas.microsoft.com/office/powerpoint/2010/main" val="3296023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ADBAF5-5A58-4190-9E87-3D298578D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關於直播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…..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六年級課程都已結束，以五年級為主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D1A53F-962F-478D-8529-357EADF1F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470522"/>
            <a:ext cx="10058400" cy="3931920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這週會先收集大家的問題，請到</a:t>
            </a:r>
            <a:r>
              <a:rPr lang="zh-TW" altLang="en-US" sz="3600" b="1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提問區</a:t>
            </a:r>
            <a:endParaRPr lang="en-US" altLang="zh-TW" sz="3600" b="1" dirty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收集超過</a:t>
            </a:r>
            <a:r>
              <a:rPr lang="en-US" altLang="zh-TW" sz="3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3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個問題，老師才會開直播解答唷～</a:t>
            </a:r>
            <a:r>
              <a:rPr lang="en-US" altLang="zh-TW" sz="3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</a:p>
          <a:p>
            <a:r>
              <a:rPr lang="zh-TW" altLang="en-US" sz="3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或是大家熱烈要求直播</a:t>
            </a:r>
            <a:br>
              <a:rPr lang="en-US" altLang="zh-TW" sz="3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不然老師一個人會很無聊啊</a:t>
            </a:r>
            <a:r>
              <a:rPr lang="en-US" altLang="zh-TW" sz="3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~~~~~)</a:t>
            </a:r>
          </a:p>
          <a:p>
            <a:r>
              <a:rPr lang="zh-TW" altLang="en-US" sz="3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如果沒有直播，提問就是一一信箱回覆囉！。</a:t>
            </a:r>
          </a:p>
        </p:txBody>
      </p:sp>
    </p:spTree>
    <p:extLst>
      <p:ext uri="{BB962C8B-B14F-4D97-AF65-F5344CB8AC3E}">
        <p14:creationId xmlns:p14="http://schemas.microsoft.com/office/powerpoint/2010/main" val="1456681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2DC4AA0A-D9C3-4A0B-990D-1BCB0022A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12193867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70878C7-7719-40BD-AA97-751A856705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501" y="4212709"/>
            <a:ext cx="10905302" cy="1997060"/>
          </a:xfrm>
          <a:prstGeom prst="rect">
            <a:avLst/>
          </a:prstGeom>
          <a:solidFill>
            <a:schemeClr val="accent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D9D3865-C494-4C4A-8495-8245E9054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3348" y="4379135"/>
            <a:ext cx="10579608" cy="1664208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9EFCDA1B-2B19-4E79-9181-3E6690AAC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233" y="4634895"/>
            <a:ext cx="10143567" cy="127483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大家記得線上學習唷～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~~</a:t>
            </a:r>
            <a:b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如果貼紙發不了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~~</a:t>
            </a:r>
            <a:b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那只好老師畫張圖你自己下載了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~~</a:t>
            </a:r>
            <a:b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dirty="0">
                <a:solidFill>
                  <a:srgbClr val="0070C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特典：回應過半，人數最多的班級，可獲得老師特製班級圖</a:t>
            </a:r>
            <a:r>
              <a:rPr lang="zh-TW" altLang="en-US" sz="24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pic>
        <p:nvPicPr>
          <p:cNvPr id="2050" name="Picture 2" descr="表單回應圖表。題目：班級。回應數：17 則回應。">
            <a:extLst>
              <a:ext uri="{FF2B5EF4-FFF2-40B4-BE49-F238E27FC236}">
                <a16:creationId xmlns:a16="http://schemas.microsoft.com/office/drawing/2014/main" id="{455EF0C4-AD42-400C-880F-F05F678741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117" b="89827" l="1776" r="89982">
                        <a14:foregroundMark x1="12523" y1="13095" x2="3370" y2="14827"/>
                        <a14:foregroundMark x1="3370" y1="14827" x2="9791" y2="14719"/>
                        <a14:foregroundMark x1="9791" y1="14719" x2="10974" y2="17857"/>
                        <a14:foregroundMark x1="11020" y1="9848" x2="3005" y2="18831"/>
                        <a14:foregroundMark x1="3005" y1="18831" x2="9335" y2="14610"/>
                        <a14:foregroundMark x1="9335" y1="14610" x2="10200" y2="18615"/>
                        <a14:foregroundMark x1="5373" y1="8658" x2="7923" y2="18831"/>
                        <a14:foregroundMark x1="7923" y1="18831" x2="3279" y2="11147"/>
                        <a14:foregroundMark x1="3279" y1="11147" x2="9381" y2="19264"/>
                        <a14:foregroundMark x1="9381" y1="19264" x2="9882" y2="22835"/>
                        <a14:foregroundMark x1="3734" y1="9632" x2="6375" y2="22403"/>
                        <a14:foregroundMark x1="6375" y1="22403" x2="3916" y2="11147"/>
                        <a14:foregroundMark x1="3916" y1="11147" x2="7878" y2="17316"/>
                        <a14:foregroundMark x1="7878" y1="17316" x2="3825" y2="8225"/>
                        <a14:foregroundMark x1="3825" y1="8225" x2="4554" y2="13528"/>
                        <a14:foregroundMark x1="6694" y1="10823" x2="6694" y2="10823"/>
                        <a14:foregroundMark x1="3005" y1="9632" x2="8333" y2="10065"/>
                        <a14:foregroundMark x1="8333" y1="10065" x2="6239" y2="22619"/>
                        <a14:foregroundMark x1="6239" y1="22619" x2="1776" y2="12554"/>
                        <a14:foregroundMark x1="1776" y1="12554" x2="6239" y2="21104"/>
                        <a14:foregroundMark x1="6239" y1="21104" x2="3415" y2="12229"/>
                        <a14:foregroundMark x1="3415" y1="12229" x2="7514" y2="15476"/>
                        <a14:foregroundMark x1="9791" y1="19156" x2="4007" y2="17965"/>
                        <a14:foregroundMark x1="10155" y1="19589" x2="4235" y2="22078"/>
                        <a14:foregroundMark x1="4235" y1="22078" x2="3916" y2="21861"/>
                        <a14:foregroundMark x1="6603" y1="8874" x2="4508" y2="9199"/>
                        <a14:foregroundMark x1="7423" y1="9416" x2="3689" y2="10173"/>
                        <a14:foregroundMark x1="7332" y1="10065" x2="3415" y2="11039"/>
                        <a14:foregroundMark x1="10565" y1="18182" x2="9654" y2="19805"/>
                        <a14:foregroundMark x1="4007" y1="18939" x2="4007" y2="21537"/>
                        <a14:foregroundMark x1="63798" y1="32035" x2="66576" y2="78571"/>
                        <a14:foregroundMark x1="66576" y1="78571" x2="62295" y2="55519"/>
                        <a14:foregroundMark x1="62295" y1="55519" x2="64800" y2="31494"/>
                        <a14:foregroundMark x1="64800" y1="31494" x2="67896" y2="47835"/>
                        <a14:foregroundMark x1="67896" y1="47835" x2="66211" y2="78788"/>
                        <a14:foregroundMark x1="66211" y1="78788" x2="61521" y2="47944"/>
                        <a14:foregroundMark x1="61521" y1="47944" x2="65392" y2="62229"/>
                        <a14:foregroundMark x1="65392" y1="62229" x2="67395" y2="44697"/>
                        <a14:foregroundMark x1="67395" y1="44697" x2="67304" y2="66667"/>
                        <a14:foregroundMark x1="67304" y1="66667" x2="63388" y2="58009"/>
                        <a14:foregroundMark x1="63388" y1="58009" x2="63752" y2="43615"/>
                        <a14:foregroundMark x1="63752" y1="43615" x2="63525" y2="65152"/>
                        <a14:foregroundMark x1="63525" y1="65152" x2="63388" y2="64177"/>
                        <a14:foregroundMark x1="65346" y1="32251" x2="69126" y2="65152"/>
                        <a14:foregroundMark x1="69126" y1="65152" x2="68397" y2="83225"/>
                        <a14:foregroundMark x1="68397" y1="83225" x2="67851" y2="64286"/>
                        <a14:foregroundMark x1="67851" y1="64286" x2="69217" y2="51948"/>
                        <a14:foregroundMark x1="69217" y1="51948" x2="68397" y2="39286"/>
                        <a14:foregroundMark x1="68397" y1="39286" x2="63798" y2="58009"/>
                        <a14:foregroundMark x1="63798" y1="58009" x2="64891" y2="69805"/>
                        <a14:foregroundMark x1="64891" y1="69805" x2="63570" y2="71753"/>
                        <a14:foregroundMark x1="65346" y1="39286" x2="65847" y2="33983"/>
                        <a14:foregroundMark x1="67304" y1="34740" x2="67304" y2="34740"/>
                        <a14:foregroundMark x1="67714" y1="34199" x2="67714" y2="34199"/>
                        <a14:foregroundMark x1="67714" y1="33550" x2="66894" y2="33550"/>
                        <a14:foregroundMark x1="66894" y1="33550" x2="66894" y2="33550"/>
                        <a14:foregroundMark x1="67987" y1="32792" x2="67987" y2="32792"/>
                        <a14:foregroundMark x1="67987" y1="32792" x2="67987" y2="32792"/>
                        <a14:foregroundMark x1="67987" y1="32792" x2="67077" y2="32792"/>
                        <a14:foregroundMark x1="67077" y1="32792" x2="66393" y2="32792"/>
                        <a14:foregroundMark x1="66393" y1="32792" x2="66393" y2="32792"/>
                        <a14:foregroundMark x1="67168" y1="32251" x2="67486" y2="31818"/>
                        <a14:foregroundMark x1="68306" y1="31494" x2="66257" y2="32468"/>
                        <a14:foregroundMark x1="65984" y1="32468" x2="64800" y2="33009"/>
                        <a14:foregroundMark x1="64800" y1="33009" x2="64800" y2="33009"/>
                        <a14:foregroundMark x1="65984" y1="32251" x2="65984" y2="32251"/>
                        <a14:foregroundMark x1="66576" y1="31818" x2="67714" y2="30303"/>
                        <a14:foregroundMark x1="66667" y1="31602" x2="64299" y2="32468"/>
                        <a14:foregroundMark x1="72450" y1="33766" x2="67896" y2="37446"/>
                        <a14:foregroundMark x1="67896" y1="37446" x2="67805" y2="37446"/>
                        <a14:foregroundMark x1="69627" y1="35390" x2="67577" y2="36905"/>
                        <a14:foregroundMark x1="67623" y1="35390" x2="66393" y2="36472"/>
                        <a14:foregroundMark x1="68215" y1="33983" x2="64936" y2="36364"/>
                        <a14:foregroundMark x1="65528" y1="32251" x2="64026" y2="32035"/>
                        <a14:foregroundMark x1="65437" y1="30087" x2="63479" y2="32035"/>
                        <a14:foregroundMark x1="65847" y1="28139" x2="63297" y2="31061"/>
                        <a14:foregroundMark x1="66985" y1="28139" x2="66166" y2="30519"/>
                        <a14:foregroundMark x1="68534" y1="29113" x2="65437" y2="32792"/>
                        <a14:foregroundMark x1="67577" y1="30844" x2="63798" y2="35173"/>
                        <a14:foregroundMark x1="66075" y1="32468" x2="63889" y2="35498"/>
                        <a14:foregroundMark x1="64800" y1="33009" x2="61658" y2="37662"/>
                        <a14:foregroundMark x1="63980" y1="32576" x2="62477" y2="38636"/>
                        <a14:foregroundMark x1="63206" y1="37338" x2="62750" y2="41991"/>
                        <a14:foregroundMark x1="63297" y1="39610" x2="62978" y2="45238"/>
                        <a14:foregroundMark x1="62978" y1="45130" x2="62978" y2="45130"/>
                        <a14:foregroundMark x1="62978" y1="45238" x2="62750" y2="47186"/>
                        <a14:foregroundMark x1="62386" y1="47186" x2="61840" y2="82468"/>
                        <a14:foregroundMark x1="63160" y1="69805" x2="63798" y2="77597"/>
                        <a14:foregroundMark x1="63297" y1="83874" x2="66985" y2="81926"/>
                        <a14:foregroundMark x1="66894" y1="83225" x2="70036" y2="82684"/>
                        <a14:foregroundMark x1="69035" y1="84199" x2="65984" y2="85606"/>
                        <a14:foregroundMark x1="67714" y1="82900" x2="64936" y2="83442"/>
                        <a14:foregroundMark x1="68033" y1="38853" x2="68033" y2="38853"/>
                        <a14:foregroundMark x1="68944" y1="37662" x2="66894" y2="41775"/>
                        <a14:foregroundMark x1="63206" y1="30844" x2="63297" y2="366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6399" r="26173"/>
          <a:stretch/>
        </p:blipFill>
        <p:spPr bwMode="auto">
          <a:xfrm>
            <a:off x="520193" y="225260"/>
            <a:ext cx="10579607" cy="4429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B78EE79F-FCAA-4CF9-9746-730B51FC4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4634895"/>
            <a:ext cx="0" cy="1152689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 descr="卡通点赞的小手259876PSD图片免抠素材- 设计盒子">
            <a:extLst>
              <a:ext uri="{FF2B5EF4-FFF2-40B4-BE49-F238E27FC236}">
                <a16:creationId xmlns:a16="http://schemas.microsoft.com/office/drawing/2014/main" id="{69E053FE-B48A-4312-B14D-61D02019A0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29553" y1="13419" x2="24601" y2="23482"/>
                        <a14:foregroundMark x1="41054" y1="32748" x2="41693" y2="38978"/>
                        <a14:foregroundMark x1="26518" y1="37220" x2="26038" y2="455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697" y="4337321"/>
            <a:ext cx="1896530" cy="1896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3883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肥皂</Template>
  <TotalTime>41</TotalTime>
  <Words>331</Words>
  <Application>Microsoft Office PowerPoint</Application>
  <PresentationFormat>寬螢幕</PresentationFormat>
  <Paragraphs>14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微軟正黑體</vt:lpstr>
      <vt:lpstr>標楷體</vt:lpstr>
      <vt:lpstr>Arial</vt:lpstr>
      <vt:lpstr>Garamond</vt:lpstr>
      <vt:lpstr>肥皂</vt:lpstr>
      <vt:lpstr>526心惠老師又來了</vt:lpstr>
      <vt:lpstr>各位六年級的畢業生</vt:lpstr>
      <vt:lpstr>因為延後開學~~所以相關進度…</vt:lpstr>
      <vt:lpstr>關於直播….. 六年級課程都已結束，以五年級為主</vt:lpstr>
      <vt:lpstr>大家記得線上學習唷～~~ 如果貼紙發不了~~ 那只好老師畫張圖你自己下載了~~ 特典：回應過半，人數最多的班級，可獲得老師特製班級圖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526心惠老師又來了</dc:title>
  <dc:creator>hsinhcheng27@gmail.com</dc:creator>
  <cp:lastModifiedBy>hsinhcheng27@gmail.com</cp:lastModifiedBy>
  <cp:revision>5</cp:revision>
  <dcterms:created xsi:type="dcterms:W3CDTF">2021-05-26T02:23:13Z</dcterms:created>
  <dcterms:modified xsi:type="dcterms:W3CDTF">2021-05-26T03:04:29Z</dcterms:modified>
</cp:coreProperties>
</file>