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2"/>
  </p:notesMasterIdLst>
  <p:sldIdLst>
    <p:sldId id="257" r:id="rId2"/>
    <p:sldId id="256" r:id="rId3"/>
    <p:sldId id="258" r:id="rId4"/>
    <p:sldId id="265" r:id="rId5"/>
    <p:sldId id="267" r:id="rId6"/>
    <p:sldId id="259" r:id="rId7"/>
    <p:sldId id="261" r:id="rId8"/>
    <p:sldId id="260" r:id="rId9"/>
    <p:sldId id="268" r:id="rId10"/>
    <p:sldId id="269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4" autoAdjust="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74C6D-3541-41D3-A451-A490A1F9CB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1A67B29-30E3-4F2D-94AB-5E48590466C6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個別諮商輔導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F5FEF5-A40C-499E-BD27-F48564E4C1FD}" type="parTrans" cxnId="{FCE53EEE-A034-429E-BB59-C2E1772A0C74}">
      <dgm:prSet/>
      <dgm:spPr/>
      <dgm:t>
        <a:bodyPr/>
        <a:lstStyle/>
        <a:p>
          <a:pPr algn="ctr"/>
          <a:endParaRPr lang="zh-TW" altLang="en-US"/>
        </a:p>
      </dgm:t>
    </dgm:pt>
    <dgm:pt modelId="{857AF50D-253B-41DE-A50E-E45DC3637AE3}" type="sibTrans" cxnId="{FCE53EEE-A034-429E-BB59-C2E1772A0C74}">
      <dgm:prSet/>
      <dgm:spPr/>
      <dgm:t>
        <a:bodyPr/>
        <a:lstStyle/>
        <a:p>
          <a:pPr algn="ctr"/>
          <a:endParaRPr lang="zh-TW" altLang="en-US"/>
        </a:p>
      </dgm:t>
    </dgm:pt>
    <dgm:pt modelId="{129397E3-A7BD-474F-8C4C-A4DF3CB8A38E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親職講座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CACFD0-4996-480A-A9B8-BCF2FB462C63}" type="parTrans" cxnId="{6E834596-4DEB-4346-954A-C9EE0DA41EB1}">
      <dgm:prSet/>
      <dgm:spPr/>
      <dgm:t>
        <a:bodyPr/>
        <a:lstStyle/>
        <a:p>
          <a:pPr algn="ctr"/>
          <a:endParaRPr lang="zh-TW" altLang="en-US"/>
        </a:p>
      </dgm:t>
    </dgm:pt>
    <dgm:pt modelId="{9F1449FE-C675-41E9-8B4C-359B2386929A}" type="sibTrans" cxnId="{6E834596-4DEB-4346-954A-C9EE0DA41EB1}">
      <dgm:prSet/>
      <dgm:spPr/>
      <dgm:t>
        <a:bodyPr/>
        <a:lstStyle/>
        <a:p>
          <a:pPr algn="ctr"/>
          <a:endParaRPr lang="zh-TW" altLang="en-US"/>
        </a:p>
      </dgm:t>
    </dgm:pt>
    <dgm:pt modelId="{2D0C16D1-1BB0-42CA-99F6-165EA67AF1B2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資源整合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48DBDA-A21A-4C71-831F-A759DF8AAFD6}" type="parTrans" cxnId="{B3637CE1-2D12-4685-991B-B7788E4FFA1B}">
      <dgm:prSet/>
      <dgm:spPr/>
      <dgm:t>
        <a:bodyPr/>
        <a:lstStyle/>
        <a:p>
          <a:pPr algn="ctr"/>
          <a:endParaRPr lang="zh-TW" altLang="en-US"/>
        </a:p>
      </dgm:t>
    </dgm:pt>
    <dgm:pt modelId="{C2069FD2-B874-4383-BE2E-AE22D7318BD8}" type="sibTrans" cxnId="{B3637CE1-2D12-4685-991B-B7788E4FFA1B}">
      <dgm:prSet/>
      <dgm:spPr/>
      <dgm:t>
        <a:bodyPr/>
        <a:lstStyle/>
        <a:p>
          <a:pPr algn="ctr"/>
          <a:endParaRPr lang="zh-TW" altLang="en-US"/>
        </a:p>
      </dgm:t>
    </dgm:pt>
    <dgm:pt modelId="{D9EC2C86-1F47-442A-B447-AF81BF741095}" type="pres">
      <dgm:prSet presAssocID="{83774C6D-3541-41D3-A451-A490A1F9CB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B30E6BB8-AB30-456A-966A-C4920B9F62B0}" type="pres">
      <dgm:prSet presAssocID="{83774C6D-3541-41D3-A451-A490A1F9CB55}" presName="Name1" presStyleCnt="0"/>
      <dgm:spPr/>
      <dgm:t>
        <a:bodyPr/>
        <a:lstStyle/>
        <a:p>
          <a:endParaRPr lang="zh-TW" altLang="en-US"/>
        </a:p>
      </dgm:t>
    </dgm:pt>
    <dgm:pt modelId="{C9DE032D-AE3D-4301-B113-3C1C85357244}" type="pres">
      <dgm:prSet presAssocID="{83774C6D-3541-41D3-A451-A490A1F9CB55}" presName="cycle" presStyleCnt="0"/>
      <dgm:spPr/>
      <dgm:t>
        <a:bodyPr/>
        <a:lstStyle/>
        <a:p>
          <a:endParaRPr lang="zh-TW" altLang="en-US"/>
        </a:p>
      </dgm:t>
    </dgm:pt>
    <dgm:pt modelId="{A0FB8EA6-43BD-4E32-B417-391BBD7FF310}" type="pres">
      <dgm:prSet presAssocID="{83774C6D-3541-41D3-A451-A490A1F9CB55}" presName="srcNode" presStyleLbl="node1" presStyleIdx="0" presStyleCnt="3"/>
      <dgm:spPr/>
      <dgm:t>
        <a:bodyPr/>
        <a:lstStyle/>
        <a:p>
          <a:endParaRPr lang="zh-TW" altLang="en-US"/>
        </a:p>
      </dgm:t>
    </dgm:pt>
    <dgm:pt modelId="{85D5FCB1-4125-4DD0-A27F-9AE807759BDC}" type="pres">
      <dgm:prSet presAssocID="{83774C6D-3541-41D3-A451-A490A1F9CB5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B80403CF-F8F2-44D2-813C-156344566D07}" type="pres">
      <dgm:prSet presAssocID="{83774C6D-3541-41D3-A451-A490A1F9CB55}" presName="extraNode" presStyleLbl="node1" presStyleIdx="0" presStyleCnt="3"/>
      <dgm:spPr/>
      <dgm:t>
        <a:bodyPr/>
        <a:lstStyle/>
        <a:p>
          <a:endParaRPr lang="zh-TW" altLang="en-US"/>
        </a:p>
      </dgm:t>
    </dgm:pt>
    <dgm:pt modelId="{AC68C093-F270-4AAC-A3D2-EEFF5AC54958}" type="pres">
      <dgm:prSet presAssocID="{83774C6D-3541-41D3-A451-A490A1F9CB55}" presName="dstNode" presStyleLbl="node1" presStyleIdx="0" presStyleCnt="3"/>
      <dgm:spPr/>
      <dgm:t>
        <a:bodyPr/>
        <a:lstStyle/>
        <a:p>
          <a:endParaRPr lang="zh-TW" altLang="en-US"/>
        </a:p>
      </dgm:t>
    </dgm:pt>
    <dgm:pt modelId="{16DC1466-F04A-4971-99F1-29FC1D8E9457}" type="pres">
      <dgm:prSet presAssocID="{51A67B29-30E3-4F2D-94AB-5E48590466C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9FF114-1584-4BC7-9D74-6D41F95FE4A4}" type="pres">
      <dgm:prSet presAssocID="{51A67B29-30E3-4F2D-94AB-5E48590466C6}" presName="accent_1" presStyleCnt="0"/>
      <dgm:spPr/>
      <dgm:t>
        <a:bodyPr/>
        <a:lstStyle/>
        <a:p>
          <a:endParaRPr lang="zh-TW" altLang="en-US"/>
        </a:p>
      </dgm:t>
    </dgm:pt>
    <dgm:pt modelId="{A55DF04F-3108-4174-A10E-46ACED55686D}" type="pres">
      <dgm:prSet presAssocID="{51A67B29-30E3-4F2D-94AB-5E48590466C6}" presName="accentRepeatNode" presStyleLbl="solidFgAcc1" presStyleIdx="0" presStyleCnt="3"/>
      <dgm:spPr/>
      <dgm:t>
        <a:bodyPr/>
        <a:lstStyle/>
        <a:p>
          <a:endParaRPr lang="zh-TW" altLang="en-US"/>
        </a:p>
      </dgm:t>
    </dgm:pt>
    <dgm:pt modelId="{6A7351B3-87DD-4D5A-BF3F-8796DE27056C}" type="pres">
      <dgm:prSet presAssocID="{129397E3-A7BD-474F-8C4C-A4DF3CB8A38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49B013-32C7-494E-B8B5-0DA09476D319}" type="pres">
      <dgm:prSet presAssocID="{129397E3-A7BD-474F-8C4C-A4DF3CB8A38E}" presName="accent_2" presStyleCnt="0"/>
      <dgm:spPr/>
      <dgm:t>
        <a:bodyPr/>
        <a:lstStyle/>
        <a:p>
          <a:endParaRPr lang="zh-TW" altLang="en-US"/>
        </a:p>
      </dgm:t>
    </dgm:pt>
    <dgm:pt modelId="{4F0B4D22-0C29-4C81-9720-950CA33B33F8}" type="pres">
      <dgm:prSet presAssocID="{129397E3-A7BD-474F-8C4C-A4DF3CB8A38E}" presName="accentRepeatNode" presStyleLbl="solidFgAcc1" presStyleIdx="1" presStyleCnt="3"/>
      <dgm:spPr/>
      <dgm:t>
        <a:bodyPr/>
        <a:lstStyle/>
        <a:p>
          <a:endParaRPr lang="zh-TW" altLang="en-US"/>
        </a:p>
      </dgm:t>
    </dgm:pt>
    <dgm:pt modelId="{F215CC23-99FA-45CB-B467-E9D87D6C6EFF}" type="pres">
      <dgm:prSet presAssocID="{2D0C16D1-1BB0-42CA-99F6-165EA67AF1B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DFADB7-C6B7-4076-94C5-0235D63F7D28}" type="pres">
      <dgm:prSet presAssocID="{2D0C16D1-1BB0-42CA-99F6-165EA67AF1B2}" presName="accent_3" presStyleCnt="0"/>
      <dgm:spPr/>
      <dgm:t>
        <a:bodyPr/>
        <a:lstStyle/>
        <a:p>
          <a:endParaRPr lang="zh-TW" altLang="en-US"/>
        </a:p>
      </dgm:t>
    </dgm:pt>
    <dgm:pt modelId="{870828C0-A49D-45EC-B6B4-11E648E0E50F}" type="pres">
      <dgm:prSet presAssocID="{2D0C16D1-1BB0-42CA-99F6-165EA67AF1B2}" presName="accentRepeatNode" presStyleLbl="solidFgAcc1" presStyleIdx="2" presStyleCnt="3"/>
      <dgm:spPr/>
      <dgm:t>
        <a:bodyPr/>
        <a:lstStyle/>
        <a:p>
          <a:endParaRPr lang="zh-TW" altLang="en-US"/>
        </a:p>
      </dgm:t>
    </dgm:pt>
  </dgm:ptLst>
  <dgm:cxnLst>
    <dgm:cxn modelId="{6E834596-4DEB-4346-954A-C9EE0DA41EB1}" srcId="{83774C6D-3541-41D3-A451-A490A1F9CB55}" destId="{129397E3-A7BD-474F-8C4C-A4DF3CB8A38E}" srcOrd="1" destOrd="0" parTransId="{18CACFD0-4996-480A-A9B8-BCF2FB462C63}" sibTransId="{9F1449FE-C675-41E9-8B4C-359B2386929A}"/>
    <dgm:cxn modelId="{FCE53EEE-A034-429E-BB59-C2E1772A0C74}" srcId="{83774C6D-3541-41D3-A451-A490A1F9CB55}" destId="{51A67B29-30E3-4F2D-94AB-5E48590466C6}" srcOrd="0" destOrd="0" parTransId="{30F5FEF5-A40C-499E-BD27-F48564E4C1FD}" sibTransId="{857AF50D-253B-41DE-A50E-E45DC3637AE3}"/>
    <dgm:cxn modelId="{645770AA-BE2D-4FF6-986B-F5EC6E756234}" type="presOf" srcId="{2D0C16D1-1BB0-42CA-99F6-165EA67AF1B2}" destId="{F215CC23-99FA-45CB-B467-E9D87D6C6EFF}" srcOrd="0" destOrd="0" presId="urn:microsoft.com/office/officeart/2008/layout/VerticalCurvedList"/>
    <dgm:cxn modelId="{B3637CE1-2D12-4685-991B-B7788E4FFA1B}" srcId="{83774C6D-3541-41D3-A451-A490A1F9CB55}" destId="{2D0C16D1-1BB0-42CA-99F6-165EA67AF1B2}" srcOrd="2" destOrd="0" parTransId="{0E48DBDA-A21A-4C71-831F-A759DF8AAFD6}" sibTransId="{C2069FD2-B874-4383-BE2E-AE22D7318BD8}"/>
    <dgm:cxn modelId="{05F072E3-0524-46B5-96BC-1E802221D992}" type="presOf" srcId="{129397E3-A7BD-474F-8C4C-A4DF3CB8A38E}" destId="{6A7351B3-87DD-4D5A-BF3F-8796DE27056C}" srcOrd="0" destOrd="0" presId="urn:microsoft.com/office/officeart/2008/layout/VerticalCurvedList"/>
    <dgm:cxn modelId="{64EC9126-258B-4D27-B49E-61F368C015D7}" type="presOf" srcId="{83774C6D-3541-41D3-A451-A490A1F9CB55}" destId="{D9EC2C86-1F47-442A-B447-AF81BF741095}" srcOrd="0" destOrd="0" presId="urn:microsoft.com/office/officeart/2008/layout/VerticalCurvedList"/>
    <dgm:cxn modelId="{1B891A87-C1DB-45E5-A773-7258FB9FA8EE}" type="presOf" srcId="{51A67B29-30E3-4F2D-94AB-5E48590466C6}" destId="{16DC1466-F04A-4971-99F1-29FC1D8E9457}" srcOrd="0" destOrd="0" presId="urn:microsoft.com/office/officeart/2008/layout/VerticalCurvedList"/>
    <dgm:cxn modelId="{6599CED1-CE11-4ACA-83B5-A22990D02D7D}" type="presOf" srcId="{857AF50D-253B-41DE-A50E-E45DC3637AE3}" destId="{85D5FCB1-4125-4DD0-A27F-9AE807759BDC}" srcOrd="0" destOrd="0" presId="urn:microsoft.com/office/officeart/2008/layout/VerticalCurvedList"/>
    <dgm:cxn modelId="{B51DA669-77A2-49E4-B707-64B49E76AD62}" type="presParOf" srcId="{D9EC2C86-1F47-442A-B447-AF81BF741095}" destId="{B30E6BB8-AB30-456A-966A-C4920B9F62B0}" srcOrd="0" destOrd="0" presId="urn:microsoft.com/office/officeart/2008/layout/VerticalCurvedList"/>
    <dgm:cxn modelId="{B484BF75-B570-40AE-807B-453251B51043}" type="presParOf" srcId="{B30E6BB8-AB30-456A-966A-C4920B9F62B0}" destId="{C9DE032D-AE3D-4301-B113-3C1C85357244}" srcOrd="0" destOrd="0" presId="urn:microsoft.com/office/officeart/2008/layout/VerticalCurvedList"/>
    <dgm:cxn modelId="{DBA78FEF-4ECE-4F14-9F81-570E7E0A7FA6}" type="presParOf" srcId="{C9DE032D-AE3D-4301-B113-3C1C85357244}" destId="{A0FB8EA6-43BD-4E32-B417-391BBD7FF310}" srcOrd="0" destOrd="0" presId="urn:microsoft.com/office/officeart/2008/layout/VerticalCurvedList"/>
    <dgm:cxn modelId="{CA897B67-ACFD-4439-B9ED-B7BFD2E8EA6A}" type="presParOf" srcId="{C9DE032D-AE3D-4301-B113-3C1C85357244}" destId="{85D5FCB1-4125-4DD0-A27F-9AE807759BDC}" srcOrd="1" destOrd="0" presId="urn:microsoft.com/office/officeart/2008/layout/VerticalCurvedList"/>
    <dgm:cxn modelId="{CD276DAF-5292-4B40-B8B6-0F03E968E468}" type="presParOf" srcId="{C9DE032D-AE3D-4301-B113-3C1C85357244}" destId="{B80403CF-F8F2-44D2-813C-156344566D07}" srcOrd="2" destOrd="0" presId="urn:microsoft.com/office/officeart/2008/layout/VerticalCurvedList"/>
    <dgm:cxn modelId="{D28B2E00-189F-4BA1-94F5-3851E52FB4B3}" type="presParOf" srcId="{C9DE032D-AE3D-4301-B113-3C1C85357244}" destId="{AC68C093-F270-4AAC-A3D2-EEFF5AC54958}" srcOrd="3" destOrd="0" presId="urn:microsoft.com/office/officeart/2008/layout/VerticalCurvedList"/>
    <dgm:cxn modelId="{25E682DD-FCB9-464C-B4E7-72A7307194B9}" type="presParOf" srcId="{B30E6BB8-AB30-456A-966A-C4920B9F62B0}" destId="{16DC1466-F04A-4971-99F1-29FC1D8E9457}" srcOrd="1" destOrd="0" presId="urn:microsoft.com/office/officeart/2008/layout/VerticalCurvedList"/>
    <dgm:cxn modelId="{6CA2D245-49D0-4D96-A257-8421D6A2472F}" type="presParOf" srcId="{B30E6BB8-AB30-456A-966A-C4920B9F62B0}" destId="{D19FF114-1584-4BC7-9D74-6D41F95FE4A4}" srcOrd="2" destOrd="0" presId="urn:microsoft.com/office/officeart/2008/layout/VerticalCurvedList"/>
    <dgm:cxn modelId="{0EAAC658-57E9-4287-946D-9C96C59F9D7C}" type="presParOf" srcId="{D19FF114-1584-4BC7-9D74-6D41F95FE4A4}" destId="{A55DF04F-3108-4174-A10E-46ACED55686D}" srcOrd="0" destOrd="0" presId="urn:microsoft.com/office/officeart/2008/layout/VerticalCurvedList"/>
    <dgm:cxn modelId="{D8E32923-9133-4DFF-B980-38B9193DF66E}" type="presParOf" srcId="{B30E6BB8-AB30-456A-966A-C4920B9F62B0}" destId="{6A7351B3-87DD-4D5A-BF3F-8796DE27056C}" srcOrd="3" destOrd="0" presId="urn:microsoft.com/office/officeart/2008/layout/VerticalCurvedList"/>
    <dgm:cxn modelId="{3C56E8D4-DBDE-4545-82D7-CFC98BDF1514}" type="presParOf" srcId="{B30E6BB8-AB30-456A-966A-C4920B9F62B0}" destId="{EC49B013-32C7-494E-B8B5-0DA09476D319}" srcOrd="4" destOrd="0" presId="urn:microsoft.com/office/officeart/2008/layout/VerticalCurvedList"/>
    <dgm:cxn modelId="{F5FC8213-4FDA-4B6F-AD39-D1D3FA6BB7C9}" type="presParOf" srcId="{EC49B013-32C7-494E-B8B5-0DA09476D319}" destId="{4F0B4D22-0C29-4C81-9720-950CA33B33F8}" srcOrd="0" destOrd="0" presId="urn:microsoft.com/office/officeart/2008/layout/VerticalCurvedList"/>
    <dgm:cxn modelId="{BD9AE56F-894E-48B8-BF5A-D4D38A4FE57E}" type="presParOf" srcId="{B30E6BB8-AB30-456A-966A-C4920B9F62B0}" destId="{F215CC23-99FA-45CB-B467-E9D87D6C6EFF}" srcOrd="5" destOrd="0" presId="urn:microsoft.com/office/officeart/2008/layout/VerticalCurvedList"/>
    <dgm:cxn modelId="{48A8EE36-717C-4ADC-83C2-CACC31794C49}" type="presParOf" srcId="{B30E6BB8-AB30-456A-966A-C4920B9F62B0}" destId="{90DFADB7-C6B7-4076-94C5-0235D63F7D28}" srcOrd="6" destOrd="0" presId="urn:microsoft.com/office/officeart/2008/layout/VerticalCurvedList"/>
    <dgm:cxn modelId="{1E09C4A8-2C07-42DF-9764-8ADF346228F5}" type="presParOf" srcId="{90DFADB7-C6B7-4076-94C5-0235D63F7D28}" destId="{870828C0-A49D-45EC-B6B4-11E648E0E5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5FCB1-4125-4DD0-A27F-9AE807759BDC}">
      <dsp:nvSpPr>
        <dsp:cNvPr id="0" name=""/>
        <dsp:cNvSpPr/>
      </dsp:nvSpPr>
      <dsp:spPr>
        <a:xfrm>
          <a:off x="-3825421" y="-587512"/>
          <a:ext cx="4559401" cy="4559401"/>
        </a:xfrm>
        <a:prstGeom prst="blockArc">
          <a:avLst>
            <a:gd name="adj1" fmla="val 18900000"/>
            <a:gd name="adj2" fmla="val 2700000"/>
            <a:gd name="adj3" fmla="val 47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C1466-F04A-4971-99F1-29FC1D8E9457}">
      <dsp:nvSpPr>
        <dsp:cNvPr id="0" name=""/>
        <dsp:cNvSpPr/>
      </dsp:nvSpPr>
      <dsp:spPr>
        <a:xfrm>
          <a:off x="472003" y="338437"/>
          <a:ext cx="4175896" cy="6768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個別諮商輔導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2003" y="338437"/>
        <a:ext cx="4175896" cy="676875"/>
      </dsp:txXfrm>
    </dsp:sp>
    <dsp:sp modelId="{A55DF04F-3108-4174-A10E-46ACED55686D}">
      <dsp:nvSpPr>
        <dsp:cNvPr id="0" name=""/>
        <dsp:cNvSpPr/>
      </dsp:nvSpPr>
      <dsp:spPr>
        <a:xfrm>
          <a:off x="48956" y="253828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351B3-87DD-4D5A-BF3F-8796DE27056C}">
      <dsp:nvSpPr>
        <dsp:cNvPr id="0" name=""/>
        <dsp:cNvSpPr/>
      </dsp:nvSpPr>
      <dsp:spPr>
        <a:xfrm>
          <a:off x="718047" y="1353750"/>
          <a:ext cx="3929852" cy="6768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親職講座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18047" y="1353750"/>
        <a:ext cx="3929852" cy="676875"/>
      </dsp:txXfrm>
    </dsp:sp>
    <dsp:sp modelId="{4F0B4D22-0C29-4C81-9720-950CA33B33F8}">
      <dsp:nvSpPr>
        <dsp:cNvPr id="0" name=""/>
        <dsp:cNvSpPr/>
      </dsp:nvSpPr>
      <dsp:spPr>
        <a:xfrm>
          <a:off x="295000" y="1269141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5CC23-99FA-45CB-B467-E9D87D6C6EFF}">
      <dsp:nvSpPr>
        <dsp:cNvPr id="0" name=""/>
        <dsp:cNvSpPr/>
      </dsp:nvSpPr>
      <dsp:spPr>
        <a:xfrm>
          <a:off x="472003" y="2369063"/>
          <a:ext cx="4175896" cy="6768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資源整合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2003" y="2369063"/>
        <a:ext cx="4175896" cy="676875"/>
      </dsp:txXfrm>
    </dsp:sp>
    <dsp:sp modelId="{870828C0-A49D-45EC-B6B4-11E648E0E50F}">
      <dsp:nvSpPr>
        <dsp:cNvPr id="0" name=""/>
        <dsp:cNvSpPr/>
      </dsp:nvSpPr>
      <dsp:spPr>
        <a:xfrm>
          <a:off x="48956" y="2284453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646C-9BCC-4C23-A44A-07707E91F0DF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C2017-1D99-448E-817F-DEA3BEFAE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72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2017-1D99-448E-817F-DEA3BEFAEBB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18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14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83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92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97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73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09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1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65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47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05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1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10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08E5-93A9-4418-9694-D46A13D38968}" type="datetimeFigureOut">
              <a:rPr lang="zh-TW" altLang="en-US" smtClean="0"/>
              <a:t>2018/12/24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3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tw/url?sa=i&amp;rct=j&amp;q=&amp;esrc=s&amp;source=images&amp;cd=&amp;cad=rja&amp;uact=8&amp;ved=2ahUKEwifvp2UkvXbAhWJy7wKHdPKD3wQjRx6BAgBEAU&amp;url=http://www.ppdesk.com/view/2009/10/view_1024x768_keaikatong_031ec3_5.htm&amp;psig=AOvVaw1WhM4yRaavTOJvMjeXsrqM&amp;ust=153023346485362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hyperlink" Target="http://www.google.com.tw/url?sa=i&amp;rct=j&amp;q=&amp;esrc=s&amp;source=images&amp;cd=&amp;cad=rja&amp;uact=8&amp;ved=2ahUKEwifvp2UkvXbAhWJy7wKHdPKD3wQjRx6BAgBEAU&amp;url=http://www.ppdesk.com/view/2009/10/view_1024x768_keaikatong_031ec3_5.htm&amp;psig=AOvVaw1WhM4yRaavTOJvMjeXsrqM&amp;ust=1530233464853620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相關圖片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75556" y="1411854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新南國</a:t>
            </a:r>
            <a:r>
              <a:rPr lang="zh-TW" altLang="en-US" sz="8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en-US" altLang="zh-TW" sz="8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8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endParaRPr lang="en-US" altLang="zh-TW" sz="8000" b="1" spc="-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社 區 生 活 營</a:t>
            </a:r>
            <a:endParaRPr lang="en-US" altLang="zh-TW" sz="8000" b="1" spc="-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成果報告</a:t>
            </a:r>
            <a:endParaRPr lang="zh-TW" altLang="en-US" sz="8000" b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01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27384"/>
            <a:ext cx="9144000" cy="685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110" y="87978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三、資源整合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885" y="1340768"/>
            <a:ext cx="2976937" cy="2232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6146" name="Picture 2" descr="V:\行政處室\705輔導室\01-輔導主任\06-新南采風\新南采風第27期\P7-輔導室.志工團.家長會\P7照片\感恩敬孝月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09" y="3861048"/>
            <a:ext cx="5164027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V:\行政處室\705輔導室\01-輔導主任\06-新南采風\新南采風第27期\P7-輔導室.志工團.家長會\P7照片\感恩敬孝月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36" y="1413471"/>
            <a:ext cx="28813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相關圖片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" y="428"/>
            <a:ext cx="9142858" cy="6857143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767316285"/>
              </p:ext>
            </p:extLst>
          </p:nvPr>
        </p:nvGraphicFramePr>
        <p:xfrm>
          <a:off x="2339752" y="1988840"/>
          <a:ext cx="46923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95536" y="620688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新南國小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endParaRPr lang="en-US" altLang="zh-TW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第二期社區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生活營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483768" y="23506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71800" y="335699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1570" y="436510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33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一、個別諮商輔導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772816"/>
            <a:ext cx="8136904" cy="194421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依孩子狀況之急迫性及嚴重性，家庭經濟因素及導師、家長回報之狀況，安排孩子個諮輔導時間及次數，期能讓孩子及早接受協助；心理師利用遊戲治療方式輔導個案，希望個案問題能獲得解決。本期服務學生人數為四人，分布年級及身分如下表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04292"/>
              </p:ext>
            </p:extLst>
          </p:nvPr>
        </p:nvGraphicFramePr>
        <p:xfrm>
          <a:off x="1189425" y="3717032"/>
          <a:ext cx="6765150" cy="1728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8062"/>
                <a:gridCol w="1551772"/>
                <a:gridCol w="1551772"/>
                <a:gridCol w="1551772"/>
                <a:gridCol w="1551772"/>
              </a:tblGrid>
              <a:tr h="7097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10183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身分</a:t>
                      </a:r>
                      <a:endParaRPr lang="zh-TW" alt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關係霸凌人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人際互動困難</a:t>
                      </a:r>
                      <a:endParaRPr lang="zh-TW" altLang="en-US" sz="17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人際互動困難</a:t>
                      </a:r>
                      <a:endParaRPr lang="zh-TW" altLang="en-US" sz="17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泛自閉症</a:t>
                      </a:r>
                      <a:endParaRPr lang="en-US" altLang="zh-TW" sz="1800" kern="1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疑似情障</a:t>
                      </a:r>
                      <a:endParaRPr lang="zh-TW" altLang="en-US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4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27384"/>
            <a:ext cx="9144000" cy="6853548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一、個別諮商輔導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8334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pic>
        <p:nvPicPr>
          <p:cNvPr id="1026" name="Picture 2" descr="V:\行政處室\705輔導室\02-輔導組\07-社區生活營\107年度\成果\3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3" y="1628800"/>
            <a:ext cx="38385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:\行政處室\705輔導室\02-輔導組\07-社區生活營\107年度\成果\30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3" y="4005064"/>
            <a:ext cx="38385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V:\行政處室\705輔導室\02-輔導組\07-社區生活營\107年度\成果\300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8385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:\行政處室\705輔導室\02-輔導組\07-社區生活營\107年度\成果\300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10" y="4022157"/>
            <a:ext cx="38385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63"/>
            <a:ext cx="9144000" cy="6853548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一、個別諮商輔導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80294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pic>
        <p:nvPicPr>
          <p:cNvPr id="2050" name="Picture 2" descr="V:\行政處室\705輔導室\02-輔導組\07-社區生活營\107年度\成果\3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160000" cy="38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:\行政處室\705輔導室\02-輔導組\07-社區生活營\107年度\成果\3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0" y="2564904"/>
            <a:ext cx="2160000" cy="38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:\行政處室\705輔導室\02-輔導組\07-社區生活營\107年度\成果\30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46815"/>
            <a:ext cx="2160000" cy="38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110" y="41379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二、親職講座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576" y="1772816"/>
            <a:ext cx="8136904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zh-TW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本期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</a:t>
            </a:r>
            <a:r>
              <a:rPr lang="zh-TW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日安心理健康中心 心理治療所副所長吳詠葳博士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主講</a:t>
            </a:r>
            <a:r>
              <a:rPr lang="zh-TW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【情緒輔導五步驟】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，讓家長了解</a:t>
            </a:r>
            <a:r>
              <a:rPr lang="zh-TW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什麼是情緒輔導？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在家中</a:t>
            </a:r>
            <a:r>
              <a:rPr lang="zh-TW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該如何進行？吳副所長不藏私傳授情緒輔導五心法，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並分享自身教養孩子的經驗，</a:t>
            </a:r>
            <a:r>
              <a:rPr lang="zh-TW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家長與孩子之間的</a:t>
            </a:r>
            <a:r>
              <a:rPr lang="zh-TW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溝通無障礙，輕鬆上手。</a:t>
            </a:r>
            <a:endParaRPr lang="en-US" altLang="zh-TW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V:\行政處室\705輔導室\02-輔導組\07-社區生活營\107年度\成果\IMG_0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3789040"/>
            <a:ext cx="378000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V:\行政處室\705輔導室\02-輔導組\07-社區生活營\107年度\成果\IMG_06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54" y="3789040"/>
            <a:ext cx="378000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74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27384"/>
            <a:ext cx="9144000" cy="685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110" y="8797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二、親職講座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4098" name="Picture 2" descr="V:\行政處室\705輔導室\02-輔導組\07-社區生活營\107年度\成果\IMG_06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9390"/>
            <a:ext cx="324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V:\行政處室\705輔導室\02-輔導組\07-社區生活營\107年度\成果\IMG_06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08" y="1239390"/>
            <a:ext cx="324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:\行政處室\705輔導室\02-輔導組\07-社區生活營\107年度\成果\IMG_06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33" y="3743851"/>
            <a:ext cx="324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V:\行政處室\705輔導室\02-輔導組\07-社區生活營\107年度\成果\IMG_06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43851"/>
            <a:ext cx="324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9143430" cy="68575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2528" y="-2738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三、資源整合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7788" y="1034848"/>
            <a:ext cx="8388424" cy="953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結合家庭教育中心、教育優先</a:t>
            </a: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計畫及本校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母親節感恩敬孝月活動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，讓孩子們獲得心靈上的滿足與成長，下表為本校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學年度的活動安排：</a:t>
            </a:r>
            <a:endParaRPr lang="zh-TW" altLang="zh-TW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88791"/>
              </p:ext>
            </p:extLst>
          </p:nvPr>
        </p:nvGraphicFramePr>
        <p:xfrm>
          <a:off x="179512" y="2132856"/>
          <a:ext cx="8856983" cy="45566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624340"/>
                <a:gridCol w="1864399"/>
                <a:gridCol w="4538289"/>
                <a:gridCol w="1829955"/>
              </a:tblGrid>
              <a:tr h="3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場次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日期／時間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主題簡介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合作單位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494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3/30(</a:t>
                      </a: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)~5/11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en-US" altLang="zh-TW" sz="1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感恩教孝月活動</a:t>
                      </a:r>
                      <a:endParaRPr kumimoji="0" lang="zh-TW" altLang="zh-TW" sz="1200" b="0" kern="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【感恩學習單】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年級「拍拍全家福，一起曬幸福」、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二年級「感恩要大方說出口」、三年級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總鋪師</a:t>
                      </a:r>
                      <a:r>
                        <a:rPr kumimoji="0" lang="en-US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~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我家的菜最特別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、四年級「感恩支票」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年級「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尋根記</a:t>
                      </a:r>
                      <a:r>
                        <a:rPr kumimoji="0" lang="en-US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~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創意家譜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以及六年級「最熟悉的陌生人」讓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家長和孩子一起完成，分享彼此感受與鼓勵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kumimoji="0" lang="en-US" altLang="zh-TW" sz="10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l" rtl="0" eaLnBrk="1" latinLnBrk="0" hangingPunct="1">
                        <a:lnSpc>
                          <a:spcPts val="1100"/>
                        </a:lnSpc>
                      </a:pP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【感恩電子賀卡、影片製作】透過學校資訊課指導學生製作感恩電子卡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、感恩動畫影片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將學生作品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置於校網，家長可下載，透過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line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傳遞感恩情。</a:t>
                      </a:r>
                      <a:endParaRPr kumimoji="0" lang="zh-TW" altLang="en-US" sz="1000" b="0" kern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新南國小</a:t>
                      </a:r>
                      <a:endParaRPr kumimoji="0" lang="en-US" altLang="zh-TW" sz="1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輔導室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資訊組</a:t>
                      </a:r>
                      <a:endParaRPr kumimoji="0" lang="zh-TW" altLang="en-US" sz="1200" b="0" kern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090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TW" sz="1000" b="1" kern="0" dirty="0" err="1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Ibook</a:t>
                      </a:r>
                      <a:r>
                        <a:rPr kumimoji="0" lang="zh-TW" altLang="en-US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愛媽咪新南星光圖書館</a:t>
                      </a:r>
                      <a:endParaRPr kumimoji="0" lang="en-US" altLang="zh-TW" sz="10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邀請家長帶著孩子一同來新南國小圖書館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分享各家最愛好書，展開一場豐盛的「閱讀饗宴」。家長帶著家中的小寶貝，一同走進新南國小星光圖書館，展開一場奇幻的親子共讀時光，品味每道不同的閱讀佳餚！</a:t>
                      </a:r>
                      <a:endParaRPr kumimoji="0" lang="zh-TW" sz="10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新南國小</a:t>
                      </a:r>
                      <a:endParaRPr kumimoji="0" lang="en-US" altLang="zh-TW" sz="1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輔導室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教務處</a:t>
                      </a: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2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TW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生命體驗活動</a:t>
                      </a:r>
                      <a:r>
                        <a:rPr kumimoji="0" lang="en-US" altLang="zh-TW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~</a:t>
                      </a:r>
                      <a:r>
                        <a:rPr kumimoji="0" lang="zh-TW" altLang="zh-TW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護蛋總動員</a:t>
                      </a:r>
                      <a:endParaRPr kumimoji="0" lang="en-US" altLang="zh-TW" sz="10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為了讓三</a:t>
                      </a:r>
                      <a:r>
                        <a:rPr kumimoji="0" lang="zh-TW" altLang="en-US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、四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年級的孩子對母親節有更深層的體認，特別進行</a:t>
                      </a:r>
                      <a:r>
                        <a:rPr kumimoji="0" lang="zh-TW" altLang="en-US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兩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天護蛋活動，每位孩子都幫自己的蛋寶寶命名，並且細心呵護，不管是上廁所或科任課都蛋不離身，雖然十分辛苦，但孩子們透過這個活動，不但體會到母親懷胎十月的辛勞，也感受到母親對自己無微不至的愛。</a:t>
                      </a:r>
                      <a:endParaRPr kumimoji="0" lang="zh-TW" sz="10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新南國小</a:t>
                      </a:r>
                      <a:endParaRPr kumimoji="0" lang="en-US" altLang="zh-TW" sz="1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輔導室</a:t>
                      </a: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27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200" b="0" kern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4/30(</a:t>
                      </a:r>
                      <a:r>
                        <a:rPr kumimoji="0" lang="zh-TW" altLang="en-US" sz="1200" b="0" kern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</a:t>
                      </a:r>
                      <a:r>
                        <a:rPr kumimoji="0" lang="en-US" altLang="zh-TW" sz="1200" b="0" kern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200" b="0" kern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感謝郵您，愛家傳真情</a:t>
                      </a:r>
                      <a:endParaRPr kumimoji="0" lang="zh-TW" sz="1200" b="0" kern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「感謝郵你，愛家傳真情」</a:t>
                      </a:r>
                      <a:endParaRPr kumimoji="0" lang="en-US" altLang="zh-TW" sz="10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搭配家庭教育中心所設計之愛家傳真情卡片，讓孩子寫下對家人的感恩與祝福，讓孩子在五月感恩教孝月分中，寄送出對家人最真誠的感謝。</a:t>
                      </a:r>
                      <a:endParaRPr kumimoji="0" lang="en-US" altLang="zh-TW" sz="1000" b="0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新南國小</a:t>
                      </a:r>
                      <a:endParaRPr kumimoji="0" lang="en-US" altLang="zh-TW" sz="1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輔導室</a:t>
                      </a:r>
                      <a:endParaRPr kumimoji="0" lang="zh-TW" sz="1200" b="0" kern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</a:t>
                      </a:r>
                      <a:endParaRPr lang="zh-TW" altLang="zh-TW" sz="1200" b="1" kern="1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5/7(</a:t>
                      </a:r>
                      <a:r>
                        <a:rPr kumimoji="0" lang="zh-TW" altLang="en-US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</a:t>
                      </a:r>
                      <a:r>
                        <a:rPr kumimoji="0" lang="en-US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)8:00~10:00</a:t>
                      </a:r>
                      <a:endParaRPr kumimoji="0" lang="zh-TW" altLang="zh-TW" sz="1200" b="0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安德烈食物銀行</a:t>
                      </a:r>
                      <a:endParaRPr kumimoji="0" lang="en-US" altLang="zh-TW" sz="1200" b="0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集食行善、幸福一日捐</a:t>
                      </a:r>
                      <a:endParaRPr kumimoji="0" lang="zh-TW" altLang="zh-TW" sz="1200" b="0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集食行善●幸福一日捐</a:t>
                      </a:r>
                      <a:endParaRPr kumimoji="0" lang="en-US" altLang="zh-TW" sz="10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全校總動員，串聯起師生家長的愛心，特別募集肉類罐頭和調理包，捐贈給安得烈食物銀行所幫助的弱勢家庭孩童成長。安得烈食物銀行羅紹和執行長也特別出席這場捐贈活動，他除了代表大台南地區</a:t>
                      </a:r>
                      <a:r>
                        <a:rPr kumimoji="0" lang="en-US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805</a:t>
                      </a:r>
                      <a:r>
                        <a:rPr kumimoji="0" lang="zh-TW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位受助孩童向學校師生及家長致上謝意外，也和全校師生分享安得烈所推廣的惜食與分享觀念。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安德烈食物銀行</a:t>
                      </a:r>
                      <a:endParaRPr kumimoji="0" lang="en-US" altLang="zh-TW" sz="12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輔導室</a:t>
                      </a:r>
                      <a:endParaRPr kumimoji="0" lang="zh-TW" altLang="zh-TW" sz="12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41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endParaRPr kumimoji="0" lang="zh-TW" sz="12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5/18(</a:t>
                      </a:r>
                      <a:r>
                        <a:rPr kumimoji="0" lang="zh-TW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</a:t>
                      </a:r>
                      <a:r>
                        <a:rPr kumimoji="0" lang="en-US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)18:40~20:30</a:t>
                      </a:r>
                      <a:endParaRPr kumimoji="0" lang="zh-TW" altLang="zh-TW" sz="1200" b="0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社區生活營親職講座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「情緒輔導五步驟」</a:t>
                      </a:r>
                      <a:endParaRPr kumimoji="0" lang="en-US" altLang="zh-TW" sz="10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0" lang="zh-TW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什麼是情緒輔導？該如何進行呢？吳副所長不藏私傳授緒輔導五心法，讓您與孩子的溝通無障礙，輕輕鬆鬆就上手。</a:t>
                      </a:r>
                      <a:endParaRPr kumimoji="0" lang="zh-TW" altLang="en-US" sz="1000" b="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2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日安心理健康中心副所長 吳詠葳</a:t>
                      </a:r>
                      <a:r>
                        <a:rPr kumimoji="0" lang="zh-TW" altLang="en-US" sz="12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博士</a:t>
                      </a:r>
                      <a:endParaRPr kumimoji="0" lang="zh-TW" altLang="en-US" sz="12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27384"/>
            <a:ext cx="9144000" cy="685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110" y="87978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三、資源整合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5122" name="Picture 2" descr="V:\行政處室\705輔導室\08-106學年度照片\1070516安德烈\1070516安德烈食物銀行 集食行善_180517_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308932"/>
            <a:ext cx="28813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:\行政處室\705輔導室\08-106學年度照片\1070516安德烈\1070516安德烈食物銀行 集食行善_180517_00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28" y="3568736"/>
            <a:ext cx="28813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V:\行政處室\705輔導室\08-106學年度照片\1070516安德烈\1070516安德烈食物銀行 集食行善_180517_01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23" y="1308932"/>
            <a:ext cx="28813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:\行政處室\705輔導室\06-106學年度辦理活動\20180430感謝郵您\Page00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8" b="29531"/>
          <a:stretch/>
        </p:blipFill>
        <p:spPr bwMode="auto">
          <a:xfrm>
            <a:off x="4527815" y="3645024"/>
            <a:ext cx="1542278" cy="21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V:\行政處室\705輔導室\06-106學年度辦理活動\20180430感謝郵您\Page00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6" t="1745" b="29996"/>
          <a:stretch/>
        </p:blipFill>
        <p:spPr bwMode="auto">
          <a:xfrm>
            <a:off x="6228184" y="3640629"/>
            <a:ext cx="1525485" cy="208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863</Words>
  <Application>Microsoft Office PowerPoint</Application>
  <PresentationFormat>如螢幕大小 (4:3)</PresentationFormat>
  <Paragraphs>76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一、個別諮商輔導</vt:lpstr>
      <vt:lpstr>PowerPoint 簡報</vt:lpstr>
      <vt:lpstr>PowerPoint 簡報</vt:lpstr>
      <vt:lpstr>二、親職講座</vt:lpstr>
      <vt:lpstr>二、親職講座</vt:lpstr>
      <vt:lpstr>三、資源整合</vt:lpstr>
      <vt:lpstr>三、資源整合</vt:lpstr>
      <vt:lpstr>三、資源整合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teacher</dc:creator>
  <cp:lastModifiedBy>teacher</cp:lastModifiedBy>
  <cp:revision>152</cp:revision>
  <dcterms:created xsi:type="dcterms:W3CDTF">2015-12-03T08:55:58Z</dcterms:created>
  <dcterms:modified xsi:type="dcterms:W3CDTF">2018-12-24T08:31:13Z</dcterms:modified>
</cp:coreProperties>
</file>