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515C-1C3F-44E4-94BE-33AB58B752EE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8A46-86B4-4E48-817A-4E46F0C4E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65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515C-1C3F-44E4-94BE-33AB58B752EE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8A46-86B4-4E48-817A-4E46F0C4E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300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515C-1C3F-44E4-94BE-33AB58B752EE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8A46-86B4-4E48-817A-4E46F0C4E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04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515C-1C3F-44E4-94BE-33AB58B752EE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8A46-86B4-4E48-817A-4E46F0C4E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43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515C-1C3F-44E4-94BE-33AB58B752EE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8A46-86B4-4E48-817A-4E46F0C4E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01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515C-1C3F-44E4-94BE-33AB58B752EE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8A46-86B4-4E48-817A-4E46F0C4E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73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515C-1C3F-44E4-94BE-33AB58B752EE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8A46-86B4-4E48-817A-4E46F0C4E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57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515C-1C3F-44E4-94BE-33AB58B752EE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8A46-86B4-4E48-817A-4E46F0C4E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721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515C-1C3F-44E4-94BE-33AB58B752EE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8A46-86B4-4E48-817A-4E46F0C4E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454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515C-1C3F-44E4-94BE-33AB58B752EE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8A46-86B4-4E48-817A-4E46F0C4E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6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515C-1C3F-44E4-94BE-33AB58B752EE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8A46-86B4-4E48-817A-4E46F0C4E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00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515C-1C3F-44E4-94BE-33AB58B752EE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A8A46-86B4-4E48-817A-4E46F0C4E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715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8000" dirty="0" smtClean="0">
                <a:latin typeface="EngTRESS A" panose="02000500000000000000" pitchFamily="2" charset="0"/>
              </a:rPr>
              <a:t>Guess the places</a:t>
            </a:r>
            <a:endParaRPr lang="zh-TW" altLang="en-US" sz="8000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00" y="764705"/>
            <a:ext cx="9192600" cy="5328590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-14390" y="5445224"/>
            <a:ext cx="9168317" cy="147002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9000" b="1" dirty="0" smtClean="0">
                <a:latin typeface="EngTRESS A" panose="02000500000000000000" pitchFamily="2" charset="0"/>
              </a:rPr>
              <a:t>library</a:t>
            </a:r>
            <a:endParaRPr lang="zh-TW" altLang="en-US" sz="9000" b="1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12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913" y="476672"/>
            <a:ext cx="9283826" cy="5904656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-14390" y="5445224"/>
            <a:ext cx="9168317" cy="147002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9000" b="1" dirty="0">
                <a:latin typeface="EngTRESS A" panose="02000500000000000000" pitchFamily="2" charset="0"/>
              </a:rPr>
              <a:t>t</a:t>
            </a:r>
            <a:r>
              <a:rPr lang="en-US" altLang="zh-TW" sz="9000" b="1" dirty="0" smtClean="0">
                <a:latin typeface="EngTRESS A" panose="02000500000000000000" pitchFamily="2" charset="0"/>
              </a:rPr>
              <a:t>ea shop</a:t>
            </a:r>
            <a:endParaRPr lang="zh-TW" altLang="en-US" sz="9000" b="1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8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91" y="332656"/>
            <a:ext cx="9281782" cy="6192688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-14390" y="5445224"/>
            <a:ext cx="9168317" cy="147002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9000" b="1" dirty="0" smtClean="0">
                <a:latin typeface="EngTRESS A" panose="02000500000000000000" pitchFamily="2" charset="0"/>
              </a:rPr>
              <a:t>sports center</a:t>
            </a:r>
            <a:endParaRPr lang="zh-TW" altLang="en-US" sz="9000" b="1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3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292"/>
            <a:ext cx="9144000" cy="6091416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-14390" y="5445224"/>
            <a:ext cx="9168317" cy="147002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9000" b="1" dirty="0" smtClean="0">
                <a:latin typeface="EngTRESS A" panose="02000500000000000000" pitchFamily="2" charset="0"/>
              </a:rPr>
              <a:t>clinic</a:t>
            </a:r>
            <a:endParaRPr lang="zh-TW" altLang="en-US" sz="9000" b="1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87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65"/>
            <a:ext cx="9144000" cy="605667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-14390" y="5445224"/>
            <a:ext cx="9168317" cy="147002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9000" b="1" dirty="0" smtClean="0">
                <a:latin typeface="EngTRESS A" panose="02000500000000000000" pitchFamily="2" charset="0"/>
              </a:rPr>
              <a:t>bank</a:t>
            </a:r>
            <a:endParaRPr lang="zh-TW" altLang="en-US" sz="9000" b="1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2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082"/>
            <a:ext cx="9144000" cy="5813835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-14390" y="5445224"/>
            <a:ext cx="9168317" cy="147002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9000" b="1" dirty="0">
                <a:latin typeface="EngTRESS A" panose="02000500000000000000" pitchFamily="2" charset="0"/>
              </a:rPr>
              <a:t>p</a:t>
            </a:r>
            <a:r>
              <a:rPr lang="en-US" altLang="zh-TW" sz="9000" b="1" dirty="0" smtClean="0">
                <a:latin typeface="EngTRESS A" panose="02000500000000000000" pitchFamily="2" charset="0"/>
              </a:rPr>
              <a:t>ost office</a:t>
            </a:r>
            <a:endParaRPr lang="zh-TW" altLang="en-US" sz="9000" b="1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5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1"/>
            <a:ext cx="9180512" cy="6477361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-14390" y="5445224"/>
            <a:ext cx="9168317" cy="147002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9000" b="1" dirty="0" smtClean="0">
                <a:latin typeface="EngTRESS A" panose="02000500000000000000" pitchFamily="2" charset="0"/>
              </a:rPr>
              <a:t>department store</a:t>
            </a:r>
            <a:endParaRPr lang="zh-TW" altLang="en-US" sz="9000" b="1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71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-14390" y="5445224"/>
            <a:ext cx="9168317" cy="147002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9000" b="1" dirty="0" smtClean="0">
                <a:latin typeface="EngTRESS A" panose="02000500000000000000" pitchFamily="2" charset="0"/>
              </a:rPr>
              <a:t>convenience store</a:t>
            </a:r>
            <a:endParaRPr lang="zh-TW" altLang="en-US" sz="9000" b="1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836712"/>
            <a:ext cx="9169642" cy="5157924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-14390" y="5445224"/>
            <a:ext cx="9168317" cy="147002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9000" b="1" dirty="0" smtClean="0">
                <a:latin typeface="EngTRESS A" panose="02000500000000000000" pitchFamily="2" charset="0"/>
              </a:rPr>
              <a:t>fire station</a:t>
            </a:r>
            <a:endParaRPr lang="zh-TW" altLang="en-US" sz="9000" b="1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3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64704"/>
            <a:ext cx="9252520" cy="4626260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-14390" y="5445224"/>
            <a:ext cx="9168317" cy="147002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9000" b="1" dirty="0" smtClean="0">
                <a:latin typeface="EngTRESS A" panose="02000500000000000000" pitchFamily="2" charset="0"/>
              </a:rPr>
              <a:t>movie theater</a:t>
            </a:r>
            <a:endParaRPr lang="zh-TW" altLang="en-US" sz="9000" b="1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5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096000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-14390" y="5445224"/>
            <a:ext cx="9168317" cy="147002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9000" b="1" dirty="0" smtClean="0">
                <a:latin typeface="EngTRESS A" panose="02000500000000000000" pitchFamily="2" charset="0"/>
              </a:rPr>
              <a:t>bookstore</a:t>
            </a:r>
            <a:endParaRPr lang="zh-TW" altLang="en-US" sz="9000" b="1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92696"/>
            <a:ext cx="9213424" cy="5184576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-14390" y="5445224"/>
            <a:ext cx="9168317" cy="147002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9000" b="1" dirty="0" smtClean="0">
                <a:latin typeface="EngTRESS A" panose="02000500000000000000" pitchFamily="2" charset="0"/>
              </a:rPr>
              <a:t>restaurant</a:t>
            </a:r>
            <a:endParaRPr lang="zh-TW" altLang="en-US" sz="9000" b="1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7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9169019" cy="5184576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-14390" y="5445224"/>
            <a:ext cx="9168317" cy="147002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9000" b="1" dirty="0" smtClean="0">
                <a:latin typeface="EngTRESS A" panose="02000500000000000000" pitchFamily="2" charset="0"/>
              </a:rPr>
              <a:t>gas station </a:t>
            </a:r>
            <a:endParaRPr lang="zh-TW" altLang="en-US" sz="9000" b="1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2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" y="369096"/>
            <a:ext cx="9133692" cy="6089128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-14390" y="5445224"/>
            <a:ext cx="9168317" cy="147002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9000" b="1" dirty="0" smtClean="0">
                <a:latin typeface="EngTRESS A" panose="02000500000000000000" pitchFamily="2" charset="0"/>
              </a:rPr>
              <a:t>gym</a:t>
            </a:r>
            <a:endParaRPr lang="zh-TW" altLang="en-US" sz="9000" b="1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9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55" y="836712"/>
            <a:ext cx="9212110" cy="5184576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-14390" y="5445224"/>
            <a:ext cx="9168317" cy="147002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9000" b="1" dirty="0" smtClean="0">
                <a:latin typeface="EngTRESS A" panose="02000500000000000000" pitchFamily="2" charset="0"/>
              </a:rPr>
              <a:t>home</a:t>
            </a:r>
            <a:endParaRPr lang="zh-TW" altLang="en-US" sz="9000" b="1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4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61"/>
            <a:ext cx="9144000" cy="5963478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-14390" y="5445224"/>
            <a:ext cx="9168317" cy="147002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9000" b="1" dirty="0" smtClean="0">
                <a:latin typeface="EngTRESS A" panose="02000500000000000000" pitchFamily="2" charset="0"/>
              </a:rPr>
              <a:t>hospital</a:t>
            </a:r>
            <a:endParaRPr lang="zh-TW" altLang="en-US" sz="9000" b="1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9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572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-14390" y="5445224"/>
            <a:ext cx="9168317" cy="147002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9000" b="1" dirty="0" smtClean="0">
                <a:latin typeface="EngTRESS A" panose="02000500000000000000" pitchFamily="2" charset="0"/>
              </a:rPr>
              <a:t>Police station</a:t>
            </a:r>
            <a:endParaRPr lang="zh-TW" altLang="en-US" sz="9000" b="1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6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-14390" y="5445224"/>
            <a:ext cx="9168317" cy="147002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9000" b="1" dirty="0" smtClean="0">
                <a:latin typeface="EngTRESS A" panose="02000500000000000000" pitchFamily="2" charset="0"/>
              </a:rPr>
              <a:t>supermarket</a:t>
            </a:r>
            <a:endParaRPr lang="zh-TW" altLang="en-US" sz="9000" b="1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8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541818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-14390" y="5445224"/>
            <a:ext cx="9168317" cy="147002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9000" b="1" dirty="0" smtClean="0">
                <a:latin typeface="EngTRESS A" panose="02000500000000000000" pitchFamily="2" charset="0"/>
              </a:rPr>
              <a:t>park</a:t>
            </a:r>
            <a:endParaRPr lang="zh-TW" altLang="en-US" sz="9000" b="1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6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62" y="2764612"/>
            <a:ext cx="2809875" cy="16287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77" y="3471216"/>
            <a:ext cx="1672046" cy="111556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75" y="2747850"/>
            <a:ext cx="4972050" cy="31623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730"/>
            <a:ext cx="9174342" cy="5159484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-14390" y="5445224"/>
            <a:ext cx="9168317" cy="147002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9000" b="1" dirty="0" smtClean="0">
                <a:latin typeface="EngTRESS A" panose="02000500000000000000" pitchFamily="2" charset="0"/>
              </a:rPr>
              <a:t>zoo</a:t>
            </a:r>
            <a:endParaRPr lang="zh-TW" altLang="en-US" sz="9000" b="1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1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32</Words>
  <Application>Microsoft Office PowerPoint</Application>
  <PresentationFormat>如螢幕大小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Guess the places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Nicole Liang</dc:creator>
  <cp:lastModifiedBy>Nicole Liang</cp:lastModifiedBy>
  <cp:revision>8</cp:revision>
  <dcterms:created xsi:type="dcterms:W3CDTF">2018-10-03T14:50:30Z</dcterms:created>
  <dcterms:modified xsi:type="dcterms:W3CDTF">2018-10-03T15:44:05Z</dcterms:modified>
</cp:coreProperties>
</file>