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57" r:id="rId7"/>
    <p:sldId id="266" r:id="rId8"/>
    <p:sldId id="265" r:id="rId9"/>
    <p:sldId id="264" r:id="rId10"/>
    <p:sldId id="263" r:id="rId11"/>
    <p:sldId id="262" r:id="rId12"/>
    <p:sldId id="261" r:id="rId13"/>
    <p:sldId id="258" r:id="rId14"/>
    <p:sldId id="259" r:id="rId15"/>
    <p:sldId id="272" r:id="rId16"/>
    <p:sldId id="271" r:id="rId17"/>
    <p:sldId id="260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CA3515-B857-478A-81CB-546608AA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DF34403-C24C-4642-9A31-C50E79D97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98C2C6-46C3-4091-B581-901F7A75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63FF91-4D40-426A-ACAB-40BBB7A7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772991-6838-4678-B5D7-02FC6765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20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EBCC3-92BB-42F7-8E12-7DA67F09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43D872A-7EC9-4A7F-8B69-D0AEE8892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0E4BDD-8BE1-40B7-8EED-7D5E0307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C5E476-A467-4A0C-ABE2-1E8B2C71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AD7CD3-EE56-47A2-8272-6882BC7C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90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97A187C-1CA7-4A1D-8387-84C3693F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FA9402-0817-4C7C-B48A-3C5D83C5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EF5823-0433-41F8-B365-AF3D85A2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FBEF12-F38D-48A8-8382-9FB84269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A01F81-C49D-4517-9CF5-62CD15E3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A478D9-B941-437A-BC01-E68A7222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3C0AC3-C730-4E80-86EF-86A45C479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29920C-146B-44E3-8378-06DD088A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934BB1-E964-486E-A2CD-876032B2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4F42B7-E6F5-4A85-9EF0-B685D9B8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21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5ECAFB-8418-4703-A893-4954471D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2F1D18B-A104-45E7-A44C-15C2D372C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A85224-3282-4B56-A670-406DF2E6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ECE845-1BCA-4CB6-B884-65EBDD09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6A8EC7-A7FB-497F-BBEE-42AF03EA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10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A08838-D31A-486E-A2CD-7852E7C2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785E26-2937-4256-97F2-53A3F64AF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42B963B-8DE3-460B-A94D-71D45BA1C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2D8197-06DE-4A71-9F1F-C8362D93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7A1572-6A91-4796-BAB7-7CCEF801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4D7931-E559-4883-BCD9-452CF89D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44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ED8894-A26A-489A-AD8B-AE3E2655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5603C2-D011-48F8-8535-C1D9AD05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D574844-4A54-4555-AA95-AC8C67CCA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0260763-7B5A-4119-ABCC-207F1239C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22A5512-DBEE-4E68-B43A-0EA179688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D5F3732-3276-4D23-A846-661FE006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4FB5441-1EF5-4FBD-B372-0C70E6BD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5FCF099-65DD-4391-BCC0-09A6EC27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20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9228D5-96DF-4FC4-BFE2-7666D9B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3A4F43A-8556-4534-B3D6-28A8565B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5925F45-A3DC-48B0-869B-13E4F685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9118B16-8CDC-4921-86FE-4C3ED42B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9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B8ECC4C-95E8-48F4-A09C-A07EFE2A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54C0126-6EBC-416E-93CC-19D15F37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11D2B0-9F9E-42A7-AEFD-A6ED55AD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65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70DDA4-FD1E-4EC4-8632-70BFF0E7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919ADC-3E01-45AE-BE3E-BA39B14CF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9F8B0A-F41F-4912-8DC2-9AF658D16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ABE8D7-856B-4FA8-944C-6F1492AC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187D27-044A-4AC5-8862-44287036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EEE825-A850-4CBE-93B9-3129CE17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71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43326E-75EE-4F4E-9BDD-6A4C66EE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6E4D172-6832-4B5D-864C-D3D9F38B7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C66DD5D-C61B-41A0-B8CF-6DF75E149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43AEE44-7C01-48FF-A7CB-68462795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0911AB1-3310-4F76-B2DE-FD6A227B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6801E2-A0E7-4BBA-962B-CE1F176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6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6BB3EA9-2700-4BF0-98D8-9DF6A262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FDA741-28BE-4EA6-A3B2-B51FCA03B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EEC2F3-71B8-4310-903C-12BEBC956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33356-DAA5-4FF0-ADAA-57A41C3DE86F}" type="datetimeFigureOut">
              <a:rPr lang="zh-TW" altLang="en-US" smtClean="0"/>
              <a:t>2019/4/16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737CBC-21F9-4F45-AE1B-D006A182C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48360C-16A1-41A8-861A-553D8479B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9C86-1290-4B2A-972C-CDCFEC4994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45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BCAA8C6-5073-4554-87CF-584FC2F55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97188"/>
            <a:ext cx="4457700" cy="627883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78FEA2B-E314-46C5-A192-46AAA3B83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978"/>
            <a:ext cx="4286460" cy="62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7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08303DB-0BDB-4129-BD97-7CAEC5A60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05" y="152400"/>
            <a:ext cx="9118997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3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BEC4014-34AB-4112-8D3E-FDD84703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830" y="254000"/>
            <a:ext cx="912934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FDDDE16-A257-4D00-B502-4A5131B1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48" y="355600"/>
            <a:ext cx="8945663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1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860654F-DD18-49CB-A172-D29C7E4D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42" y="152400"/>
            <a:ext cx="918631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1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98CA2C0-2ECC-47D5-B3BE-A16725CAA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18" y="215900"/>
            <a:ext cx="918019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8DE8085-507A-4753-A9F3-438BF484D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81" y="241300"/>
            <a:ext cx="9191732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7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87E86A3-D4C0-4DC7-9C06-E0BBEA53B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74" y="152400"/>
            <a:ext cx="9354407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9B422BB-9578-434A-BC62-2649CBC3D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207254"/>
            <a:ext cx="4445000" cy="63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4A89EE6-BC0B-444C-88C4-6C7601FA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0" y="537881"/>
            <a:ext cx="4521200" cy="595664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83A9515-E76A-479B-9961-4E9C6D8C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66" y="537881"/>
            <a:ext cx="4173734" cy="59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5B9B4DA-01AA-4338-A776-5F7780FF4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518" y="393700"/>
            <a:ext cx="8607281" cy="61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3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4A61D08-0911-454D-AB84-ACF6EDFF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47" y="285601"/>
            <a:ext cx="8742577" cy="62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2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7DCAD3B-655D-40C9-A45E-2AE4DCDEE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04" y="330200"/>
            <a:ext cx="9067888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0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1E25F5D-F5D2-4828-8161-7ABBE49B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68" y="317500"/>
            <a:ext cx="8815187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6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F838A42-1C70-4F32-8E01-FEC56F77D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96" y="279400"/>
            <a:ext cx="9043737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7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C759AC4-3A49-4575-AB99-29647170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62637"/>
            <a:ext cx="8910529" cy="64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5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79BDBC3-A677-4658-8074-61E5BCA17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83" y="165100"/>
            <a:ext cx="9001073" cy="65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0</Words>
  <Application>Microsoft Office PowerPoint</Application>
  <PresentationFormat>寬螢幕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&lt;013&gt; EmilyChao</dc:creator>
  <cp:lastModifiedBy>&lt;013&gt; EmilyChao</cp:lastModifiedBy>
  <cp:revision>3</cp:revision>
  <dcterms:created xsi:type="dcterms:W3CDTF">2019-04-16T03:53:11Z</dcterms:created>
  <dcterms:modified xsi:type="dcterms:W3CDTF">2019-04-16T10:16:58Z</dcterms:modified>
</cp:coreProperties>
</file>