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39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7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61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354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448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04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838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31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5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4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40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02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2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36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03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4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00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680F-39F5-4AF4-97A8-3106C53A5076}" type="datetimeFigureOut">
              <a:rPr lang="zh-TW" altLang="en-US" smtClean="0"/>
              <a:t>2021/4/22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A4AA-40FD-46CA-B950-50B11012F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687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rplayer.tw/blog/detail?blog=52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knews.cc/culture/g5bqz28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33945" y="722750"/>
            <a:ext cx="9448800" cy="1825096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不一樣的美術課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33945" y="2418607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惡搞經典</a:t>
            </a:r>
            <a:endPara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433945" y="3798918"/>
            <a:ext cx="6064135" cy="51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hlinkClick r:id="rId2"/>
              </a:rPr>
              <a:t>https://www.mrplayer.tw/blog/detail?blog=529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5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6505160" y="0"/>
            <a:ext cx="434454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當世界名畫都穿上了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LV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Jason 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Alper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惡搞作品</a:t>
            </a:r>
          </a:p>
        </p:txBody>
      </p:sp>
      <p:pic>
        <p:nvPicPr>
          <p:cNvPr id="10242" name="Picture 2" descr="Jason Al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6" y="1514850"/>
            <a:ext cx="3326629" cy="44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ason Alper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63" y="1514850"/>
            <a:ext cx="2976614" cy="40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Jason Alper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46" y="1514850"/>
            <a:ext cx="3322417" cy="40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6505160" y="0"/>
            <a:ext cx="434454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當世界名畫都穿上了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LV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Jason 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Alper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惡搞作品</a:t>
            </a:r>
          </a:p>
        </p:txBody>
      </p:sp>
      <p:pic>
        <p:nvPicPr>
          <p:cNvPr id="10248" name="Picture 8" descr="圖片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1" y="1671645"/>
            <a:ext cx="4476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圖片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57" y="1671645"/>
            <a:ext cx="4476751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289073" y="6342347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梵谷表示：花惹發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･＿･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`)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5504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一幅作品，之所以能夠吸引別人、打動別人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base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繪畫的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base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技法背後流露的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創作者的思想、情感及創作時的背景故事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base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實感，最容易打動人心、引起觀者的靈魂共鳴。</a:t>
            </a:r>
          </a:p>
          <a:p>
            <a:pPr marL="0" indent="0" fontAlgn="base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base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把自己的思想用畫筆畫下來，這就是美術。</a:t>
            </a:r>
          </a:p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1200" dirty="0"/>
              <a:t>原文網址：</a:t>
            </a:r>
            <a:r>
              <a:rPr lang="en-US" altLang="zh-TW" sz="1200" dirty="0">
                <a:hlinkClick r:id="rId2"/>
              </a:rPr>
              <a:t>https://kknews.cc/culture/g5bqz28.html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833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1003673" y="1202963"/>
            <a:ext cx="10857149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仿作：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蒙娜麗莎的微笑               吶喊                  戴珍珠耳環的女孩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8637" y="450559"/>
            <a:ext cx="634218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今日作業：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向經典致敬，不能惡搞喔！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4" name="Picture 6" descr="展覽資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2" y="3116640"/>
            <a:ext cx="2960242" cy="34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765544" y="2860158"/>
            <a:ext cx="3189768" cy="3583607"/>
            <a:chOff x="765544" y="2860158"/>
            <a:chExt cx="3189768" cy="3583607"/>
          </a:xfrm>
        </p:grpSpPr>
        <p:cxnSp>
          <p:nvCxnSpPr>
            <p:cNvPr id="5" name="直線接點 4"/>
            <p:cNvCxnSpPr/>
            <p:nvPr/>
          </p:nvCxnSpPr>
          <p:spPr>
            <a:xfrm>
              <a:off x="765544" y="2860158"/>
              <a:ext cx="2987749" cy="358360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H="1">
              <a:off x="765544" y="3009014"/>
              <a:ext cx="3189768" cy="343475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6" name="Picture 8" descr="多圖】東京都美術館新展商品：吶喊吧！比卡超| This is 呃| 立場新聞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2" y="3094891"/>
            <a:ext cx="4267569" cy="3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和一幅畫的緣分- 每日頭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94" y="3072809"/>
            <a:ext cx="2878494" cy="33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4738269" y="2902753"/>
            <a:ext cx="3189768" cy="3583607"/>
            <a:chOff x="765544" y="2860158"/>
            <a:chExt cx="3189768" cy="3583607"/>
          </a:xfrm>
        </p:grpSpPr>
        <p:cxnSp>
          <p:nvCxnSpPr>
            <p:cNvPr id="25" name="直線接點 24"/>
            <p:cNvCxnSpPr/>
            <p:nvPr/>
          </p:nvCxnSpPr>
          <p:spPr>
            <a:xfrm>
              <a:off x="765544" y="2860158"/>
              <a:ext cx="2987749" cy="358360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flipH="1">
              <a:off x="765544" y="3009014"/>
              <a:ext cx="3189768" cy="343475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8520438" y="2934585"/>
            <a:ext cx="3189768" cy="3583607"/>
            <a:chOff x="765544" y="2860158"/>
            <a:chExt cx="3189768" cy="3583607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765544" y="2860158"/>
              <a:ext cx="2987749" cy="358360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765544" y="3009014"/>
              <a:ext cx="3189768" cy="343475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82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1003673" y="1202963"/>
            <a:ext cx="10857149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仿作：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蒙娜麗莎的微笑               吶喊                  戴珍珠耳環的女孩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8637" y="450559"/>
            <a:ext cx="634218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今日作業：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向經典致敬，不能惡搞喔！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https://www.mrplayer.tw/photos/shares/fun_201711201/5a14eabd2bd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57" y="3094892"/>
            <a:ext cx="2348007" cy="35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吶喊(繪畫) - 维基百科，自由的百科全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72" y="3131188"/>
            <a:ext cx="26942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藝術解謎維梅爾《戴珍珠耳環的少女》並不只是少女？ - 非池中藝術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74" y="3094892"/>
            <a:ext cx="2340610" cy="3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6291" y="423551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原畫：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蒙娜麗莎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作者：  李奧納多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達文西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s://www.mrplayer.tw/photos/shares/fun_201711201/5a14eabd2bd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34" y="1341506"/>
            <a:ext cx="3327458" cy="49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67985" y="6410868"/>
            <a:ext cx="502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走到哪裡都在對著你笑的麗莎阿姨（很熟逆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!?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1028" name="Picture 4" descr="https://www.mrplayer.tw/photos/shares/fun_201711201/5a14eabd19d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341506"/>
            <a:ext cx="3111746" cy="49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066010" y="6410868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麗莎阿姨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這把年紀，久坐怎麼可能不「度咕」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00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80175" y="194951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其他神作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7985" y="6410868"/>
            <a:ext cx="502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其實蒙娜麗莎另外一個身分是美國特種部隊兵。</a:t>
            </a:r>
          </a:p>
        </p:txBody>
      </p:sp>
      <p:sp>
        <p:nvSpPr>
          <p:cNvPr id="5" name="矩形 4"/>
          <p:cNvSpPr/>
          <p:nvPr/>
        </p:nvSpPr>
        <p:spPr>
          <a:xfrm>
            <a:off x="6142210" y="6410868"/>
            <a:ext cx="525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完全懂蒙娜麗莎的心情，偶爾也是想翹班一下啊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https://www.mrplayer.tw/photos/shares/fun_201711201/5a14eabd200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37" y="1343417"/>
            <a:ext cx="3058064" cy="49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rplayer.tw/photos/shares/fun_201711201/5a14eabd470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44" y="1193799"/>
            <a:ext cx="3458700" cy="50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80175" y="194951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其他神作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75052" y="64108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藝妓風亂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</a:p>
        </p:txBody>
      </p:sp>
      <p:sp>
        <p:nvSpPr>
          <p:cNvPr id="5" name="矩形 4"/>
          <p:cNvSpPr/>
          <p:nvPr/>
        </p:nvSpPr>
        <p:spPr>
          <a:xfrm>
            <a:off x="7038496" y="6410868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豆豆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先生配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6" name="Picture 4" descr="https://www.mrplayer.tw/photos/shares/fun_201711201/5a14eabd303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08" y="1405962"/>
            <a:ext cx="3205159" cy="4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mrplayer.tw/photos/shares/fun_201711201/5a14eabd36e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42" y="1329266"/>
            <a:ext cx="3184200" cy="48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8624" y="178018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原畫：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吶喊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：愛德華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孟克</a:t>
            </a:r>
          </a:p>
        </p:txBody>
      </p:sp>
      <p:sp>
        <p:nvSpPr>
          <p:cNvPr id="5" name="矩形 4"/>
          <p:cNvSpPr/>
          <p:nvPr/>
        </p:nvSpPr>
        <p:spPr>
          <a:xfrm>
            <a:off x="6066010" y="6410868"/>
            <a:ext cx="633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把吶喊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成這樣，可見這位作者對摔壞手機很有經驗～（笑）</a:t>
            </a:r>
          </a:p>
        </p:txBody>
      </p:sp>
      <p:pic>
        <p:nvPicPr>
          <p:cNvPr id="4100" name="Picture 4" descr="https://www.mrplayer.tw/photos/shares/fun_201711201/5a14eabdb9e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79" y="1341506"/>
            <a:ext cx="3923378" cy="49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mrplayer.tw/photos/shares/fun_201711201/5a14eabd9cf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41" y="1341505"/>
            <a:ext cx="3930022" cy="49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8624" y="178018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原畫：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拾穗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：米勒</a:t>
            </a:r>
          </a:p>
        </p:txBody>
      </p:sp>
      <p:sp>
        <p:nvSpPr>
          <p:cNvPr id="5" name="矩形 4"/>
          <p:cNvSpPr/>
          <p:nvPr/>
        </p:nvSpPr>
        <p:spPr>
          <a:xfrm>
            <a:off x="6734877" y="6038335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金黃色的稻米可以賣很多錢，也是沒錯的啊！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https://www.mrplayer.tw/photos/shares/fun_201711201/5a14eabdd5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3" y="1471046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mrplayer.tw/photos/shares/fun_201711201/5a14eabddf7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56" y="1471046"/>
            <a:ext cx="541207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80175" y="194951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其他神作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052" y="6261670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吶喊、梵谷、珍珠耳環的少女、蒙娜麗莎大玩自拍。</a:t>
            </a:r>
          </a:p>
        </p:txBody>
      </p:sp>
      <p:sp>
        <p:nvSpPr>
          <p:cNvPr id="5" name="矩形 4"/>
          <p:cNvSpPr/>
          <p:nvPr/>
        </p:nvSpPr>
        <p:spPr>
          <a:xfrm>
            <a:off x="6419266" y="6211669"/>
            <a:ext cx="5772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系列的亂入一整個超無違和感的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民間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高手，用這種方式認識名畫都不會睡著了！</a:t>
            </a:r>
          </a:p>
        </p:txBody>
      </p:sp>
      <p:pic>
        <p:nvPicPr>
          <p:cNvPr id="6146" name="Picture 2" descr="https://www.mrplayer.tw/photos/shares/fun_201711201/5a14eabdac5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9" y="1512345"/>
            <a:ext cx="4671252" cy="46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mrplayer.tw/photos/shares/fun_201711201/5a14eabd5c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66" y="1487979"/>
            <a:ext cx="3644699" cy="46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22250" y="5877182"/>
            <a:ext cx="5493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現實化了的梵谷顏值比原畫提高了不止一個檔次啊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原文網址：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https://kknews.cc/culture/3n82po.html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4" name="Picture 6" descr="https://i2.kknews.cc/SIG=2tlp07j/p5s0003s406o9orp2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67" y="1092325"/>
            <a:ext cx="7335471" cy="4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6505160" y="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1889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梵谷自畫像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8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22250" y="5877182"/>
            <a:ext cx="5493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現實化了的梵谷顏值比原畫提高了不止一個檔次啊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原文網址：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https://kknews.cc/culture/3n82po.html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505160" y="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維梅爾的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戴珍珠耳環的女孩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https://i2.kknews.cc/SIG=1o00p3/p5r0006qr87r81q8oq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90" y="1140509"/>
            <a:ext cx="6315564" cy="47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90</TotalTime>
  <Words>429</Words>
  <Application>Microsoft Office PowerPoint</Application>
  <PresentationFormat>寬螢幕</PresentationFormat>
  <Paragraphs>52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微軟正黑體</vt:lpstr>
      <vt:lpstr>新細明體</vt:lpstr>
      <vt:lpstr>Arial</vt:lpstr>
      <vt:lpstr>Century Gothic</vt:lpstr>
      <vt:lpstr>飛機雲</vt:lpstr>
      <vt:lpstr>不一樣的美術課</vt:lpstr>
      <vt:lpstr>原畫：《蒙娜麗莎》 作者：  李奧納多‧達文西 </vt:lpstr>
      <vt:lpstr>其他神作</vt:lpstr>
      <vt:lpstr>其他神作</vt:lpstr>
      <vt:lpstr>原畫：《吶喊》 作者：愛德華‧孟克</vt:lpstr>
      <vt:lpstr>原畫：《拾穗》 作者：米勒</vt:lpstr>
      <vt:lpstr>其他神作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不一樣的美術課</dc:title>
  <dc:creator>Owner</dc:creator>
  <cp:lastModifiedBy>Owner</cp:lastModifiedBy>
  <cp:revision>8</cp:revision>
  <dcterms:created xsi:type="dcterms:W3CDTF">2021-04-22T03:43:42Z</dcterms:created>
  <dcterms:modified xsi:type="dcterms:W3CDTF">2021-04-22T05:14:39Z</dcterms:modified>
</cp:coreProperties>
</file>