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6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6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A44A-91B4-4D9D-8B6B-25CF0B36BD70}" type="datetimeFigureOut">
              <a:rPr lang="zh-TW" altLang="en-US" smtClean="0"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109</a:t>
            </a:r>
            <a:r>
              <a:rPr lang="zh-TW" altLang="en-US">
                <a:solidFill>
                  <a:schemeClr val="accent2">
                    <a:lumMod val="7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學年度下學期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細圓" panose="020F0309000000000000" pitchFamily="49" charset="-120"/>
                <a:ea typeface="文鼎細圓" panose="020F0309000000000000" pitchFamily="49" charset="-120"/>
              </a:rPr>
              <a:t>校務工作說明</a:t>
            </a:r>
          </a:p>
        </p:txBody>
      </p:sp>
    </p:spTree>
    <p:extLst>
      <p:ext uri="{BB962C8B-B14F-4D97-AF65-F5344CB8AC3E}">
        <p14:creationId xmlns:p14="http://schemas.microsoft.com/office/powerpoint/2010/main" val="15457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71" y="257425"/>
            <a:ext cx="10515600" cy="87921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居家安全小常識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家有住警器沒煩惱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36638"/>
            <a:ext cx="10515600" cy="50403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住警器的功能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37E6AEC-B1FC-4D9B-AD0F-6EEFAA3CC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15" y="1229432"/>
            <a:ext cx="6729379" cy="50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518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住警器怎麼買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995EBF6-5ED9-4150-AFBB-DADE8DEC5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17" y="1140644"/>
            <a:ext cx="7718538" cy="4942052"/>
          </a:xfrm>
        </p:spPr>
      </p:pic>
    </p:spTree>
    <p:extLst>
      <p:ext uri="{BB962C8B-B14F-4D97-AF65-F5344CB8AC3E}">
        <p14:creationId xmlns:p14="http://schemas.microsoft.com/office/powerpoint/2010/main" val="36647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40A25-4822-4625-8F53-94B1B1C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98" y="4946766"/>
            <a:ext cx="10515600" cy="1517715"/>
          </a:xfrm>
        </p:spPr>
        <p:txBody>
          <a:bodyPr>
            <a:normAutofit fontScale="90000"/>
          </a:bodyPr>
          <a:lstStyle/>
          <a:p>
            <a:r>
              <a:rPr lang="en-US" altLang="zh-TW" sz="31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1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住警器怎麼裝</a:t>
            </a:r>
            <a:r>
              <a:rPr lang="en-US" altLang="zh-TW" sz="31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31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歡迎符合申請條件的新北市民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踴躍跟消防局申請免費安裝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個住警器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307D74-E6BC-48E4-9004-179C1CEBF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0" y="766846"/>
            <a:ext cx="6975835" cy="4731387"/>
          </a:xfrm>
        </p:spPr>
      </p:pic>
    </p:spTree>
    <p:extLst>
      <p:ext uri="{BB962C8B-B14F-4D97-AF65-F5344CB8AC3E}">
        <p14:creationId xmlns:p14="http://schemas.microsoft.com/office/powerpoint/2010/main" val="25439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94</Words>
  <Application>Microsoft Office PowerPoint</Application>
  <PresentationFormat>寬螢幕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文鼎細圓</vt:lpstr>
      <vt:lpstr>新細明體</vt:lpstr>
      <vt:lpstr>標楷體</vt:lpstr>
      <vt:lpstr>Arial</vt:lpstr>
      <vt:lpstr>Calibri</vt:lpstr>
      <vt:lpstr>Calibri Light</vt:lpstr>
      <vt:lpstr>Office 佈景主題</vt:lpstr>
      <vt:lpstr>109學年度下學期家長日</vt:lpstr>
      <vt:lpstr>居家安全小常識-家有住警器沒煩惱</vt:lpstr>
      <vt:lpstr>2.住警器怎麼買?</vt:lpstr>
      <vt:lpstr>3.住警器怎麼裝?              歡迎符合申請條件的新北市民,踴躍跟消防局申請免費安裝1個住警器.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ttps-pc</dc:creator>
  <cp:lastModifiedBy>user</cp:lastModifiedBy>
  <cp:revision>6</cp:revision>
  <dcterms:created xsi:type="dcterms:W3CDTF">2020-09-12T04:57:28Z</dcterms:created>
  <dcterms:modified xsi:type="dcterms:W3CDTF">2021-03-03T02:00:53Z</dcterms:modified>
</cp:coreProperties>
</file>