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60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suja" initials="h" lastIdx="1" clrIdx="0">
    <p:extLst>
      <p:ext uri="{19B8F6BF-5375-455C-9EA6-DF929625EA0E}">
        <p15:presenceInfo xmlns:p15="http://schemas.microsoft.com/office/powerpoint/2012/main" userId="19ea21895de46e0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19ea21895de46e06" providerId="LiveId" clId="{CA0173E8-8147-4F88-8C80-62D1A46BF07D}"/>
    <pc:docChg chg="undo custSel addSld delSld modSld sldOrd">
      <pc:chgData name="" userId="19ea21895de46e06" providerId="LiveId" clId="{CA0173E8-8147-4F88-8C80-62D1A46BF07D}" dt="2023-09-08T06:33:24.346" v="1013" actId="14100"/>
      <pc:docMkLst>
        <pc:docMk/>
      </pc:docMkLst>
      <pc:sldChg chg="modSp ord">
        <pc:chgData name="" userId="19ea21895de46e06" providerId="LiveId" clId="{CA0173E8-8147-4F88-8C80-62D1A46BF07D}" dt="2023-09-08T06:33:24.346" v="1013" actId="14100"/>
        <pc:sldMkLst>
          <pc:docMk/>
          <pc:sldMk cId="739653662" sldId="257"/>
        </pc:sldMkLst>
        <pc:spChg chg="mod">
          <ac:chgData name="" userId="19ea21895de46e06" providerId="LiveId" clId="{CA0173E8-8147-4F88-8C80-62D1A46BF07D}" dt="2023-09-08T06:33:24.346" v="1013" actId="14100"/>
          <ac:spMkLst>
            <pc:docMk/>
            <pc:sldMk cId="739653662" sldId="257"/>
            <ac:spMk id="3" creationId="{01666C43-39C5-4477-956E-B50781246E7E}"/>
          </ac:spMkLst>
        </pc:spChg>
      </pc:sldChg>
      <pc:sldChg chg="modSp">
        <pc:chgData name="" userId="19ea21895de46e06" providerId="LiveId" clId="{CA0173E8-8147-4F88-8C80-62D1A46BF07D}" dt="2023-09-08T06:31:48.146" v="1008" actId="255"/>
        <pc:sldMkLst>
          <pc:docMk/>
          <pc:sldMk cId="575269121" sldId="258"/>
        </pc:sldMkLst>
        <pc:spChg chg="mod">
          <ac:chgData name="" userId="19ea21895de46e06" providerId="LiveId" clId="{CA0173E8-8147-4F88-8C80-62D1A46BF07D}" dt="2023-09-08T06:31:48.146" v="1008" actId="255"/>
          <ac:spMkLst>
            <pc:docMk/>
            <pc:sldMk cId="575269121" sldId="258"/>
            <ac:spMk id="2" creationId="{98D53DCE-710B-420D-A003-029493A1AFC6}"/>
          </ac:spMkLst>
        </pc:spChg>
        <pc:spChg chg="mod">
          <ac:chgData name="" userId="19ea21895de46e06" providerId="LiveId" clId="{CA0173E8-8147-4F88-8C80-62D1A46BF07D}" dt="2023-09-08T06:31:09.355" v="995" actId="20577"/>
          <ac:spMkLst>
            <pc:docMk/>
            <pc:sldMk cId="575269121" sldId="258"/>
            <ac:spMk id="3" creationId="{4676481E-EAC1-46CE-AD40-BF2BB1EA089F}"/>
          </ac:spMkLst>
        </pc:spChg>
      </pc:sldChg>
      <pc:sldChg chg="modSp add del addCm">
        <pc:chgData name="" userId="19ea21895de46e06" providerId="LiveId" clId="{CA0173E8-8147-4F88-8C80-62D1A46BF07D}" dt="2023-09-08T06:29:52.476" v="983" actId="2696"/>
        <pc:sldMkLst>
          <pc:docMk/>
          <pc:sldMk cId="746181649" sldId="259"/>
        </pc:sldMkLst>
        <pc:spChg chg="mod">
          <ac:chgData name="" userId="19ea21895de46e06" providerId="LiveId" clId="{CA0173E8-8147-4F88-8C80-62D1A46BF07D}" dt="2023-09-05T07:30:20.576" v="11"/>
          <ac:spMkLst>
            <pc:docMk/>
            <pc:sldMk cId="746181649" sldId="259"/>
            <ac:spMk id="2" creationId="{C0F3102A-4638-4A91-8F58-B29C49EB01AB}"/>
          </ac:spMkLst>
        </pc:spChg>
        <pc:spChg chg="mod">
          <ac:chgData name="" userId="19ea21895de46e06" providerId="LiveId" clId="{CA0173E8-8147-4F88-8C80-62D1A46BF07D}" dt="2023-09-08T06:29:13.326" v="978"/>
          <ac:spMkLst>
            <pc:docMk/>
            <pc:sldMk cId="746181649" sldId="259"/>
            <ac:spMk id="3" creationId="{3E5B8C5D-4A6A-4158-8390-F687B0D3A1CE}"/>
          </ac:spMkLst>
        </pc:spChg>
      </pc:sldChg>
      <pc:sldChg chg="addSp modSp add">
        <pc:chgData name="" userId="19ea21895de46e06" providerId="LiveId" clId="{CA0173E8-8147-4F88-8C80-62D1A46BF07D}" dt="2023-09-08T00:17:12.078" v="346" actId="122"/>
        <pc:sldMkLst>
          <pc:docMk/>
          <pc:sldMk cId="2530686506" sldId="260"/>
        </pc:sldMkLst>
        <pc:spChg chg="add mod">
          <ac:chgData name="" userId="19ea21895de46e06" providerId="LiveId" clId="{CA0173E8-8147-4F88-8C80-62D1A46BF07D}" dt="2023-09-08T00:17:12.078" v="346" actId="122"/>
          <ac:spMkLst>
            <pc:docMk/>
            <pc:sldMk cId="2530686506" sldId="260"/>
            <ac:spMk id="2" creationId="{5FD4CFD0-9343-41FC-8D8A-7544D1A594BA}"/>
          </ac:spMkLst>
        </pc:spChg>
        <pc:spChg chg="add mod">
          <ac:chgData name="" userId="19ea21895de46e06" providerId="LiveId" clId="{CA0173E8-8147-4F88-8C80-62D1A46BF07D}" dt="2023-09-08T00:16:40.099" v="345"/>
          <ac:spMkLst>
            <pc:docMk/>
            <pc:sldMk cId="2530686506" sldId="260"/>
            <ac:spMk id="3" creationId="{5D01533A-BF98-4E0F-B7B3-0B86F3744767}"/>
          </ac:spMkLst>
        </pc:spChg>
      </pc:sldChg>
      <pc:sldChg chg="modSp add del">
        <pc:chgData name="" userId="19ea21895de46e06" providerId="LiveId" clId="{CA0173E8-8147-4F88-8C80-62D1A46BF07D}" dt="2023-09-08T06:30:53.093" v="993" actId="2696"/>
        <pc:sldMkLst>
          <pc:docMk/>
          <pc:sldMk cId="4155048080" sldId="261"/>
        </pc:sldMkLst>
        <pc:spChg chg="mod">
          <ac:chgData name="" userId="19ea21895de46e06" providerId="LiveId" clId="{CA0173E8-8147-4F88-8C80-62D1A46BF07D}" dt="2023-09-08T01:50:29.916" v="784" actId="14100"/>
          <ac:spMkLst>
            <pc:docMk/>
            <pc:sldMk cId="4155048080" sldId="261"/>
            <ac:spMk id="2" creationId="{24E8DAEE-59D3-4BDA-8D2C-B3E4A1D266A0}"/>
          </ac:spMkLst>
        </pc:spChg>
        <pc:spChg chg="mod">
          <ac:chgData name="" userId="19ea21895de46e06" providerId="LiveId" clId="{CA0173E8-8147-4F88-8C80-62D1A46BF07D}" dt="2023-09-08T05:00:00.459" v="957" actId="207"/>
          <ac:spMkLst>
            <pc:docMk/>
            <pc:sldMk cId="4155048080" sldId="261"/>
            <ac:spMk id="3" creationId="{EEAC6C99-9BBE-4B70-AE6D-1818BAF552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88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427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2677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065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6027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6437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2430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981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3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851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786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33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296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78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604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41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4C99B-DC94-4028-8196-628A46C9C5B5}" type="datetimeFigureOut">
              <a:rPr lang="zh-TW" altLang="en-US" smtClean="0"/>
              <a:t>2023/9/8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8E76532-9E1B-4891-A38D-ADC7F5CFF5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950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FD4CFD0-9343-41FC-8D8A-7544D1A594BA}"/>
              </a:ext>
            </a:extLst>
          </p:cNvPr>
          <p:cNvSpPr/>
          <p:nvPr/>
        </p:nvSpPr>
        <p:spPr>
          <a:xfrm>
            <a:off x="728420" y="432292"/>
            <a:ext cx="84155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400" b="1" i="0" u="none" strike="noStrike" kern="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Cataneo BT" pitchFamily="66" charset="0"/>
                <a:ea typeface="文鼎中特廣告體" pitchFamily="34" charset="-120"/>
                <a:cs typeface="+mj-cs"/>
              </a:rPr>
              <a:t>Welcome to</a:t>
            </a:r>
            <a:r>
              <a:rPr kumimoji="1" lang="zh-TW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Cataneo BT" pitchFamily="66" charset="0"/>
                <a:ea typeface="文鼎中特廣告體" pitchFamily="34" charset="-120"/>
                <a:cs typeface="+mj-cs"/>
              </a:rPr>
              <a:t> </a:t>
            </a:r>
            <a:r>
              <a:rPr kumimoji="1" lang="en-US" altLang="zh-TW" sz="4400" b="1" i="0" u="none" strike="noStrike" kern="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Cataneo BT" pitchFamily="66" charset="0"/>
                <a:ea typeface="文鼎中特廣告體" pitchFamily="34" charset="-120"/>
                <a:cs typeface="+mj-cs"/>
              </a:rPr>
              <a:t>Lydia’s English Garden</a:t>
            </a:r>
            <a:r>
              <a:rPr kumimoji="1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Cataneo BT" pitchFamily="66" charset="0"/>
                <a:ea typeface="文鼎中特廣告體" pitchFamily="34" charset="-120"/>
                <a:cs typeface="+mj-cs"/>
              </a:rPr>
              <a:t> </a:t>
            </a:r>
            <a:br>
              <a:rPr kumimoji="1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Cataneo BT" pitchFamily="66" charset="0"/>
                <a:ea typeface="文鼎中特廣告體" pitchFamily="34" charset="-120"/>
                <a:cs typeface="+mj-cs"/>
              </a:rPr>
            </a:br>
            <a:r>
              <a:rPr kumimoji="1" lang="zh-TW" altLang="en-US" sz="5400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五</a:t>
            </a:r>
            <a:r>
              <a:rPr kumimoji="1" lang="zh-TW" alt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年級英語教學計畫簡介</a:t>
            </a:r>
            <a:endParaRPr kumimoji="0" lang="zh-TW" altLang="en-US" sz="5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D01533A-BF98-4E0F-B7B3-0B86F3744767}"/>
              </a:ext>
            </a:extLst>
          </p:cNvPr>
          <p:cNvSpPr/>
          <p:nvPr/>
        </p:nvSpPr>
        <p:spPr>
          <a:xfrm>
            <a:off x="712921" y="2367171"/>
            <a:ext cx="884953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4400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授課老師：</a:t>
            </a:r>
            <a:r>
              <a:rPr kumimoji="1" lang="en-US" altLang="zh-TW" sz="4400" kern="0" dirty="0">
                <a:solidFill>
                  <a:srgbClr val="000000"/>
                </a:solidFill>
                <a:latin typeface="微軟正黑體" panose="020B0604030504040204" pitchFamily="34" charset="-120"/>
              </a:rPr>
              <a:t>Lydia</a:t>
            </a:r>
            <a:endParaRPr kumimoji="1" lang="en-US" altLang="zh-TW" sz="3200" kern="0" dirty="0">
              <a:solidFill>
                <a:srgbClr val="000000"/>
              </a:solidFill>
              <a:latin typeface="微軟正黑體" panose="020B0604030504040204" pitchFamily="34" charset="-120"/>
            </a:endParaRPr>
          </a:p>
          <a:p>
            <a:pPr lvl="0"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200" kern="0" dirty="0">
                <a:solidFill>
                  <a:srgbClr val="000000"/>
                </a:solidFill>
                <a:latin typeface="Lucida Handwriting" pitchFamily="66" charset="0"/>
                <a:ea typeface="王漢宗特黑體繁" pitchFamily="2" charset="-120"/>
              </a:rPr>
              <a:t>                   </a:t>
            </a:r>
            <a:r>
              <a:rPr kumimoji="1"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簡任吟</a:t>
            </a:r>
            <a:endParaRPr kumimoji="1"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4400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報告日期</a:t>
            </a:r>
            <a:r>
              <a:rPr kumimoji="1" lang="zh-TW" altLang="en-US" sz="3200" kern="0" dirty="0">
                <a:solidFill>
                  <a:srgbClr val="000000"/>
                </a:solidFill>
                <a:latin typeface="Lucida Handwriting" pitchFamily="66" charset="0"/>
                <a:ea typeface="王漢宗特黑體繁" pitchFamily="2" charset="-120"/>
              </a:rPr>
              <a:t>：</a:t>
            </a:r>
            <a:r>
              <a:rPr kumimoji="1" lang="en-US" altLang="zh-TW" sz="3200" kern="0" dirty="0">
                <a:solidFill>
                  <a:srgbClr val="000000"/>
                </a:solidFill>
                <a:latin typeface="Lucida Handwriting" pitchFamily="66" charset="0"/>
                <a:ea typeface="王漢宗特黑體繁" pitchFamily="2" charset="-120"/>
              </a:rPr>
              <a:t>112.9.9</a:t>
            </a:r>
            <a:endParaRPr kumimoji="1" lang="en-US" altLang="zh-TW" sz="60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0686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29E8F2-29D9-49A4-98A7-24271CE66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5</a:t>
            </a:r>
            <a:r>
              <a:rPr lang="zh-TW" altLang="en-US" sz="6600" dirty="0"/>
              <a:t>年級英語教材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666C43-39C5-4477-956E-B50781246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10465947" cy="43179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z="5800" dirty="0">
                <a:solidFill>
                  <a:prstClr val="black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課本</a:t>
            </a:r>
            <a:r>
              <a:rPr lang="en-US" altLang="zh-TW" sz="5800" dirty="0">
                <a:solidFill>
                  <a:prstClr val="black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:</a:t>
            </a:r>
            <a:r>
              <a:rPr lang="en-US" altLang="zh-TW" sz="6500" dirty="0">
                <a:solidFill>
                  <a:prstClr val="black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 </a:t>
            </a:r>
            <a:r>
              <a:rPr lang="en-US" altLang="zh-TW" sz="65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Dino on the Go (7)</a:t>
            </a:r>
          </a:p>
          <a:p>
            <a:pPr marL="0" indent="0">
              <a:buNone/>
            </a:pPr>
            <a:r>
              <a:rPr lang="zh-TW" altLang="en-US" sz="5800" dirty="0">
                <a:solidFill>
                  <a:prstClr val="black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繪本</a:t>
            </a:r>
            <a:r>
              <a:rPr lang="en-US" altLang="zh-TW" sz="5800" dirty="0">
                <a:solidFill>
                  <a:prstClr val="black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:</a:t>
            </a:r>
            <a:r>
              <a:rPr lang="zh-TW" altLang="en-US" sz="6500" dirty="0">
                <a:solidFill>
                  <a:prstClr val="black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 </a:t>
            </a:r>
            <a:r>
              <a:rPr lang="en-US" altLang="zh-TW" sz="65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My big family (</a:t>
            </a:r>
            <a:r>
              <a:rPr lang="zh-TW" altLang="en-US" sz="39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下學期使用</a:t>
            </a:r>
            <a:r>
              <a:rPr lang="en-US" altLang="zh-TW" sz="65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)</a:t>
            </a:r>
          </a:p>
          <a:p>
            <a:pPr marL="0" indent="0">
              <a:buNone/>
            </a:pPr>
            <a:r>
              <a:rPr lang="zh-TW" altLang="en-US" sz="5800" dirty="0">
                <a:solidFill>
                  <a:prstClr val="black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作業本</a:t>
            </a:r>
            <a:r>
              <a:rPr lang="en-US" altLang="zh-TW" sz="5800" dirty="0">
                <a:solidFill>
                  <a:prstClr val="black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:</a:t>
            </a:r>
            <a:r>
              <a:rPr lang="zh-TW" altLang="en-US" sz="5800" dirty="0">
                <a:solidFill>
                  <a:prstClr val="black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 </a:t>
            </a:r>
            <a:r>
              <a:rPr lang="en-US" altLang="zh-TW" sz="58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1.</a:t>
            </a:r>
            <a:r>
              <a:rPr lang="zh-TW" altLang="en-US" sz="65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紫牛 </a:t>
            </a:r>
            <a:r>
              <a:rPr lang="en-US" altLang="zh-TW" sz="6500" dirty="0" err="1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X2</a:t>
            </a:r>
            <a:r>
              <a:rPr lang="zh-TW" altLang="en-US" sz="65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  </a:t>
            </a:r>
            <a:endParaRPr lang="en-US" altLang="zh-TW" sz="6500" dirty="0">
              <a:solidFill>
                <a:srgbClr val="003300"/>
              </a:solidFill>
              <a:latin typeface="新細明體-ExtB" panose="02020500000000000000" pitchFamily="18" charset="-120"/>
              <a:ea typeface="新細明體-ExtB" panose="02020500000000000000" pitchFamily="18" charset="-120"/>
              <a:cs typeface="+mj-cs"/>
            </a:endParaRPr>
          </a:p>
          <a:p>
            <a:pPr marL="0" indent="0">
              <a:buNone/>
            </a:pPr>
            <a:r>
              <a:rPr lang="zh-TW" altLang="en-US" sz="65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              </a:t>
            </a:r>
            <a:r>
              <a:rPr lang="en-US" altLang="zh-TW" sz="65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(</a:t>
            </a:r>
            <a:r>
              <a:rPr lang="en-US" altLang="zh-TW" sz="52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A</a:t>
            </a:r>
            <a:r>
              <a:rPr lang="zh-TW" altLang="en-US" sz="52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本作業本</a:t>
            </a:r>
            <a:r>
              <a:rPr lang="en-US" altLang="zh-TW" sz="52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)</a:t>
            </a:r>
            <a:r>
              <a:rPr lang="zh-TW" altLang="en-US" sz="52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 </a:t>
            </a:r>
            <a:r>
              <a:rPr lang="en-US" altLang="zh-TW" sz="52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+</a:t>
            </a:r>
            <a:r>
              <a:rPr lang="zh-TW" altLang="en-US" sz="52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 </a:t>
            </a:r>
            <a:r>
              <a:rPr lang="en-US" altLang="zh-TW" sz="52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(B</a:t>
            </a:r>
            <a:r>
              <a:rPr lang="zh-TW" altLang="en-US" sz="52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本考試本</a:t>
            </a:r>
            <a:r>
              <a:rPr lang="en-US" altLang="zh-TW" sz="65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)</a:t>
            </a:r>
          </a:p>
          <a:p>
            <a:pPr marL="0" indent="0">
              <a:buNone/>
            </a:pPr>
            <a:r>
              <a:rPr lang="zh-TW" altLang="en-US" sz="65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            </a:t>
            </a:r>
            <a:r>
              <a:rPr lang="en-US" altLang="zh-TW" sz="58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2.</a:t>
            </a:r>
            <a:r>
              <a:rPr lang="zh-TW" altLang="en-US" sz="58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 塗ㄚ英文 </a:t>
            </a:r>
            <a:r>
              <a:rPr lang="en-US" altLang="zh-TW" sz="5800" dirty="0" err="1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X1</a:t>
            </a:r>
            <a:r>
              <a:rPr lang="zh-TW" altLang="en-US" sz="58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 </a:t>
            </a:r>
            <a:r>
              <a:rPr lang="en-US" altLang="zh-TW" sz="58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(</a:t>
            </a:r>
            <a:r>
              <a:rPr lang="zh-TW" altLang="en-US" sz="58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課堂筆記</a:t>
            </a:r>
            <a:r>
              <a:rPr lang="en-US" altLang="zh-TW" sz="5800" dirty="0">
                <a:solidFill>
                  <a:srgbClr val="003300"/>
                </a:solidFill>
                <a:latin typeface="新細明體-ExtB" panose="02020500000000000000" pitchFamily="18" charset="-120"/>
                <a:ea typeface="新細明體-ExtB" panose="02020500000000000000" pitchFamily="18" charset="-120"/>
                <a:cs typeface="+mj-cs"/>
              </a:rPr>
              <a:t>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965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D53DCE-710B-420D-A003-029493A1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/>
              <a:t>考試日期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76481E-EAC1-46CE-AD40-BF2BB1EA0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0312"/>
            <a:ext cx="9601196" cy="4819973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定評</a:t>
            </a:r>
            <a:r>
              <a:rPr lang="en-US" altLang="zh-TW" sz="3600" dirty="0"/>
              <a:t>(1) 11/2</a:t>
            </a:r>
            <a:r>
              <a:rPr lang="zh-TW" altLang="en-US" sz="3600" dirty="0"/>
              <a:t> </a:t>
            </a:r>
            <a:r>
              <a:rPr lang="en-US" altLang="zh-TW" sz="3600" dirty="0"/>
              <a:t>+</a:t>
            </a:r>
            <a:r>
              <a:rPr lang="zh-TW" altLang="en-US" sz="3600" dirty="0"/>
              <a:t> </a:t>
            </a:r>
            <a:r>
              <a:rPr lang="en-US" altLang="zh-TW" sz="3600" dirty="0"/>
              <a:t>11/3</a:t>
            </a:r>
          </a:p>
          <a:p>
            <a:pPr lvl="0">
              <a:buClr>
                <a:srgbClr val="F496CB">
                  <a:lumMod val="75000"/>
                </a:srgbClr>
              </a:buClr>
            </a:pPr>
            <a:r>
              <a:rPr lang="zh-TW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定評</a:t>
            </a:r>
            <a:r>
              <a:rPr lang="en-US" altLang="zh-TW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(2)</a:t>
            </a:r>
            <a:r>
              <a:rPr lang="zh-TW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zh-TW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1/9</a:t>
            </a:r>
            <a:r>
              <a:rPr lang="zh-TW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zh-TW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+</a:t>
            </a:r>
            <a:r>
              <a:rPr lang="zh-TW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zh-TW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1/10</a:t>
            </a:r>
          </a:p>
          <a:p>
            <a:pPr lvl="0">
              <a:buClr>
                <a:srgbClr val="F496CB">
                  <a:lumMod val="75000"/>
                </a:srgbClr>
              </a:buClr>
            </a:pPr>
            <a:endParaRPr lang="en-US" altLang="zh-TW" sz="5000" dirty="0">
              <a:solidFill>
                <a:srgbClr val="F496CB">
                  <a:lumMod val="75000"/>
                </a:srgbClr>
              </a:solidFill>
              <a:cs typeface="+mj-cs"/>
            </a:endParaRPr>
          </a:p>
          <a:p>
            <a:pPr marL="0" indent="0">
              <a:buNone/>
            </a:pPr>
            <a:r>
              <a:rPr lang="zh-TW" altLang="en-US" sz="5000" dirty="0">
                <a:solidFill>
                  <a:srgbClr val="F496CB">
                    <a:lumMod val="75000"/>
                  </a:srgbClr>
                </a:solidFill>
                <a:cs typeface="+mj-cs"/>
              </a:rPr>
              <a:t>成績計算方式</a:t>
            </a:r>
            <a:endParaRPr lang="en-US" altLang="zh-TW" sz="5000" dirty="0">
              <a:solidFill>
                <a:srgbClr val="F496CB">
                  <a:lumMod val="75000"/>
                </a:srgbClr>
              </a:solidFill>
              <a:cs typeface="+mj-cs"/>
            </a:endParaRPr>
          </a:p>
          <a:p>
            <a:pPr marL="0" lvl="0" indent="0">
              <a:buClr>
                <a:srgbClr val="F496CB">
                  <a:lumMod val="75000"/>
                </a:srgbClr>
              </a:buClr>
              <a:buNone/>
            </a:pPr>
            <a:r>
              <a:rPr lang="zh-TW" altLang="en-US" sz="3600" dirty="0">
                <a:solidFill>
                  <a:srgbClr val="000099"/>
                </a:solidFill>
              </a:rPr>
              <a:t>定期評量 </a:t>
            </a:r>
            <a:r>
              <a:rPr lang="en-US" altLang="zh-TW" sz="3600" dirty="0">
                <a:solidFill>
                  <a:srgbClr val="000099"/>
                </a:solidFill>
              </a:rPr>
              <a:t>25%</a:t>
            </a:r>
          </a:p>
          <a:p>
            <a:pPr marL="0" lvl="0" indent="0">
              <a:buClr>
                <a:srgbClr val="F496CB">
                  <a:lumMod val="75000"/>
                </a:srgbClr>
              </a:buClr>
              <a:buNone/>
            </a:pPr>
            <a:r>
              <a:rPr lang="zh-TW" altLang="en-US" sz="3600" dirty="0">
                <a:solidFill>
                  <a:srgbClr val="000099"/>
                </a:solidFill>
              </a:rPr>
              <a:t>平時評量 </a:t>
            </a:r>
            <a:r>
              <a:rPr lang="en-US" altLang="zh-TW" sz="3600" dirty="0">
                <a:solidFill>
                  <a:srgbClr val="000099"/>
                </a:solidFill>
              </a:rPr>
              <a:t>75%</a:t>
            </a:r>
          </a:p>
          <a:p>
            <a:pPr marL="0" lvl="0" indent="0">
              <a:buClr>
                <a:srgbClr val="F496CB">
                  <a:lumMod val="75000"/>
                </a:srgbClr>
              </a:buClr>
              <a:buNone/>
            </a:pPr>
            <a:endParaRPr lang="en-US" altLang="zh-TW" sz="3600" dirty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en-US" altLang="zh-TW" sz="5000" dirty="0">
              <a:solidFill>
                <a:srgbClr val="F496CB">
                  <a:lumMod val="75000"/>
                </a:srgbClr>
              </a:solidFill>
              <a:cs typeface="+mj-cs"/>
            </a:endParaRPr>
          </a:p>
          <a:p>
            <a:pPr marL="0" indent="0">
              <a:buNone/>
            </a:pPr>
            <a:endParaRPr lang="zh-TW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7526912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TM02900688[[fn=多面向]]</Template>
  <TotalTime>393</TotalTime>
  <Words>104</Words>
  <Application>Microsoft Office PowerPoint</Application>
  <PresentationFormat>寬螢幕</PresentationFormat>
  <Paragraphs>18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4" baseType="lpstr">
      <vt:lpstr>Cataneo BT</vt:lpstr>
      <vt:lpstr>文鼎中特廣告體</vt:lpstr>
      <vt:lpstr>王漢宗特黑體繁</vt:lpstr>
      <vt:lpstr>微軟正黑體</vt:lpstr>
      <vt:lpstr>新細明體-ExtB</vt:lpstr>
      <vt:lpstr>標楷體</vt:lpstr>
      <vt:lpstr>Arial</vt:lpstr>
      <vt:lpstr>Lucida Handwriting</vt:lpstr>
      <vt:lpstr>Trebuchet MS</vt:lpstr>
      <vt:lpstr>Wingdings 3</vt:lpstr>
      <vt:lpstr>多面向</vt:lpstr>
      <vt:lpstr>PowerPoint 簡報</vt:lpstr>
      <vt:lpstr>5年級英語教材</vt:lpstr>
      <vt:lpstr>考試日期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主教材:Dino on the Go 7</dc:title>
  <dc:creator>hsuja</dc:creator>
  <cp:lastModifiedBy>Teacher</cp:lastModifiedBy>
  <cp:revision>15</cp:revision>
  <dcterms:created xsi:type="dcterms:W3CDTF">2023-09-04T05:52:44Z</dcterms:created>
  <dcterms:modified xsi:type="dcterms:W3CDTF">2023-09-08T08:11:16Z</dcterms:modified>
</cp:coreProperties>
</file>