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1"/>
  </p:notesMasterIdLst>
  <p:sldIdLst>
    <p:sldId id="256" r:id="rId2"/>
    <p:sldId id="258" r:id="rId3"/>
    <p:sldId id="263" r:id="rId4"/>
    <p:sldId id="257" r:id="rId5"/>
    <p:sldId id="262" r:id="rId6"/>
    <p:sldId id="259" r:id="rId7"/>
    <p:sldId id="261" r:id="rId8"/>
    <p:sldId id="260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B7C73-BB0F-4EC7-8CC9-5859E0E5BCA0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A2039-A9DD-4430-B2A9-E41F44026F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88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2039-A9DD-4430-B2A9-E41F44026FA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56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2039-A9DD-4430-B2A9-E41F44026FA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11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2039-A9DD-4430-B2A9-E41F44026FA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11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2039-A9DD-4430-B2A9-E41F44026FA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79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2039-A9DD-4430-B2A9-E41F44026FA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4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2039-A9DD-4430-B2A9-E41F44026FA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22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2039-A9DD-4430-B2A9-E41F44026FA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47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2039-A9DD-4430-B2A9-E41F44026FA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183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2039-A9DD-4430-B2A9-E41F44026FA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90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2BF3F2-4C4C-4D26-AACC-6E5ECF189FF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259691-95B3-4CFB-9911-CF6AD164EC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440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F3F2-4C4C-4D26-AACC-6E5ECF189FF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9691-95B3-4CFB-9911-CF6AD164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34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F3F2-4C4C-4D26-AACC-6E5ECF189FF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9691-95B3-4CFB-9911-CF6AD164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39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F3F2-4C4C-4D26-AACC-6E5ECF189FF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9691-95B3-4CFB-9911-CF6AD164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3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72BF3F2-4C4C-4D26-AACC-6E5ECF189FF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259691-95B3-4CFB-9911-CF6AD164EC8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47516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F3F2-4C4C-4D26-AACC-6E5ECF189FF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9691-95B3-4CFB-9911-CF6AD164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2368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F3F2-4C4C-4D26-AACC-6E5ECF189FF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9691-95B3-4CFB-9911-CF6AD164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7635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F3F2-4C4C-4D26-AACC-6E5ECF189FF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9691-95B3-4CFB-9911-CF6AD164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25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F3F2-4C4C-4D26-AACC-6E5ECF189FF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9691-95B3-4CFB-9911-CF6AD164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92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72BF3F2-4C4C-4D26-AACC-6E5ECF189FF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5259691-95B3-4CFB-9911-CF6AD164EC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0199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72BF3F2-4C4C-4D26-AACC-6E5ECF189FF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5259691-95B3-4CFB-9911-CF6AD164EC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84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2BF3F2-4C4C-4D26-AACC-6E5ECF189FF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259691-95B3-4CFB-9911-CF6AD164EC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56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Unit 1 </a:t>
            </a:r>
            <a:r>
              <a:rPr lang="en-US" altLang="zh-TW" sz="4800" dirty="0" smtClean="0">
                <a:solidFill>
                  <a:schemeClr val="tx1"/>
                </a:solidFill>
              </a:rPr>
              <a:t>&amp;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 err="1" smtClean="0">
                <a:solidFill>
                  <a:schemeClr val="tx1"/>
                </a:solidFill>
              </a:rPr>
              <a:t>Unit2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Sentence patterns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6747" y="1521503"/>
            <a:ext cx="10178322" cy="519409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latin typeface="Comic Sans MS" panose="030F0702030302020204" pitchFamily="66" charset="0"/>
              </a:rPr>
              <a:t>Where are </a:t>
            </a:r>
            <a:r>
              <a:rPr lang="en-US" altLang="zh-TW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you</a:t>
            </a:r>
            <a:r>
              <a:rPr lang="en-US" altLang="zh-TW" sz="3200" b="1" dirty="0" smtClean="0">
                <a:latin typeface="Comic Sans MS" panose="030F0702030302020204" pitchFamily="66" charset="0"/>
              </a:rPr>
              <a:t> going?</a:t>
            </a:r>
          </a:p>
          <a:p>
            <a:pPr marL="0" indent="0">
              <a:buNone/>
            </a:pPr>
            <a:r>
              <a:rPr lang="en-US" altLang="zh-TW" sz="3200" b="1" dirty="0" smtClean="0">
                <a:latin typeface="Comic Sans MS" panose="030F0702030302020204" pitchFamily="66" charset="0"/>
              </a:rPr>
              <a:t>  </a:t>
            </a:r>
            <a:r>
              <a:rPr lang="en-US" altLang="zh-TW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TW" sz="3200" b="1" dirty="0" smtClean="0">
                <a:latin typeface="Comic Sans MS" panose="030F0702030302020204" pitchFamily="66" charset="0"/>
              </a:rPr>
              <a:t> </a:t>
            </a:r>
            <a:r>
              <a:rPr lang="en-US" altLang="zh-TW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am</a:t>
            </a:r>
            <a:r>
              <a:rPr lang="en-US" altLang="zh-TW" sz="3200" b="1" dirty="0" smtClean="0">
                <a:latin typeface="Comic Sans MS" panose="030F0702030302020204" pitchFamily="66" charset="0"/>
              </a:rPr>
              <a:t> going to </a:t>
            </a:r>
            <a:r>
              <a:rPr lang="en-US" altLang="zh-TW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US" altLang="zh-TW" sz="3200" b="1" dirty="0" smtClean="0">
                <a:latin typeface="Comic Sans MS" panose="030F0702030302020204" pitchFamily="66" charset="0"/>
              </a:rPr>
              <a:t> ________.</a:t>
            </a:r>
          </a:p>
          <a:p>
            <a:pPr marL="0" indent="0">
              <a:buNone/>
            </a:pPr>
            <a:endParaRPr lang="en-US" altLang="zh-TW" sz="3200" b="1" dirty="0" smtClean="0">
              <a:latin typeface="Comic Sans MS" panose="030F0702030302020204" pitchFamily="66" charset="0"/>
            </a:endParaRPr>
          </a:p>
          <a:p>
            <a:r>
              <a:rPr lang="en-US" altLang="zh-TW" sz="3200" b="1" dirty="0" smtClean="0">
                <a:latin typeface="Comic Sans MS" panose="030F0702030302020204" pitchFamily="66" charset="0"/>
              </a:rPr>
              <a:t>Where is </a:t>
            </a:r>
            <a:r>
              <a:rPr lang="en-US" altLang="zh-TW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he/ she </a:t>
            </a:r>
            <a:r>
              <a:rPr lang="en-US" altLang="zh-TW" sz="3200" b="1" dirty="0" smtClean="0">
                <a:latin typeface="Comic Sans MS" panose="030F0702030302020204" pitchFamily="66" charset="0"/>
              </a:rPr>
              <a:t>going?</a:t>
            </a: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He/ She </a:t>
            </a:r>
            <a:r>
              <a:rPr lang="en-US" altLang="zh-TW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is</a:t>
            </a:r>
            <a:r>
              <a:rPr lang="en-US" altLang="zh-TW" sz="3200" b="1" dirty="0" smtClean="0">
                <a:latin typeface="Comic Sans MS" panose="030F0702030302020204" pitchFamily="66" charset="0"/>
              </a:rPr>
              <a:t> going to </a:t>
            </a:r>
            <a:r>
              <a:rPr lang="en-US" altLang="zh-TW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zh-TW" altLang="en-US" sz="3200" b="1" dirty="0" smtClean="0">
                <a:latin typeface="Comic Sans MS" panose="030F0702030302020204" pitchFamily="66" charset="0"/>
              </a:rPr>
              <a:t> </a:t>
            </a:r>
            <a:r>
              <a:rPr lang="en-US" altLang="zh-TW" sz="3200" b="1" dirty="0" smtClean="0">
                <a:latin typeface="Comic Sans MS" panose="030F0702030302020204" pitchFamily="66" charset="0"/>
              </a:rPr>
              <a:t>_______.</a:t>
            </a:r>
          </a:p>
          <a:p>
            <a:pPr marL="0" indent="0">
              <a:buNone/>
            </a:pPr>
            <a:endParaRPr lang="en-US" altLang="zh-TW" sz="3200" b="1" dirty="0">
              <a:latin typeface="Comic Sans MS" panose="030F0702030302020204" pitchFamily="66" charset="0"/>
            </a:endParaRPr>
          </a:p>
          <a:p>
            <a:r>
              <a:rPr lang="en-US" altLang="zh-TW" sz="3200" b="1" dirty="0" smtClean="0">
                <a:latin typeface="Comic Sans MS" panose="030F0702030302020204" pitchFamily="66" charset="0"/>
              </a:rPr>
              <a:t>Where are you/ </a:t>
            </a:r>
            <a:r>
              <a:rPr lang="en-US" altLang="zh-TW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they</a:t>
            </a:r>
            <a:r>
              <a:rPr lang="en-US" altLang="zh-TW" sz="3200" b="1" dirty="0" smtClean="0">
                <a:latin typeface="Comic Sans MS" panose="030F0702030302020204" pitchFamily="66" charset="0"/>
              </a:rPr>
              <a:t> going?</a:t>
            </a: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We/ They </a:t>
            </a:r>
            <a:r>
              <a:rPr lang="en-US" altLang="zh-TW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are</a:t>
            </a:r>
            <a:r>
              <a:rPr lang="en-US" altLang="zh-TW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3200" b="1" dirty="0" smtClean="0">
                <a:latin typeface="Comic Sans MS" panose="030F0702030302020204" pitchFamily="66" charset="0"/>
              </a:rPr>
              <a:t>going to </a:t>
            </a:r>
            <a:r>
              <a:rPr lang="en-US" altLang="zh-TW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zh-TW" sz="3200" b="1" dirty="0" smtClean="0">
                <a:latin typeface="Comic Sans MS" panose="030F0702030302020204" pitchFamily="66" charset="0"/>
              </a:rPr>
              <a:t>_________.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1957466" y="2197993"/>
            <a:ext cx="689548" cy="524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3360295" y="4095438"/>
            <a:ext cx="522157" cy="527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741296" y="5959839"/>
            <a:ext cx="824459" cy="55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7967" r="4885" b="7440"/>
          <a:stretch/>
        </p:blipFill>
        <p:spPr>
          <a:xfrm>
            <a:off x="8315271" y="45278"/>
            <a:ext cx="3504474" cy="29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Sentence patterns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6766" y="1536493"/>
            <a:ext cx="10740454" cy="485681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200" b="1" dirty="0" smtClean="0">
                <a:latin typeface="Comic Sans MS" panose="030F0702030302020204" pitchFamily="66" charset="0"/>
              </a:rPr>
              <a:t>Are you going to the park?</a:t>
            </a: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Yes, I am.      (Yes, I’m.  ???)</a:t>
            </a:r>
          </a:p>
          <a:p>
            <a:pPr marL="0" indent="0">
              <a:buNone/>
            </a:pPr>
            <a:r>
              <a:rPr lang="en-US" altLang="zh-TW" sz="3200" dirty="0">
                <a:latin typeface="Comic Sans MS" panose="030F0702030302020204" pitchFamily="66" charset="0"/>
              </a:rPr>
              <a:t> </a:t>
            </a:r>
            <a:r>
              <a:rPr lang="en-US" altLang="zh-TW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TW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No, I am not. I’m going to the _________.</a:t>
            </a:r>
          </a:p>
          <a:p>
            <a:pPr marL="0" indent="0">
              <a:buNone/>
            </a:pPr>
            <a:endParaRPr lang="en-US" altLang="zh-TW" sz="3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US" altLang="zh-TW" sz="3200" b="1" dirty="0" smtClean="0">
                <a:latin typeface="Comic Sans MS" panose="030F0702030302020204" pitchFamily="66" charset="0"/>
              </a:rPr>
              <a:t>Is he/ she going to the park?</a:t>
            </a:r>
          </a:p>
          <a:p>
            <a:pPr marL="0" indent="0">
              <a:buNone/>
            </a:pPr>
            <a:r>
              <a:rPr lang="en-US" altLang="zh-TW" sz="3200" dirty="0">
                <a:latin typeface="Comic Sans MS" panose="030F0702030302020204" pitchFamily="66" charset="0"/>
              </a:rPr>
              <a:t> </a:t>
            </a:r>
            <a:r>
              <a:rPr lang="en-US" altLang="zh-TW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TW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Yes, he/ she is. 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No, he/ she isn’t. He/ She is going to the _______.</a:t>
            </a:r>
          </a:p>
          <a:p>
            <a:pPr marL="0" indent="0">
              <a:buNone/>
            </a:pPr>
            <a:endParaRPr lang="en-US" altLang="zh-TW" sz="3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TW" altLang="en-US" sz="3900" b="1" dirty="0" smtClean="0">
                <a:solidFill>
                  <a:srgbClr val="12BEBE"/>
                </a:solidFill>
                <a:latin typeface="Comic Sans MS" panose="030F0702030302020204" pitchFamily="66" charset="0"/>
              </a:rPr>
              <a:t>   </a:t>
            </a:r>
            <a:r>
              <a:rPr lang="zh-TW" altLang="en-US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練習</a:t>
            </a:r>
            <a:r>
              <a:rPr lang="en-US" altLang="zh-TW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r>
              <a:rPr lang="zh-TW" altLang="en-US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Are they going to the park?</a:t>
            </a:r>
          </a:p>
        </p:txBody>
      </p:sp>
    </p:spTree>
    <p:extLst>
      <p:ext uri="{BB962C8B-B14F-4D97-AF65-F5344CB8AC3E}">
        <p14:creationId xmlns:p14="http://schemas.microsoft.com/office/powerpoint/2010/main" val="2080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Words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0461"/>
          <a:stretch/>
        </p:blipFill>
        <p:spPr>
          <a:xfrm>
            <a:off x="1251678" y="1648918"/>
            <a:ext cx="2970741" cy="220751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b="9391"/>
          <a:stretch/>
        </p:blipFill>
        <p:spPr>
          <a:xfrm>
            <a:off x="4857719" y="1648918"/>
            <a:ext cx="2796836" cy="22075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855" y="1648918"/>
            <a:ext cx="2672109" cy="22473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677" y="4214423"/>
            <a:ext cx="2970741" cy="24765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4770892" y="4214423"/>
            <a:ext cx="3034603" cy="2476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8"/>
          <a:srcRect r="22988"/>
          <a:stretch/>
        </p:blipFill>
        <p:spPr>
          <a:xfrm>
            <a:off x="8353969" y="4214423"/>
            <a:ext cx="2607995" cy="23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Words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1677" y="2177609"/>
            <a:ext cx="4341649" cy="33126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790" y="2177609"/>
            <a:ext cx="4414603" cy="33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Sentence patterns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424067"/>
            <a:ext cx="10178322" cy="4455526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Comic Sans MS" panose="030F0702030302020204" pitchFamily="66" charset="0"/>
              </a:rPr>
              <a:t>What do you </a:t>
            </a:r>
            <a:r>
              <a:rPr lang="en-US" altLang="zh-TW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see</a:t>
            </a:r>
            <a:r>
              <a:rPr lang="en-US" altLang="zh-TW" sz="2800" b="1" dirty="0" smtClean="0">
                <a:latin typeface="Comic Sans MS" panose="030F0702030302020204" pitchFamily="66" charset="0"/>
              </a:rPr>
              <a:t>? </a:t>
            </a:r>
          </a:p>
          <a:p>
            <a:pPr marL="0" indent="0">
              <a:buNone/>
            </a:pPr>
            <a:r>
              <a:rPr lang="en-US" altLang="zh-TW" sz="2800" b="1" dirty="0" smtClean="0">
                <a:latin typeface="Comic Sans MS" panose="030F0702030302020204" pitchFamily="66" charset="0"/>
              </a:rPr>
              <a:t> I </a:t>
            </a:r>
            <a:r>
              <a:rPr lang="en-US" altLang="zh-TW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see</a:t>
            </a:r>
            <a:r>
              <a:rPr lang="en-US" altLang="zh-TW" sz="2800" b="1" dirty="0" smtClean="0">
                <a:latin typeface="Comic Sans MS" panose="030F0702030302020204" pitchFamily="66" charset="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TW" sz="2800" b="1" dirty="0" smtClean="0">
                <a:latin typeface="Comic Sans MS" panose="030F0702030302020204" pitchFamily="66" charset="0"/>
              </a:rPr>
              <a:t> bear. </a:t>
            </a:r>
          </a:p>
          <a:p>
            <a:pPr marL="0" indent="0">
              <a:buNone/>
            </a:pPr>
            <a:r>
              <a:rPr lang="en-US" altLang="zh-TW" sz="2800" b="1" dirty="0" smtClean="0">
                <a:latin typeface="Comic Sans MS" panose="030F0702030302020204" pitchFamily="66" charset="0"/>
              </a:rPr>
              <a:t> I </a:t>
            </a:r>
            <a:r>
              <a:rPr lang="en-US" altLang="zh-TW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see</a:t>
            </a:r>
            <a:r>
              <a:rPr lang="en-US" altLang="zh-TW" sz="2800" b="1" dirty="0" smtClean="0">
                <a:latin typeface="Comic Sans MS" panose="030F0702030302020204" pitchFamily="66" charset="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three</a:t>
            </a:r>
            <a:r>
              <a:rPr lang="en-US" altLang="zh-TW" sz="2800" b="1" dirty="0" smtClean="0">
                <a:latin typeface="Comic Sans MS" panose="030F0702030302020204" pitchFamily="66" charset="0"/>
              </a:rPr>
              <a:t> bears./ I </a:t>
            </a:r>
            <a:r>
              <a:rPr lang="en-US" altLang="zh-TW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see</a:t>
            </a:r>
            <a:r>
              <a:rPr lang="en-US" altLang="zh-TW" sz="2800" b="1" dirty="0" smtClean="0">
                <a:latin typeface="Comic Sans MS" panose="030F0702030302020204" pitchFamily="66" charset="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some</a:t>
            </a:r>
            <a:r>
              <a:rPr lang="en-US" altLang="zh-TW" sz="2800" b="1" dirty="0" smtClean="0">
                <a:latin typeface="Comic Sans MS" panose="030F0702030302020204" pitchFamily="66" charset="0"/>
              </a:rPr>
              <a:t> bears.</a:t>
            </a:r>
          </a:p>
          <a:p>
            <a:pPr marL="0" indent="0">
              <a:buNone/>
            </a:pPr>
            <a:endParaRPr lang="en-US" altLang="zh-TW" sz="2800" b="1" dirty="0">
              <a:latin typeface="Comic Sans MS" panose="030F0702030302020204" pitchFamily="66" charset="0"/>
            </a:endParaRPr>
          </a:p>
          <a:p>
            <a:r>
              <a:rPr lang="en-US" altLang="zh-TW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many </a:t>
            </a:r>
            <a:r>
              <a:rPr lang="en-US" altLang="zh-TW" sz="2800" b="1" dirty="0" smtClean="0">
                <a:latin typeface="Comic Sans MS" panose="030F0702030302020204" pitchFamily="66" charset="0"/>
              </a:rPr>
              <a:t>bear</a:t>
            </a:r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2800" b="1" dirty="0" smtClean="0">
                <a:latin typeface="Comic Sans MS" panose="030F0702030302020204" pitchFamily="66" charset="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en-US" altLang="zh-TW" sz="2800" b="1" dirty="0" smtClean="0">
                <a:latin typeface="Comic Sans MS" panose="030F0702030302020204" pitchFamily="66" charset="0"/>
              </a:rPr>
              <a:t> there?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 smtClean="0">
                <a:latin typeface="Comic Sans MS" panose="030F0702030302020204" pitchFamily="66" charset="0"/>
              </a:rPr>
              <a:t>There is one/ a bear.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 smtClean="0">
                <a:latin typeface="Comic Sans MS" panose="030F0702030302020204" pitchFamily="66" charset="0"/>
              </a:rPr>
              <a:t>There are three bears.</a:t>
            </a:r>
          </a:p>
          <a:p>
            <a:pPr marL="0" indent="0">
              <a:buNone/>
            </a:pPr>
            <a:endParaRPr lang="en-US" altLang="zh-TW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785" y="961619"/>
            <a:ext cx="1064866" cy="15514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36" y="961619"/>
            <a:ext cx="1064866" cy="15514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168" y="961619"/>
            <a:ext cx="1064866" cy="155148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45967" y="2513101"/>
            <a:ext cx="929390" cy="4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470" y="4082071"/>
            <a:ext cx="1064866" cy="155148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62531" y="4530776"/>
            <a:ext cx="389744" cy="327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268" y="4082071"/>
            <a:ext cx="1064866" cy="155148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066" y="4082071"/>
            <a:ext cx="1064866" cy="15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Sentence pattern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0732" y="1293148"/>
            <a:ext cx="2524125" cy="23050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500" y="4153945"/>
            <a:ext cx="2808157" cy="21061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022" y="4153945"/>
            <a:ext cx="2708454" cy="20627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243" y="1291394"/>
            <a:ext cx="2558741" cy="230680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370" y="1230693"/>
            <a:ext cx="2261462" cy="242820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2370" y="4004868"/>
            <a:ext cx="2370519" cy="23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5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words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044" y="1167678"/>
            <a:ext cx="2171700" cy="21050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345" y="1128451"/>
            <a:ext cx="2272120" cy="21442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744" y="3730278"/>
            <a:ext cx="3845926" cy="249344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783" y="1248077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141" y="191499"/>
            <a:ext cx="6206285" cy="65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徽章</Template>
  <TotalTime>118</TotalTime>
  <Words>182</Words>
  <Application>Microsoft Office PowerPoint</Application>
  <PresentationFormat>寬螢幕</PresentationFormat>
  <Paragraphs>41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微軟正黑體</vt:lpstr>
      <vt:lpstr>新細明體</vt:lpstr>
      <vt:lpstr>Arial</vt:lpstr>
      <vt:lpstr>Calibri</vt:lpstr>
      <vt:lpstr>Comic Sans MS</vt:lpstr>
      <vt:lpstr>Gill Sans MT</vt:lpstr>
      <vt:lpstr>Impact</vt:lpstr>
      <vt:lpstr>Badge</vt:lpstr>
      <vt:lpstr>Unit 1 &amp; Unit2</vt:lpstr>
      <vt:lpstr>Sentence patterns</vt:lpstr>
      <vt:lpstr>Sentence patterns</vt:lpstr>
      <vt:lpstr>Words</vt:lpstr>
      <vt:lpstr>Words</vt:lpstr>
      <vt:lpstr>Sentence patterns</vt:lpstr>
      <vt:lpstr>Sentence pattern</vt:lpstr>
      <vt:lpstr>words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&amp; Unit2</dc:title>
  <dc:creator>user</dc:creator>
  <cp:lastModifiedBy>user</cp:lastModifiedBy>
  <cp:revision>40</cp:revision>
  <dcterms:created xsi:type="dcterms:W3CDTF">2019-10-14T05:14:08Z</dcterms:created>
  <dcterms:modified xsi:type="dcterms:W3CDTF">2019-10-14T07:12:39Z</dcterms:modified>
</cp:coreProperties>
</file>