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4" autoAdjust="0"/>
    <p:restoredTop sz="94660"/>
  </p:normalViewPr>
  <p:slideViewPr>
    <p:cSldViewPr snapToGrid="0">
      <p:cViewPr varScale="1">
        <p:scale>
          <a:sx n="61" d="100"/>
          <a:sy n="61" d="100"/>
        </p:scale>
        <p:origin x="9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8150751-EF46-41E4-9BB2-9B11339448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D45107AE-0240-4628-A03C-DCFBDE4CCB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DC5384E-AF74-4052-B5F1-43829CBBF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44519-515F-46E6-AF54-7ECA93159D0D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11A0F83-D2B2-4D77-A595-03C0E27E7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78040C7-71F0-4663-BAF3-3DDD5F608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690A-E2FC-4D34-9080-0A12BD71C8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0605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A88D377-17C4-46D8-A24D-642BB3EB7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7B9A23A-9BF0-44A7-9FB6-4F2107D832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4DEBAE1-F937-4487-BD54-EE5D60F46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44519-515F-46E6-AF54-7ECA93159D0D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94E2031-6101-482F-9D41-A0BD16806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93F2E0B-415B-4860-99FE-F8AA95844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690A-E2FC-4D34-9080-0A12BD71C8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0595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816F2730-8D03-4A5B-8F26-FA2EB5F257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64C33C7-7229-4A13-91B0-40E5344DCE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16A5F59-30B1-44B9-8814-54FE6ABB4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44519-515F-46E6-AF54-7ECA93159D0D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9457D44-84E0-4C25-AD1A-BF6DE562C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9049B88-EB96-4693-B306-B7257D13A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690A-E2FC-4D34-9080-0A12BD71C8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2776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661CB25-69F1-4221-8E40-350944DD6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F15513F-B1FD-48ED-AEC1-9D1ED0899D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25AF464-6F3E-4D89-AAB6-DAD3F5839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44519-515F-46E6-AF54-7ECA93159D0D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FE0AE49-255F-41E5-B91A-13FB5643C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979FC30-4C3C-4005-8DCE-8B99B30D4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690A-E2FC-4D34-9080-0A12BD71C8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4441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712D81F-2E35-4D8A-88AD-28C2110DD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25C5431-CDA5-4044-B199-9B9734B154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3F3D140-E088-4F21-9BD4-730019F2E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44519-515F-46E6-AF54-7ECA93159D0D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FE84BD6-1DBC-4E4F-B4FC-05D5FDC5E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50A1AF7-15C3-4F64-9AA7-C5600AC94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690A-E2FC-4D34-9080-0A12BD71C8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6231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170828D-E7E7-487A-8309-5F0149914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4BE7B95-0600-40B9-8A08-534D3019AD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D13F3A4-1CCC-447E-AB76-A21A10148E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1D5635F-4EF4-49CC-B39A-E51B5C18F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44519-515F-46E6-AF54-7ECA93159D0D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6FFA8A1-9584-4015-8F0F-448A746F8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520C78D-94C7-4902-BE84-BC3982330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690A-E2FC-4D34-9080-0A12BD71C8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0396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D645845-6FC0-4EF4-A8D6-85C77EEA1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6A6AF8E-245F-488B-A37E-90BEF77EA3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749DED0-F8A2-4C52-BBC9-198563BEC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15B87700-E980-45F5-B318-DFD9FD85E5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09E6208A-B69D-469D-95B7-4C1DA1B998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3EFF520B-552F-401E-BE45-B8A8B976A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44519-515F-46E6-AF54-7ECA93159D0D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9C8B4D4F-7CC4-4A44-A55F-58A667F38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88E05FE3-ABAF-49D4-9B7E-3E99B60DD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690A-E2FC-4D34-9080-0A12BD71C8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9147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8364EE7-8620-4400-89FF-31095DB0A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51500485-88BB-40A0-B6CD-E58ADD3E3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44519-515F-46E6-AF54-7ECA93159D0D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30F94D0B-39B9-4142-9D1E-6714AD43F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0A0ABB1D-1552-470D-B1FF-0A6C2BD84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690A-E2FC-4D34-9080-0A12BD71C8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6641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97201748-05DE-44FA-8156-067352EF7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44519-515F-46E6-AF54-7ECA93159D0D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4DAB54DB-06A5-4AF9-B1A8-40A418224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DD09365-6FBB-43D3-B188-C3435F336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690A-E2FC-4D34-9080-0A12BD71C8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8128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9FCF71E-B518-4427-8C15-E5A4005C9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72D1C76-1566-4965-A8BB-F7803386C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DD19CF4-BDF4-4EC3-A7AE-BE2BDC2C18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5229557-AEBD-46AB-88A2-8B8EC60A1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44519-515F-46E6-AF54-7ECA93159D0D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64710F7-4457-46A8-BFDF-D9F3EC45A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E5D5C20-B925-4A8C-B4E0-D30DE299F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690A-E2FC-4D34-9080-0A12BD71C8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1295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8D52DA5-F036-4005-BE5D-1B5E94721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8B7F6851-DD78-4F4C-89B0-FBE0A583E4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BE7FD46-6FDD-4DD3-A21B-11CCA9EB50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8F59F15-663E-4008-9E1C-68CE9AD4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44519-515F-46E6-AF54-7ECA93159D0D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A84E463-F1B9-46AD-9CA5-EAEA0A343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D579680-0AD9-4A12-A49C-FCA9AEE50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690A-E2FC-4D34-9080-0A12BD71C8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5029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CC853D07-2487-48C0-9FF1-6B25F2FE4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87DE4FB-D61A-468C-98A4-B03E09C714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E146C28-F084-49DF-84C4-A181787F76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44519-515F-46E6-AF54-7ECA93159D0D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0BE4AAC-EB67-4C6A-A6CC-5B9D053CE1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D63BF56-F8AF-4FF6-821B-FA856134D4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C690A-E2FC-4D34-9080-0A12BD71C8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2699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49BCD7F-A2B3-44E4-9746-64CD7194C4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0892F27-2E9A-4DC1-A82B-13031CDC28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8D3D2CC9-DE17-42D2-93FB-166327D97B3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6366"/>
          <a:stretch/>
        </p:blipFill>
        <p:spPr>
          <a:xfrm>
            <a:off x="993229" y="126988"/>
            <a:ext cx="10378994" cy="6510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018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寬螢幕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</dc:creator>
  <cp:lastModifiedBy>admin</cp:lastModifiedBy>
  <cp:revision>1</cp:revision>
  <dcterms:created xsi:type="dcterms:W3CDTF">2021-05-18T03:45:22Z</dcterms:created>
  <dcterms:modified xsi:type="dcterms:W3CDTF">2021-05-18T03:45:46Z</dcterms:modified>
</cp:coreProperties>
</file>