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圓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91A9-A44D-48D7-96A3-00D60AA377FA}" type="datetimeFigureOut">
              <a:rPr lang="zh-TW" altLang="en-US" smtClean="0"/>
              <a:t>2020/10/16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C468C1E-3728-48D2-8EE1-8ED2A3456C6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91A9-A44D-48D7-96A3-00D60AA377FA}" type="datetimeFigureOut">
              <a:rPr lang="zh-TW" altLang="en-US" smtClean="0"/>
              <a:t>2020/10/16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68C1E-3728-48D2-8EE1-8ED2A3456C6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91A9-A44D-48D7-96A3-00D60AA377FA}" type="datetimeFigureOut">
              <a:rPr lang="zh-TW" altLang="en-US" smtClean="0"/>
              <a:t>2020/10/16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68C1E-3728-48D2-8EE1-8ED2A3456C6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91A9-A44D-48D7-96A3-00D60AA377FA}" type="datetimeFigureOut">
              <a:rPr lang="zh-TW" altLang="en-US" smtClean="0"/>
              <a:t>2020/10/16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68C1E-3728-48D2-8EE1-8ED2A3456C6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圓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91A9-A44D-48D7-96A3-00D60AA377FA}" type="datetimeFigureOut">
              <a:rPr lang="zh-TW" altLang="en-US" smtClean="0"/>
              <a:t>2020/10/16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C468C1E-3728-48D2-8EE1-8ED2A3456C6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91A9-A44D-48D7-96A3-00D60AA377FA}" type="datetimeFigureOut">
              <a:rPr lang="zh-TW" altLang="en-US" smtClean="0"/>
              <a:t>2020/10/16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68C1E-3728-48D2-8EE1-8ED2A3456C6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91A9-A44D-48D7-96A3-00D60AA377FA}" type="datetimeFigureOut">
              <a:rPr lang="zh-TW" altLang="en-US" smtClean="0"/>
              <a:t>2020/10/16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68C1E-3728-48D2-8EE1-8ED2A3456C6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91A9-A44D-48D7-96A3-00D60AA377FA}" type="datetimeFigureOut">
              <a:rPr lang="zh-TW" altLang="en-US" smtClean="0"/>
              <a:t>2020/10/16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68C1E-3728-48D2-8EE1-8ED2A3456C6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91A9-A44D-48D7-96A3-00D60AA377FA}" type="datetimeFigureOut">
              <a:rPr lang="zh-TW" altLang="en-US" smtClean="0"/>
              <a:t>2020/10/16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68C1E-3728-48D2-8EE1-8ED2A3456C6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圓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91A9-A44D-48D7-96A3-00D60AA377FA}" type="datetimeFigureOut">
              <a:rPr lang="zh-TW" altLang="en-US" smtClean="0"/>
              <a:t>2020/10/16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68C1E-3728-48D2-8EE1-8ED2A3456C6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91A9-A44D-48D7-96A3-00D60AA377FA}" type="datetimeFigureOut">
              <a:rPr lang="zh-TW" altLang="en-US" smtClean="0"/>
              <a:t>2020/10/16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C468C1E-3728-48D2-8EE1-8ED2A3456C6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圓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FA391A9-A44D-48D7-96A3-00D60AA377FA}" type="datetimeFigureOut">
              <a:rPr lang="zh-TW" altLang="en-US" smtClean="0"/>
              <a:t>2020/10/16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C468C1E-3728-48D2-8EE1-8ED2A3456C6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267744" y="1844824"/>
            <a:ext cx="6400800" cy="4464496"/>
          </a:xfrm>
        </p:spPr>
        <p:txBody>
          <a:bodyPr>
            <a:normAutofit fontScale="92500" lnSpcReduction="20000"/>
          </a:bodyPr>
          <a:lstStyle/>
          <a:p>
            <a:pPr algn="l">
              <a:lnSpc>
                <a:spcPct val="200000"/>
              </a:lnSpc>
            </a:pPr>
            <a:r>
              <a:rPr lang="en-US" altLang="zh-TW" sz="3200" dirty="0" smtClean="0">
                <a:solidFill>
                  <a:schemeClr val="tx1"/>
                </a:solidFill>
              </a:rPr>
              <a:t> </a:t>
            </a:r>
            <a:r>
              <a:rPr lang="zh-TW" altLang="en-US" sz="3200" dirty="0">
                <a:solidFill>
                  <a:schemeClr val="tx1"/>
                </a:solidFill>
              </a:rPr>
              <a:t>採訪記</a:t>
            </a:r>
            <a:r>
              <a:rPr lang="en-US" altLang="zh-TW" sz="3200" dirty="0">
                <a:solidFill>
                  <a:schemeClr val="tx1"/>
                </a:solidFill>
              </a:rPr>
              <a:t>(</a:t>
            </a:r>
            <a:r>
              <a:rPr lang="zh-TW" altLang="en-US" sz="3200" dirty="0">
                <a:solidFill>
                  <a:schemeClr val="tx1"/>
                </a:solidFill>
              </a:rPr>
              <a:t>應用文</a:t>
            </a:r>
            <a:r>
              <a:rPr lang="en-US" altLang="zh-TW" sz="3200" dirty="0">
                <a:solidFill>
                  <a:schemeClr val="tx1"/>
                </a:solidFill>
              </a:rPr>
              <a:t>)</a:t>
            </a:r>
          </a:p>
          <a:p>
            <a:pPr algn="l">
              <a:lnSpc>
                <a:spcPct val="200000"/>
              </a:lnSpc>
            </a:pPr>
            <a:r>
              <a:rPr lang="en-US" altLang="zh-TW" sz="3200" dirty="0">
                <a:solidFill>
                  <a:schemeClr val="tx1"/>
                </a:solidFill>
              </a:rPr>
              <a:t>-</a:t>
            </a:r>
            <a:r>
              <a:rPr lang="zh-TW" altLang="en-US" sz="3200" dirty="0">
                <a:solidFill>
                  <a:schemeClr val="tx1"/>
                </a:solidFill>
              </a:rPr>
              <a:t>指導策略：先訂採訪內容和主題</a:t>
            </a:r>
            <a:r>
              <a:rPr lang="en-US" altLang="zh-TW" sz="3200" dirty="0">
                <a:solidFill>
                  <a:schemeClr val="tx1"/>
                </a:solidFill>
              </a:rPr>
              <a:t>(</a:t>
            </a:r>
            <a:r>
              <a:rPr lang="zh-TW" altLang="en-US" sz="3200" dirty="0">
                <a:solidFill>
                  <a:schemeClr val="tx1"/>
                </a:solidFill>
              </a:rPr>
              <a:t>成長經驗、成功失敗經驗、讀書策略、交友建議</a:t>
            </a:r>
            <a:r>
              <a:rPr lang="en-US" altLang="zh-TW" sz="3200" dirty="0">
                <a:solidFill>
                  <a:schemeClr val="tx1"/>
                </a:solidFill>
              </a:rPr>
              <a:t>…)</a:t>
            </a:r>
            <a:r>
              <a:rPr lang="zh-TW" altLang="en-US" sz="3200" dirty="0" smtClean="0">
                <a:solidFill>
                  <a:schemeClr val="tx1"/>
                </a:solidFill>
              </a:rPr>
              <a:t>。</a:t>
            </a:r>
            <a:endParaRPr lang="en-US" altLang="zh-TW" sz="3200" dirty="0" smtClean="0">
              <a:solidFill>
                <a:schemeClr val="tx1"/>
              </a:solidFill>
            </a:endParaRPr>
          </a:p>
          <a:p>
            <a:pPr algn="l">
              <a:lnSpc>
                <a:spcPct val="200000"/>
              </a:lnSpc>
            </a:pPr>
            <a:r>
              <a:rPr lang="zh-TW" altLang="en-US" sz="3200" dirty="0" smtClean="0">
                <a:solidFill>
                  <a:schemeClr val="tx1"/>
                </a:solidFill>
              </a:rPr>
              <a:t>日記本</a:t>
            </a:r>
            <a:r>
              <a:rPr lang="en-US" altLang="zh-TW" sz="3200" dirty="0" smtClean="0">
                <a:solidFill>
                  <a:schemeClr val="tx1"/>
                </a:solidFill>
              </a:rPr>
              <a:t>:</a:t>
            </a:r>
            <a:r>
              <a:rPr lang="zh-TW" altLang="en-US" sz="3200" dirty="0" smtClean="0">
                <a:solidFill>
                  <a:schemeClr val="tx1"/>
                </a:solidFill>
              </a:rPr>
              <a:t>訪談大綱</a:t>
            </a:r>
            <a:endParaRPr lang="en-US" altLang="zh-TW" sz="3200" dirty="0" smtClean="0">
              <a:solidFill>
                <a:schemeClr val="tx1"/>
              </a:solidFill>
            </a:endParaRPr>
          </a:p>
          <a:p>
            <a:pPr algn="l">
              <a:lnSpc>
                <a:spcPct val="200000"/>
              </a:lnSpc>
            </a:pPr>
            <a:endParaRPr lang="en-US" altLang="zh-TW" sz="3200" dirty="0">
              <a:solidFill>
                <a:schemeClr val="tx1"/>
              </a:solidFill>
            </a:endParaRPr>
          </a:p>
          <a:p>
            <a:pPr marL="514350" indent="-514350" algn="l">
              <a:lnSpc>
                <a:spcPct val="200000"/>
              </a:lnSpc>
              <a:buAutoNum type="arabicPeriod"/>
            </a:pPr>
            <a:endParaRPr lang="en-US" altLang="zh-TW" sz="3200" dirty="0">
              <a:solidFill>
                <a:schemeClr val="tx1"/>
              </a:solidFill>
            </a:endParaRPr>
          </a:p>
          <a:p>
            <a:pPr algn="l">
              <a:lnSpc>
                <a:spcPct val="200000"/>
              </a:lnSpc>
            </a:pPr>
            <a:endParaRPr lang="zh-TW" altLang="en-US" sz="32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sz="4400" dirty="0">
                <a:solidFill>
                  <a:schemeClr val="accent6">
                    <a:lumMod val="75000"/>
                  </a:schemeClr>
                </a:solidFill>
              </a:rPr>
              <a:t>一、作文主題及指導策略</a:t>
            </a:r>
          </a:p>
        </p:txBody>
      </p:sp>
    </p:spTree>
    <p:extLst>
      <p:ext uri="{BB962C8B-B14F-4D97-AF65-F5344CB8AC3E}">
        <p14:creationId xmlns:p14="http://schemas.microsoft.com/office/powerpoint/2010/main" xmlns="" val="219083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我是小小採訪者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zh-TW" altLang="en-US" dirty="0" smtClean="0"/>
              <a:t>猜測記者在訪談時會設計甚麼問題</a:t>
            </a:r>
            <a:r>
              <a:rPr lang="en-US" altLang="zh-TW" dirty="0" smtClean="0"/>
              <a:t>?</a:t>
            </a:r>
          </a:p>
          <a:p>
            <a:pPr>
              <a:buNone/>
            </a:pPr>
            <a:r>
              <a:rPr lang="zh-TW" altLang="en-US" dirty="0" smtClean="0"/>
              <a:t>   如第二段</a:t>
            </a:r>
            <a:r>
              <a:rPr lang="en-US" altLang="zh-TW" dirty="0" smtClean="0"/>
              <a:t>:</a:t>
            </a:r>
            <a:r>
              <a:rPr lang="zh-TW" altLang="en-US" dirty="0" smtClean="0"/>
              <a:t>作者問什麼問題，滿修女才會回答「好難呵！有四個音呢！」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_______________________________________________</a:t>
            </a:r>
          </a:p>
          <a:p>
            <a:r>
              <a:rPr lang="zh-TW" altLang="en-US" dirty="0" smtClean="0"/>
              <a:t>課文哪幾段，有直接寫出採訪的問題</a:t>
            </a:r>
            <a:r>
              <a:rPr lang="en-US" altLang="zh-TW" dirty="0" smtClean="0"/>
              <a:t>?</a:t>
            </a:r>
            <a:r>
              <a:rPr lang="zh-TW" altLang="en-US" dirty="0" smtClean="0"/>
              <a:t>那些問題是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_______________________________________________</a:t>
            </a:r>
          </a:p>
          <a:p>
            <a:pPr>
              <a:buNone/>
            </a:pPr>
            <a:endParaRPr lang="en-US" altLang="zh-TW" dirty="0" smtClean="0"/>
          </a:p>
          <a:p>
            <a:r>
              <a:rPr lang="zh-TW" altLang="en-US" dirty="0" smtClean="0"/>
              <a:t>還有哪些問題是作者可能問的</a:t>
            </a:r>
            <a:r>
              <a:rPr lang="en-US" altLang="zh-TW" dirty="0" smtClean="0"/>
              <a:t>?</a:t>
            </a:r>
            <a:r>
              <a:rPr lang="zh-TW" altLang="en-US" dirty="0" smtClean="0"/>
              <a:t>這些問題他們的核心概念是甚麼</a:t>
            </a:r>
            <a:r>
              <a:rPr lang="en-US" altLang="zh-TW" dirty="0" smtClean="0"/>
              <a:t>?</a:t>
            </a:r>
          </a:p>
          <a:p>
            <a:pPr>
              <a:buNone/>
            </a:pPr>
            <a:r>
              <a:rPr lang="en-US" altLang="zh-TW" dirty="0" smtClean="0"/>
              <a:t>_______________________________________________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小日記</a:t>
            </a:r>
            <a:r>
              <a:rPr lang="en-US" altLang="zh-TW" dirty="0" smtClean="0"/>
              <a:t>:</a:t>
            </a:r>
            <a:r>
              <a:rPr lang="zh-TW" altLang="en-US" sz="2800" dirty="0" smtClean="0">
                <a:solidFill>
                  <a:schemeClr val="tx1"/>
                </a:solidFill>
              </a:rPr>
              <a:t>訪談大綱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受訪者： </a:t>
            </a:r>
            <a:r>
              <a:rPr lang="en-US" altLang="zh-TW" dirty="0" smtClean="0"/>
              <a:t>______________(</a:t>
            </a:r>
            <a:r>
              <a:rPr lang="zh-TW" altLang="en-US" dirty="0" smtClean="0"/>
              <a:t>在身旁的人、可以成為生活中學習目標的對象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訪談大鋼：</a:t>
            </a:r>
            <a:endParaRPr lang="en-US" altLang="zh-TW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b="1" dirty="0" smtClean="0"/>
              <a:t>   </a:t>
            </a:r>
            <a:endParaRPr lang="en-US" altLang="zh-TW" b="1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b="1" dirty="0" smtClean="0"/>
              <a:t>   </a:t>
            </a:r>
            <a:endParaRPr lang="en-US" altLang="zh-TW" b="1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b="1" dirty="0" smtClean="0"/>
              <a:t>   </a:t>
            </a:r>
            <a:endParaRPr lang="en-US" altLang="zh-TW" b="1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b="1" dirty="0" smtClean="0"/>
              <a:t>   </a:t>
            </a:r>
            <a:endParaRPr lang="en-US" altLang="zh-TW" b="1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b="1" dirty="0" smtClean="0"/>
              <a:t>  </a:t>
            </a:r>
            <a:endParaRPr lang="en-US" altLang="zh-TW" b="1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b="1" dirty="0" smtClean="0"/>
              <a:t>   </a:t>
            </a:r>
            <a:endParaRPr lang="en-US" altLang="zh-TW" b="1" dirty="0" smtClean="0"/>
          </a:p>
          <a:p>
            <a:r>
              <a:rPr lang="zh-TW" altLang="en-US" dirty="0" smtClean="0"/>
              <a:t>下課討論若同一位對象 → 一起寫題目跟紀錄</a:t>
            </a:r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亞弦傳奇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dirty="0" smtClean="0"/>
              <a:t>1. </a:t>
            </a:r>
            <a:r>
              <a:rPr lang="zh-TW" altLang="en-US" dirty="0" smtClean="0"/>
              <a:t>在教學音樂的過程中有甚麼特別的經驗</a:t>
            </a:r>
            <a:r>
              <a:rPr lang="en-US" altLang="zh-TW" dirty="0" smtClean="0"/>
              <a:t>?</a:t>
            </a:r>
          </a:p>
          <a:p>
            <a:pPr>
              <a:buNone/>
            </a:pPr>
            <a:r>
              <a:rPr lang="en-US" altLang="zh-TW" dirty="0" smtClean="0"/>
              <a:t>2. </a:t>
            </a:r>
            <a:r>
              <a:rPr lang="zh-TW" altLang="en-US" dirty="0" smtClean="0"/>
              <a:t>可以說說當音樂老師的「甘苦談」</a:t>
            </a:r>
            <a:r>
              <a:rPr lang="en-US" altLang="zh-TW" dirty="0" smtClean="0"/>
              <a:t>?</a:t>
            </a:r>
          </a:p>
          <a:p>
            <a:pPr>
              <a:buNone/>
            </a:pPr>
            <a:r>
              <a:rPr lang="en-US" altLang="zh-TW" dirty="0" smtClean="0"/>
              <a:t>3. </a:t>
            </a:r>
            <a:r>
              <a:rPr lang="zh-TW" altLang="en-US" dirty="0" smtClean="0"/>
              <a:t>在帶領直笛隊時，有哪些甘苦談</a:t>
            </a:r>
            <a:r>
              <a:rPr lang="en-US" altLang="zh-TW" dirty="0" smtClean="0"/>
              <a:t>?</a:t>
            </a:r>
          </a:p>
          <a:p>
            <a:pPr>
              <a:buNone/>
            </a:pPr>
            <a:r>
              <a:rPr lang="en-US" altLang="zh-TW" dirty="0" smtClean="0"/>
              <a:t>4. </a:t>
            </a:r>
            <a:r>
              <a:rPr lang="zh-TW" altLang="en-US" dirty="0" smtClean="0"/>
              <a:t>是甚麼原因讓你想要當音樂老師</a:t>
            </a:r>
            <a:r>
              <a:rPr lang="en-US" altLang="zh-TW" dirty="0" smtClean="0"/>
              <a:t>?</a:t>
            </a:r>
          </a:p>
          <a:p>
            <a:pPr>
              <a:buNone/>
            </a:pPr>
            <a:r>
              <a:rPr lang="en-US" altLang="zh-TW" dirty="0" smtClean="0"/>
              <a:t>5. </a:t>
            </a:r>
            <a:r>
              <a:rPr lang="zh-TW" altLang="en-US" dirty="0" smtClean="0"/>
              <a:t>是甚麼信念，讓你想要持續走「音樂」這條路</a:t>
            </a:r>
            <a:r>
              <a:rPr lang="en-US" altLang="zh-TW" dirty="0" smtClean="0"/>
              <a:t>?</a:t>
            </a:r>
          </a:p>
          <a:p>
            <a:pPr>
              <a:buNone/>
            </a:pPr>
            <a:r>
              <a:rPr lang="en-US" altLang="zh-TW" dirty="0" smtClean="0"/>
              <a:t>6. </a:t>
            </a:r>
            <a:r>
              <a:rPr lang="zh-TW" altLang="en-US" dirty="0" smtClean="0"/>
              <a:t>可以送一句話，鼓勵我們嗎</a:t>
            </a:r>
            <a:r>
              <a:rPr lang="en-US" altLang="zh-TW" dirty="0" smtClean="0"/>
              <a:t>?</a:t>
            </a:r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訪談日記變作文</a:t>
            </a:r>
            <a:r>
              <a:rPr lang="en-US" altLang="zh-TW" dirty="0" smtClean="0"/>
              <a:t>-</a:t>
            </a:r>
            <a:r>
              <a:rPr lang="zh-TW" altLang="en-US" dirty="0" smtClean="0"/>
              <a:t>應用文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標題：下一個標新立異的標題</a:t>
            </a:r>
            <a:r>
              <a:rPr lang="en-US" altLang="zh-TW" dirty="0" smtClean="0"/>
              <a:t>(</a:t>
            </a:r>
            <a:r>
              <a:rPr lang="zh-TW" altLang="en-US" dirty="0" smtClean="0"/>
              <a:t>收穫、</a:t>
            </a:r>
            <a:r>
              <a:rPr lang="en-US" altLang="zh-TW" dirty="0" err="1" smtClean="0"/>
              <a:t>OO</a:t>
            </a:r>
            <a:r>
              <a:rPr lang="zh-TW" altLang="en-US" dirty="0" smtClean="0"/>
              <a:t>記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分段：參考第五課意義段</a:t>
            </a:r>
            <a:r>
              <a:rPr lang="en-US" altLang="zh-TW" dirty="0" smtClean="0"/>
              <a:t>(</a:t>
            </a:r>
            <a:r>
              <a:rPr lang="zh-TW" altLang="en-US" smtClean="0"/>
              <a:t>搶答</a:t>
            </a:r>
            <a:r>
              <a:rPr lang="en-US" altLang="zh-TW" smtClean="0"/>
              <a:t>)</a:t>
            </a:r>
            <a:endParaRPr lang="en-US" altLang="zh-TW" dirty="0" smtClean="0"/>
          </a:p>
          <a:p>
            <a:endParaRPr lang="en-US" altLang="zh-TW" dirty="0" smtClean="0"/>
          </a:p>
          <a:p>
            <a:pPr marL="457200" indent="-457200">
              <a:buFont typeface="+mj-ea"/>
              <a:buAutoNum type="ea1ChtPeriod"/>
            </a:pPr>
            <a:r>
              <a:rPr lang="zh-TW" altLang="en-US" dirty="0" smtClean="0"/>
              <a:t>訪談對象簡介</a:t>
            </a:r>
            <a:endParaRPr lang="en-US" altLang="zh-TW" dirty="0" smtClean="0"/>
          </a:p>
          <a:p>
            <a:pPr marL="457200" indent="-457200">
              <a:buFont typeface="+mj-ea"/>
              <a:buAutoNum type="ea1ChtPeriod"/>
            </a:pPr>
            <a:r>
              <a:rPr lang="zh-TW" altLang="en-US" dirty="0" smtClean="0"/>
              <a:t>訪談過程：問答</a:t>
            </a:r>
            <a:endParaRPr lang="en-US" altLang="zh-TW" dirty="0" smtClean="0"/>
          </a:p>
          <a:p>
            <a:pPr marL="457200" indent="-457200">
              <a:buFont typeface="+mj-ea"/>
              <a:buAutoNum type="ea1ChtPeriod"/>
            </a:pPr>
            <a:r>
              <a:rPr lang="zh-TW" altLang="en-US" dirty="0" smtClean="0"/>
              <a:t>描述訪談對象的信念、態度</a:t>
            </a:r>
            <a:endParaRPr lang="en-US" altLang="zh-TW" dirty="0" smtClean="0"/>
          </a:p>
          <a:p>
            <a:pPr marL="457200" indent="-457200">
              <a:buFont typeface="+mj-ea"/>
              <a:buAutoNum type="ea1ChtPeriod"/>
            </a:pPr>
            <a:r>
              <a:rPr lang="zh-TW" altLang="en-US" dirty="0" smtClean="0"/>
              <a:t>訪談者的心得感受</a:t>
            </a:r>
            <a:endParaRPr lang="en-US" altLang="zh-TW" dirty="0" smtClean="0"/>
          </a:p>
          <a:p>
            <a:pPr marL="457200" indent="-457200">
              <a:buFont typeface="+mj-ea"/>
              <a:buAutoNum type="ea1ChtPeriod"/>
            </a:pPr>
            <a:endParaRPr lang="en-US" altLang="zh-TW" dirty="0" smtClean="0"/>
          </a:p>
          <a:p>
            <a:pPr marL="457200" indent="-457200" algn="r">
              <a:buNone/>
            </a:pPr>
            <a:r>
              <a:rPr lang="zh-TW" altLang="en-US" dirty="0" smtClean="0"/>
              <a:t>今天小日記擬大綱、本周要完成</a:t>
            </a:r>
            <a:r>
              <a:rPr lang="zh-TW" altLang="en-US" dirty="0" smtClean="0">
                <a:solidFill>
                  <a:srgbClr val="FF0000"/>
                </a:solidFill>
              </a:rPr>
              <a:t>整篇</a:t>
            </a:r>
            <a:r>
              <a:rPr lang="en-US" altLang="zh-TW" dirty="0" smtClean="0">
                <a:solidFill>
                  <a:srgbClr val="FF0000"/>
                </a:solidFill>
              </a:rPr>
              <a:t>600</a:t>
            </a:r>
            <a:r>
              <a:rPr lang="zh-TW" altLang="en-US" dirty="0" smtClean="0">
                <a:solidFill>
                  <a:srgbClr val="FF0000"/>
                </a:solidFill>
              </a:rPr>
              <a:t>字                  </a:t>
            </a:r>
            <a:r>
              <a:rPr lang="en-US" altLang="zh-TW" sz="2000" dirty="0" smtClean="0">
                <a:solidFill>
                  <a:srgbClr val="FF0000"/>
                </a:solidFill>
              </a:rPr>
              <a:t>(</a:t>
            </a:r>
            <a:r>
              <a:rPr lang="zh-TW" altLang="en-US" sz="2000" dirty="0" smtClean="0">
                <a:solidFill>
                  <a:srgbClr val="FF0000"/>
                </a:solidFill>
              </a:rPr>
              <a:t>四</a:t>
            </a:r>
            <a:r>
              <a:rPr lang="en-US" altLang="zh-TW" sz="2000" dirty="0" smtClean="0">
                <a:solidFill>
                  <a:srgbClr val="FF0000"/>
                </a:solidFill>
              </a:rPr>
              <a:t>)300(</a:t>
            </a:r>
            <a:r>
              <a:rPr lang="zh-TW" altLang="en-US" sz="2000" dirty="0" smtClean="0">
                <a:solidFill>
                  <a:srgbClr val="FF0000"/>
                </a:solidFill>
              </a:rPr>
              <a:t>五</a:t>
            </a:r>
            <a:r>
              <a:rPr lang="en-US" altLang="zh-TW" sz="2000" dirty="0" smtClean="0">
                <a:solidFill>
                  <a:srgbClr val="FF0000"/>
                </a:solidFill>
              </a:rPr>
              <a:t>)300</a:t>
            </a:r>
            <a:endParaRPr lang="zh-TW" alt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分組做訪談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校長</a:t>
            </a:r>
            <a:endParaRPr lang="en-US" altLang="zh-TW" dirty="0" smtClean="0"/>
          </a:p>
          <a:p>
            <a:r>
              <a:rPr lang="zh-TW" altLang="en-US" dirty="0" smtClean="0"/>
              <a:t>主任</a:t>
            </a:r>
            <a:endParaRPr lang="en-US" altLang="zh-TW" dirty="0" smtClean="0"/>
          </a:p>
          <a:p>
            <a:r>
              <a:rPr lang="zh-TW" altLang="en-US" dirty="0" smtClean="0"/>
              <a:t>科任老師</a:t>
            </a:r>
            <a:endParaRPr lang="en-US" altLang="zh-TW" dirty="0" smtClean="0"/>
          </a:p>
          <a:p>
            <a:r>
              <a:rPr lang="zh-TW" altLang="en-US" dirty="0" smtClean="0"/>
              <a:t>父母</a:t>
            </a:r>
            <a:endParaRPr lang="en-US" altLang="zh-TW" dirty="0" smtClean="0"/>
          </a:p>
          <a:p>
            <a:r>
              <a:rPr lang="zh-TW" altLang="en-US" dirty="0" smtClean="0"/>
              <a:t>哥哥姊姊</a:t>
            </a:r>
            <a:endParaRPr lang="en-US" altLang="zh-TW" dirty="0" smtClean="0"/>
          </a:p>
          <a:p>
            <a:r>
              <a:rPr lang="zh-TW" altLang="en-US" dirty="0" smtClean="0"/>
              <a:t>學長姐</a:t>
            </a:r>
            <a:endParaRPr lang="en-US" altLang="zh-TW" dirty="0" smtClean="0"/>
          </a:p>
          <a:p>
            <a:endParaRPr lang="en-US" altLang="zh-TW" dirty="0" smtClean="0"/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訪談注意事項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先有禮的詢問對方是否願意接受訪問</a:t>
            </a:r>
            <a:endParaRPr lang="en-US" altLang="zh-TW" dirty="0" smtClean="0"/>
          </a:p>
          <a:p>
            <a:r>
              <a:rPr lang="zh-TW" altLang="en-US" dirty="0" smtClean="0"/>
              <a:t>告知協調彼此有空的時間</a:t>
            </a:r>
            <a:endParaRPr lang="en-US" altLang="zh-TW" dirty="0" smtClean="0"/>
          </a:p>
          <a:p>
            <a:r>
              <a:rPr lang="zh-TW" altLang="en-US" dirty="0" smtClean="0"/>
              <a:t>注意題目的隱私問題</a:t>
            </a:r>
            <a:endParaRPr lang="en-US" altLang="zh-TW" dirty="0" smtClean="0"/>
          </a:p>
          <a:p>
            <a:r>
              <a:rPr lang="zh-TW" altLang="en-US" dirty="0" smtClean="0"/>
              <a:t>訪談記錄工具</a:t>
            </a:r>
            <a:r>
              <a:rPr lang="en-US" altLang="zh-TW" dirty="0" smtClean="0"/>
              <a:t>:</a:t>
            </a:r>
            <a:r>
              <a:rPr lang="zh-TW" altLang="en-US" smtClean="0"/>
              <a:t>紙筆、錄音機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366</Words>
  <Application>Microsoft Office PowerPoint</Application>
  <PresentationFormat>如螢幕大小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公正</vt:lpstr>
      <vt:lpstr>一、作文主題及指導策略</vt:lpstr>
      <vt:lpstr>我是小小採訪者</vt:lpstr>
      <vt:lpstr>小日記:訪談大綱</vt:lpstr>
      <vt:lpstr>亞弦傳奇</vt:lpstr>
      <vt:lpstr>訪談日記變作文-應用文</vt:lpstr>
      <vt:lpstr>分組做訪談</vt:lpstr>
      <vt:lpstr>訪談注意事項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一、作文主題及指導策略</dc:title>
  <dc:creator>admin</dc:creator>
  <cp:lastModifiedBy>admin</cp:lastModifiedBy>
  <cp:revision>1</cp:revision>
  <dcterms:created xsi:type="dcterms:W3CDTF">2020-10-16T07:29:57Z</dcterms:created>
  <dcterms:modified xsi:type="dcterms:W3CDTF">2020-10-16T07:30:47Z</dcterms:modified>
</cp:coreProperties>
</file>