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0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2021/5/24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Oc-Q0nYV-9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HrkQY_6W_no&amp;t=175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1470025"/>
          </a:xfrm>
        </p:spPr>
        <p:txBody>
          <a:bodyPr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防 疫 期 間 第 </a:t>
            </a:r>
            <a:r>
              <a:rPr lang="zh-TW" altLang="en-US" sz="4800">
                <a:latin typeface="標楷體" panose="03000509000000000000" pitchFamily="65" charset="-120"/>
                <a:ea typeface="標楷體" panose="03000509000000000000" pitchFamily="65" charset="-120"/>
              </a:rPr>
              <a:t>十 四 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週 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0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 體 育 課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600" y="2852936"/>
            <a:ext cx="6400800" cy="278586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zh-TW" altLang="en-US" sz="7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課程內容</a:t>
            </a:r>
            <a:endParaRPr lang="en-US" altLang="zh-TW" sz="7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altLang="zh-TW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5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5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暖身操</a:t>
            </a:r>
            <a:endParaRPr lang="en-US" altLang="zh-TW" sz="57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5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5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5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兒童</a:t>
            </a:r>
            <a:r>
              <a:rPr lang="zh-TW" altLang="en-US" sz="5700" dirty="0">
                <a:latin typeface="標楷體" panose="03000509000000000000" pitchFamily="65" charset="-120"/>
                <a:ea typeface="標楷體" panose="03000509000000000000" pitchFamily="65" charset="-120"/>
              </a:rPr>
              <a:t>體能</a:t>
            </a:r>
            <a:r>
              <a:rPr lang="zh-TW" altLang="en-US" sz="57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練習</a:t>
            </a:r>
            <a:endParaRPr lang="en-US" altLang="zh-TW" sz="57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769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6228184" y="2132856"/>
            <a:ext cx="2736304" cy="3424432"/>
          </a:xfrm>
        </p:spPr>
        <p:txBody>
          <a:bodyPr>
            <a:normAutofit lnSpcReduction="10000"/>
          </a:bodyPr>
          <a:lstStyle/>
          <a:p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請同學們跟著影片一起做</a:t>
            </a:r>
            <a:endParaRPr lang="en-US" altLang="zh-TW" sz="1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動作順序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頭向上看。</a:t>
            </a:r>
            <a:endParaRPr lang="en-US" altLang="zh-TW" sz="16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頭向下看。</a:t>
            </a:r>
            <a:endParaRPr lang="en-US" altLang="zh-TW" sz="16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肩膀向後繞、向前繞。</a:t>
            </a:r>
            <a:endParaRPr lang="en-US" altLang="zh-TW" sz="16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雙手叉腰身體轉。</a:t>
            </a:r>
            <a:endParaRPr lang="en-US" altLang="zh-TW" sz="16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雙手放膝微蹲轉。</a:t>
            </a:r>
            <a:endParaRPr lang="en-US" altLang="zh-TW" sz="16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手踝腳踝轉一轉。</a:t>
            </a:r>
            <a:endParaRPr lang="en-US" altLang="zh-TW" sz="16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雙手向上延伸。</a:t>
            </a:r>
            <a:endParaRPr lang="en-US" altLang="zh-TW" sz="16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16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雙手向下延伸。</a:t>
            </a: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551072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暖   身   操</a:t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/>
            </a:br>
            <a:r>
              <a:rPr lang="zh-TW" altLang="en-US" sz="2400" dirty="0">
                <a:hlinkClick r:id="rId4"/>
              </a:rPr>
              <a:t>手機觀看者「請按我」，影片 </a:t>
            </a:r>
            <a:r>
              <a:rPr lang="en-US" altLang="zh-TW" sz="2400" dirty="0">
                <a:hlinkClick r:id="rId4"/>
              </a:rPr>
              <a:t>0</a:t>
            </a:r>
            <a:r>
              <a:rPr lang="zh-TW" altLang="en-US" sz="2400" dirty="0">
                <a:hlinkClick r:id="rId4"/>
              </a:rPr>
              <a:t>：</a:t>
            </a:r>
            <a:r>
              <a:rPr lang="en-US" altLang="zh-TW" sz="2400" dirty="0">
                <a:hlinkClick r:id="rId4"/>
              </a:rPr>
              <a:t>10</a:t>
            </a:r>
            <a:r>
              <a:rPr lang="zh-TW" altLang="en-US" sz="2400" dirty="0">
                <a:hlinkClick r:id="rId4"/>
              </a:rPr>
              <a:t>秒 ─ </a:t>
            </a:r>
            <a:r>
              <a:rPr lang="en-US" altLang="zh-TW" sz="2400" dirty="0">
                <a:hlinkClick r:id="rId4"/>
              </a:rPr>
              <a:t>3</a:t>
            </a:r>
            <a:r>
              <a:rPr lang="zh-TW" altLang="en-US" sz="2400" dirty="0">
                <a:hlinkClick r:id="rId4"/>
              </a:rPr>
              <a:t>：</a:t>
            </a:r>
            <a:r>
              <a:rPr lang="en-US" altLang="zh-TW" sz="2400" dirty="0">
                <a:hlinkClick r:id="rId4"/>
              </a:rPr>
              <a:t>47</a:t>
            </a:r>
            <a:r>
              <a:rPr lang="zh-TW" altLang="en-US" sz="2400" dirty="0">
                <a:hlinkClick r:id="rId4"/>
              </a:rPr>
              <a:t>秒</a:t>
            </a:r>
            <a:endParaRPr lang="zh-TW" altLang="en-US" sz="2400" b="1" dirty="0"/>
          </a:p>
        </p:txBody>
      </p:sp>
      <p:pic>
        <p:nvPicPr>
          <p:cNvPr id="6" name="暖身操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2078850"/>
            <a:ext cx="6048672" cy="4374486"/>
          </a:xfrm>
        </p:spPr>
      </p:pic>
    </p:spTree>
    <p:extLst>
      <p:ext uri="{BB962C8B-B14F-4D97-AF65-F5344CB8AC3E}">
        <p14:creationId xmlns:p14="http://schemas.microsoft.com/office/powerpoint/2010/main" val="390971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6372200" y="1988840"/>
            <a:ext cx="2664296" cy="4752528"/>
          </a:xfrm>
        </p:spPr>
        <p:txBody>
          <a:bodyPr>
            <a:normAutofit lnSpcReduction="10000"/>
          </a:bodyPr>
          <a:lstStyle/>
          <a:p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請同學們跟著影片一起做</a:t>
            </a:r>
            <a:endParaRPr lang="en-US" altLang="zh-TW" sz="1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動作順序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側彎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(20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休息</a:t>
            </a:r>
            <a:r>
              <a:rPr lang="en-US" altLang="zh-TW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endParaRPr lang="en-US" altLang="zh-TW" sz="14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溜冰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(20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休息</a:t>
            </a:r>
            <a:r>
              <a:rPr lang="en-US" altLang="zh-TW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endParaRPr lang="en-US" altLang="zh-TW" sz="14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後踢腿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(20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休息</a:t>
            </a:r>
            <a:r>
              <a:rPr lang="en-US" altLang="zh-TW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endParaRPr lang="en-US" altLang="zh-TW" sz="14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反蟲姿勢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(20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休息</a:t>
            </a:r>
            <a:r>
              <a:rPr lang="en-US" altLang="zh-TW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endParaRPr lang="en-US" altLang="zh-TW" sz="14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開合跳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(20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休息</a:t>
            </a:r>
            <a:r>
              <a:rPr lang="en-US" altLang="zh-TW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endParaRPr lang="en-US" altLang="zh-TW" sz="14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深蹲跳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(20</a:t>
            </a:r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休息</a:t>
            </a:r>
            <a:r>
              <a:rPr lang="en-US" altLang="zh-TW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1400" b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endParaRPr lang="en-US" altLang="zh-TW" sz="1400" b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重複一次</a:t>
            </a:r>
            <a:endParaRPr lang="en-US" altLang="zh-TW" sz="14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551072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兒 童 體 能 練 習</a:t>
            </a:r>
            <a:b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br>
              <a:rPr lang="en-US" altLang="zh-TW" dirty="0"/>
            </a:br>
            <a:r>
              <a:rPr lang="zh-TW" altLang="en-US" sz="2400" dirty="0">
                <a:hlinkClick r:id="rId4"/>
              </a:rPr>
              <a:t>手機觀看者「請按我」，影片 </a:t>
            </a:r>
            <a:r>
              <a:rPr lang="en-US" altLang="zh-TW" sz="2400" dirty="0">
                <a:hlinkClick r:id="rId4"/>
              </a:rPr>
              <a:t>0</a:t>
            </a:r>
            <a:r>
              <a:rPr lang="zh-TW" altLang="en-US" sz="2400" dirty="0">
                <a:hlinkClick r:id="rId4"/>
              </a:rPr>
              <a:t>：</a:t>
            </a:r>
            <a:r>
              <a:rPr lang="en-US" altLang="zh-TW" sz="2400" dirty="0">
                <a:hlinkClick r:id="rId4"/>
              </a:rPr>
              <a:t>30</a:t>
            </a:r>
            <a:r>
              <a:rPr lang="zh-TW" altLang="en-US" sz="2400" dirty="0">
                <a:hlinkClick r:id="rId4"/>
              </a:rPr>
              <a:t>秒 ─ </a:t>
            </a:r>
            <a:r>
              <a:rPr lang="en-US" altLang="zh-TW" sz="2400" dirty="0">
                <a:hlinkClick r:id="rId4"/>
              </a:rPr>
              <a:t>8</a:t>
            </a:r>
            <a:r>
              <a:rPr lang="zh-TW" altLang="en-US" sz="2400" dirty="0">
                <a:hlinkClick r:id="rId4"/>
              </a:rPr>
              <a:t>：</a:t>
            </a:r>
            <a:r>
              <a:rPr lang="en-US" altLang="zh-TW" sz="2400" dirty="0">
                <a:hlinkClick r:id="rId4"/>
              </a:rPr>
              <a:t>48</a:t>
            </a:r>
            <a:r>
              <a:rPr lang="zh-TW" altLang="en-US" sz="2400" dirty="0">
                <a:hlinkClick r:id="rId4"/>
              </a:rPr>
              <a:t>秒</a:t>
            </a:r>
            <a:endParaRPr lang="zh-TW" altLang="en-US" sz="2400" b="1" dirty="0"/>
          </a:p>
        </p:txBody>
      </p:sp>
      <p:pic>
        <p:nvPicPr>
          <p:cNvPr id="5" name="兒童體能訓練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2060848"/>
            <a:ext cx="6120680" cy="4392488"/>
          </a:xfrm>
        </p:spPr>
      </p:pic>
    </p:spTree>
    <p:extLst>
      <p:ext uri="{BB962C8B-B14F-4D97-AF65-F5344CB8AC3E}">
        <p14:creationId xmlns:p14="http://schemas.microsoft.com/office/powerpoint/2010/main" val="9065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2271152"/>
          </a:xfrm>
        </p:spPr>
        <p:txBody>
          <a:bodyPr/>
          <a:lstStyle/>
          <a:p>
            <a:pPr algn="ctr"/>
            <a:r>
              <a:rPr lang="zh-TW" altLang="en-US" sz="7200" dirty="0"/>
              <a:t>下   課   囉   ！</a:t>
            </a:r>
            <a:br>
              <a:rPr lang="en-US" altLang="zh-TW" sz="7200" dirty="0"/>
            </a:br>
            <a:br>
              <a:rPr lang="en-US" altLang="zh-TW" dirty="0"/>
            </a:br>
            <a:r>
              <a:rPr lang="zh-TW" altLang="en-US" dirty="0"/>
              <a:t>記 得 多 補 充 水 份 和 勤 洗 水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08920"/>
            <a:ext cx="8394719" cy="3749584"/>
          </a:xfrm>
        </p:spPr>
      </p:pic>
    </p:spTree>
    <p:extLst>
      <p:ext uri="{BB962C8B-B14F-4D97-AF65-F5344CB8AC3E}">
        <p14:creationId xmlns:p14="http://schemas.microsoft.com/office/powerpoint/2010/main" val="2385794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角度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210</TotalTime>
  <Words>184</Words>
  <Application>Microsoft Office PowerPoint</Application>
  <PresentationFormat>如螢幕大小 (4:3)</PresentationFormat>
  <Paragraphs>35</Paragraphs>
  <Slides>4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3" baseType="lpstr">
      <vt:lpstr>Tunga</vt:lpstr>
      <vt:lpstr>微軟正黑體</vt:lpstr>
      <vt:lpstr>新細明體</vt:lpstr>
      <vt:lpstr>標楷體</vt:lpstr>
      <vt:lpstr>Arial</vt:lpstr>
      <vt:lpstr>Franklin Gothic Book</vt:lpstr>
      <vt:lpstr>Franklin Gothic Medium</vt:lpstr>
      <vt:lpstr>Wingdings</vt:lpstr>
      <vt:lpstr>角度</vt:lpstr>
      <vt:lpstr>防 疫 期 間 第 十 四 週  3 0 7 體 育 課</vt:lpstr>
      <vt:lpstr>暖   身   操  手機觀看者「請按我」，影片 0：10秒 ─ 3：47秒</vt:lpstr>
      <vt:lpstr>兒 童 體 能 練 習  手機觀看者「請按我」，影片 0：30秒 ─ 8：48秒</vt:lpstr>
      <vt:lpstr>下   課   囉   ！  記 得 多 補 充 水 份 和 勤 洗 水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防 疫 期 間 3 0 6 體 育 課</dc:title>
  <dc:creator>Police</dc:creator>
  <cp:lastModifiedBy>Home</cp:lastModifiedBy>
  <cp:revision>38</cp:revision>
  <dcterms:created xsi:type="dcterms:W3CDTF">2021-05-20T03:02:06Z</dcterms:created>
  <dcterms:modified xsi:type="dcterms:W3CDTF">2021-05-24T11:14:52Z</dcterms:modified>
</cp:coreProperties>
</file>