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8" r:id="rId2"/>
    <p:sldId id="259" r:id="rId3"/>
    <p:sldId id="260" r:id="rId4"/>
    <p:sldId id="263" r:id="rId5"/>
    <p:sldId id="265" r:id="rId6"/>
    <p:sldId id="267" r:id="rId7"/>
    <p:sldId id="269" r:id="rId8"/>
    <p:sldId id="271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E41583-BA44-48E0-995B-40E0462D3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196AB7A-C004-4191-A735-938F9DB44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5AA075E-A488-419E-A5ED-412DBEBA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9121E4-DF9B-4FD0-9B1D-B8BF87AA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BC80351-E3BC-4F97-BFFE-A51C7AFE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49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7F211E-04CF-4C02-A4FF-E864BE58B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E0EAEC2-2729-42F7-8836-B3F396E42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3346E6-BF3D-48B3-8445-18B8E37E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997EBB-CD80-45A5-AFF4-7DD1D2A15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B42931-46FD-455C-8CA4-9BBA4B4F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438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E2E126D-F71E-44C5-907E-497BB58346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F52D99D-86D2-42E8-B7EB-6E757856E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B7EDC8-4A05-4790-B568-B4981C75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F2A58D-37C5-47AE-ADA1-861C3C05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DFBF9F-AFC4-4FA1-B5BF-831E1E5B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5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7D5CE2-4F8C-4474-9DE6-01152753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BA46C0-9AF8-483A-8C6A-75C95C3F5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C7C632-5C5E-4117-8744-FCDAB087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0CA6DA-8B90-46B1-8831-768A0041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F070D17-0A3E-4025-95F4-CEA9D27A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506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55E95B-2CC8-4738-AC64-5DD85509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6B91053-FC12-4543-9B8B-7DB9B6164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E9318F4-431F-4763-B7F9-C5002B6C3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E3383D6-6D5B-46D6-8AED-8F619E5D2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796A758-B8AA-4549-9D71-07E59925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14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5CCDF5-7994-4F3C-B34D-D15C8FDD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FD8580-40C1-46AC-879F-1A9306513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F743F9C-1AD2-4BC0-BEA1-FE1DA2EF2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A411593-CB1B-4A28-A3AE-C27EE572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6DACB0-A17A-453C-AA4D-72F12041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C6C3922-A1B9-4F31-8CFF-034EEC53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9808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D9C667-004B-4514-A5F6-FF204E96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CDB50A4-0B87-49DC-A196-58EC72FC0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C207AD1-D78D-47BB-AA4C-2EBA9EFCD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DD295D7-07F9-4C42-9255-CC4D197D9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D824976-800F-4B38-903E-D99FC23ED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BAE3365-BA16-4874-8935-FA004694C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007BD3D-8B6D-434F-88D1-AA07A06D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A0ABD20-305C-46FC-A033-D5459E950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310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0463E7-76DD-4649-95C2-74D97D87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8CA7A25-A511-4E3E-BD51-14C759FAC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35CA79F-944F-485D-8010-EAE5B3D76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99581B0-5C86-477A-BD62-573D8DFE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802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A7EC8F-0C40-424C-81BD-199B6C10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D70C2C3-AECF-43C6-A87C-080D0911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0C4C5CF-16E8-4782-94BB-D6636923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89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98056C-7D05-4790-9E86-DCBFF9F62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7E4F1F-8D4E-460D-B72A-B60AE612A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E4D997-23DB-4040-95D7-3A5C53DD8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C1570FF-3571-4C51-A22A-4FAE74EC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9D359EC-AC56-42CC-B38D-E3852AE7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1DA81DD-8FF7-4B13-AE5F-9B63CEDE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207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2ECF0F-6109-4F92-A519-47B6D3B6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E697DA3-AFD9-47C6-A685-D4B121CC68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F54FC7E-96F9-492E-A69D-3E0AD5167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E4F20A0-AA1E-4423-BAA1-8C6A078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C6B3C9B-8E82-45C3-B5C0-8A1682CD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23C352E-ED38-47C2-B369-D5E07C22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53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F738CD5-1298-482E-B3FA-8ADA37A68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830324C-607F-41C6-8008-49A3555E7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35BCEA-C4C5-4225-8C10-1352AC7F29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C2EDF-1EA3-4CCD-B636-FFFC9204DCAB}" type="datetimeFigureOut">
              <a:rPr lang="zh-TW" altLang="en-US" smtClean="0"/>
              <a:t>2022/6/1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2B6680-9183-4F95-B4BB-CE2F22B49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072614-2EF1-4EB9-A4C3-F82C862BF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1F188-C458-4295-A4B8-D8F0FD2A20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49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6OFjQpLRtI" TargetMode="External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3BFTiu8LMs" TargetMode="External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idx="1"/>
          </p:nvPr>
        </p:nvSpPr>
        <p:spPr>
          <a:xfrm>
            <a:off x="1091417" y="2082459"/>
            <a:ext cx="10515600" cy="4351338"/>
          </a:xfrm>
        </p:spPr>
        <p:txBody>
          <a:bodyPr/>
          <a:lstStyle/>
          <a:p>
            <a:r>
              <a:rPr lang="zh-TW" altLang="en-US" sz="3200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說說你認識哪些職業？</a:t>
            </a:r>
            <a:endParaRPr lang="en-US" altLang="zh-TW" sz="32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  <a:p>
            <a:r>
              <a:rPr lang="zh-TW" altLang="en-US" sz="3200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先來看段影片：我的夢想</a:t>
            </a:r>
            <a:r>
              <a:rPr lang="en-US" altLang="zh-TW" sz="3200" dirty="0">
                <a:latin typeface="華康行楷體W5" panose="03000509000000000000" pitchFamily="65" charset="-120"/>
                <a:ea typeface="華康行楷體W5" panose="03000509000000000000" pitchFamily="65" charset="-120"/>
                <a:hlinkClick r:id="rId3"/>
              </a:rPr>
              <a:t>https://www.youtube.com/watch?v=F6OFjQpLRtI</a:t>
            </a:r>
            <a:endParaRPr lang="en-US" altLang="zh-TW" sz="32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961720-3F79-448C-A1EF-7F5B0DB8C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9C6CEA2C-C56E-4E4B-ABF4-8C6DBC01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59" y="688730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latin typeface="華康娃娃體W7(P)" panose="040B0700000000000000" pitchFamily="82" charset="-120"/>
                <a:ea typeface="華康娃娃體W7(P)" panose="040B0700000000000000" pitchFamily="82" charset="-120"/>
              </a:rPr>
              <a:t>我的志向</a:t>
            </a:r>
          </a:p>
        </p:txBody>
      </p:sp>
    </p:spTree>
    <p:extLst>
      <p:ext uri="{BB962C8B-B14F-4D97-AF65-F5344CB8AC3E}">
        <p14:creationId xmlns:p14="http://schemas.microsoft.com/office/powerpoint/2010/main" val="122450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流隸體" panose="03000709000000000000" pitchFamily="65" charset="-120"/>
                <a:ea typeface="華康流隸體" panose="03000709000000000000" pitchFamily="65" charset="-120"/>
              </a:rPr>
              <a:t>我們來看看這些小朋友的志向是什麼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/>
          <a:stretch/>
        </p:blipFill>
        <p:spPr>
          <a:xfrm>
            <a:off x="838200" y="1927274"/>
            <a:ext cx="5181600" cy="4160590"/>
          </a:xfr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C4042A6-E59F-4A69-98E1-F6D3AC8553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94804" y="1825625"/>
            <a:ext cx="49363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85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449CFB77-16F5-4D23-9A7B-90010A1C8A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22927" y="1343265"/>
            <a:ext cx="5886084" cy="3513932"/>
          </a:xfrm>
          <a:prstGeom prst="rect">
            <a:avLst/>
          </a:prstGeom>
        </p:spPr>
      </p:pic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B5D680BC-54C8-4EE1-A88A-08144633F2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15077"/>
          <a:stretch/>
        </p:blipFill>
        <p:spPr>
          <a:xfrm>
            <a:off x="6318591" y="2595290"/>
            <a:ext cx="5450481" cy="351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19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8" y="1665699"/>
            <a:ext cx="5660391" cy="4398799"/>
          </a:xfr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18BFEA9-19C3-4C04-8208-FC387F9E55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26372" y="845367"/>
            <a:ext cx="4327428" cy="537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7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09" y="613874"/>
            <a:ext cx="4436013" cy="5527875"/>
          </a:xfrm>
          <a:blipFill>
            <a:blip r:embed="rId2"/>
            <a:tile tx="0" ty="0" sx="100000" sy="100000" flip="none" algn="tl"/>
          </a:blipFill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A6C5B9BA-446E-421E-9662-33C445DA63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71744" y="1035220"/>
            <a:ext cx="4436013" cy="545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65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18" y="823502"/>
            <a:ext cx="4357593" cy="5371449"/>
          </a:xfr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8B7F8911-9D74-4DBD-BB16-AFD6B42788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66960" y="602988"/>
            <a:ext cx="4227422" cy="565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0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14" y="754173"/>
            <a:ext cx="3915352" cy="5625943"/>
          </a:xfrm>
          <a:blipFill>
            <a:blip r:embed="rId2"/>
            <a:tile tx="0" ty="0" sx="100000" sy="100000" flip="none" algn="tl"/>
          </a:blipFill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201D85A1-879B-4BF7-A664-68E7CF46DE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10335" y="715609"/>
            <a:ext cx="3915351" cy="57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67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AC1DBA-96DB-4D3C-B1D2-E14F20CED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換你說說看長大後想做什麼？</a:t>
            </a:r>
            <a:endParaRPr lang="en-US" altLang="zh-TW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律動時間：夢想來了</a:t>
            </a:r>
            <a:endParaRPr lang="en-US" altLang="zh-TW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  <a:p>
            <a:pPr marL="0" indent="0">
              <a:buNone/>
            </a:pPr>
            <a:r>
              <a:rPr lang="zh-TW" altLang="en-US" sz="2400" u="sng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lang="en-US" altLang="zh-TW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https://www.youtube.com/watch?v=c3BFTiu8LMs</a:t>
            </a:r>
            <a:endParaRPr lang="en-US" altLang="zh-TW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請小朋友拿一張紙，想想看你以後想做什麼呢？把它畫出來，並拍照傳給老師。</a:t>
            </a:r>
            <a:endParaRPr lang="en-US" altLang="zh-TW" sz="24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  <a:p>
            <a:pPr marL="0" indent="0">
              <a:buNone/>
            </a:pPr>
            <a:endParaRPr lang="en-US" altLang="zh-TW" sz="4400" dirty="0">
              <a:solidFill>
                <a:prstClr val="black"/>
              </a:solidFill>
              <a:latin typeface="華康行楷體W5" panose="03000509000000000000" pitchFamily="65" charset="-120"/>
              <a:ea typeface="華康行楷體W5" panose="03000509000000000000" pitchFamily="65" charset="-120"/>
              <a:cs typeface="+mj-cs"/>
            </a:endParaRPr>
          </a:p>
          <a:p>
            <a:endParaRPr lang="en-US" altLang="zh-TW" sz="4400" dirty="0">
              <a:solidFill>
                <a:prstClr val="black"/>
              </a:solidFill>
              <a:latin typeface="華康行楷體W5" panose="03000509000000000000" pitchFamily="65" charset="-120"/>
              <a:ea typeface="華康行楷體W5" panose="03000509000000000000" pitchFamily="65" charset="-120"/>
              <a:cs typeface="+mj-cs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1431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102</Words>
  <Application>Microsoft Office PowerPoint</Application>
  <PresentationFormat>寬螢幕</PresentationFormat>
  <Paragraphs>10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7" baseType="lpstr">
      <vt:lpstr>華康行楷體W5</vt:lpstr>
      <vt:lpstr>華康娃娃體W7(P)</vt:lpstr>
      <vt:lpstr>華康流隸體</vt:lpstr>
      <vt:lpstr>新細明體</vt:lpstr>
      <vt:lpstr>標楷體</vt:lpstr>
      <vt:lpstr>Arial</vt:lpstr>
      <vt:lpstr>Calibri</vt:lpstr>
      <vt:lpstr>Calibri Light</vt:lpstr>
      <vt:lpstr>Office 佈景主題</vt:lpstr>
      <vt:lpstr>我的志向</vt:lpstr>
      <vt:lpstr>我們來看看這些小朋友的志向是什麼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我的志向</dc:title>
  <dc:creator>user</dc:creator>
  <cp:lastModifiedBy>user</cp:lastModifiedBy>
  <cp:revision>12</cp:revision>
  <dcterms:created xsi:type="dcterms:W3CDTF">2021-06-11T03:42:56Z</dcterms:created>
  <dcterms:modified xsi:type="dcterms:W3CDTF">2022-06-01T07:56:09Z</dcterms:modified>
</cp:coreProperties>
</file>