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940" r:id="rId1"/>
  </p:sldMasterIdLst>
  <p:notesMasterIdLst>
    <p:notesMasterId r:id="rId26"/>
  </p:notesMasterIdLst>
  <p:handoutMasterIdLst>
    <p:handoutMasterId r:id="rId27"/>
  </p:handoutMasterIdLst>
  <p:sldIdLst>
    <p:sldId id="3166" r:id="rId2"/>
    <p:sldId id="3168" r:id="rId3"/>
    <p:sldId id="3167" r:id="rId4"/>
    <p:sldId id="3132" r:id="rId5"/>
    <p:sldId id="3121" r:id="rId6"/>
    <p:sldId id="3169" r:id="rId7"/>
    <p:sldId id="3191" r:id="rId8"/>
    <p:sldId id="3173" r:id="rId9"/>
    <p:sldId id="3174" r:id="rId10"/>
    <p:sldId id="3175" r:id="rId11"/>
    <p:sldId id="3177" r:id="rId12"/>
    <p:sldId id="3192" r:id="rId13"/>
    <p:sldId id="3193" r:id="rId14"/>
    <p:sldId id="3178" r:id="rId15"/>
    <p:sldId id="3170" r:id="rId16"/>
    <p:sldId id="3125" r:id="rId17"/>
    <p:sldId id="3187" r:id="rId18"/>
    <p:sldId id="3123" r:id="rId19"/>
    <p:sldId id="3184" r:id="rId20"/>
    <p:sldId id="3118" r:id="rId21"/>
    <p:sldId id="3119" r:id="rId22"/>
    <p:sldId id="3180" r:id="rId23"/>
    <p:sldId id="3181" r:id="rId24"/>
    <p:sldId id="3172" r:id="rId25"/>
  </p:sldIdLst>
  <p:sldSz cx="12858750" cy="7232650"/>
  <p:notesSz cx="6797675" cy="9926638"/>
  <p:embeddedFontLst>
    <p:embeddedFont>
      <p:font typeface="微软雅黑 Light" panose="020B0502040204020203" pitchFamily="34" charset="-122"/>
      <p:regular r:id="rId28"/>
    </p:embeddedFont>
    <p:embeddedFont>
      <p:font typeface="標楷體" panose="03000509000000000000" pitchFamily="49" charset="-120"/>
      <p:regular r:id="rId29"/>
    </p:embeddedFont>
    <p:embeddedFont>
      <p:font typeface="Arial Unicode MS" panose="020B0604020202020204" pitchFamily="34" charset="-128"/>
      <p:regular r:id="rId30"/>
    </p:embeddedFont>
    <p:embeddedFont>
      <p:font typeface="宋体" panose="020B0604020202020204" pitchFamily="34" charset="0"/>
      <p:regular r:id="rId31"/>
    </p:embeddedFont>
    <p:embeddedFont>
      <p:font typeface="微软雅黑" panose="020B0604020202020204" pitchFamily="34" charset="0"/>
      <p:regular r:id="rId32"/>
      <p:bold r:id="rId33"/>
    </p:embeddedFont>
    <p:embeddedFont>
      <p:font typeface="微軟正黑體" panose="020B060402020202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Helvetica" pitchFamily="2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476"/>
    <a:srgbClr val="EC206C"/>
    <a:srgbClr val="CE000D"/>
    <a:srgbClr val="F3C5BE"/>
    <a:srgbClr val="60AEA9"/>
    <a:srgbClr val="BC148E"/>
    <a:srgbClr val="0A1A3B"/>
    <a:srgbClr val="FE67BE"/>
    <a:srgbClr val="84004C"/>
    <a:srgbClr val="8B2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9" autoAdjust="0"/>
    <p:restoredTop sz="92986" autoAdjust="0"/>
  </p:normalViewPr>
  <p:slideViewPr>
    <p:cSldViewPr>
      <p:cViewPr varScale="1">
        <p:scale>
          <a:sx n="94" d="100"/>
          <a:sy n="94" d="100"/>
        </p:scale>
        <p:origin x="360" y="82"/>
      </p:cViewPr>
      <p:guideLst>
        <p:guide orient="horz" pos="328"/>
        <p:guide pos="4050"/>
        <p:guide orient="horz" pos="4183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zh-CN"/>
          </a:p>
        </c:rich>
      </c:tx>
      <c:layout>
        <c:manualLayout>
          <c:xMode val="edge"/>
          <c:yMode val="edge"/>
          <c:x val="0.49493712839466497"/>
          <c:y val="1.9316848786758798E-2"/>
        </c:manualLayout>
      </c:layout>
      <c:overlay val="0"/>
      <c:spPr>
        <a:noFill/>
        <a:ln w="2538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noFill/>
            <a:ln w="25382">
              <a:noFill/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382">
                <a:noFill/>
              </a:ln>
            </c:spPr>
            <c:extLst>
              <c:ext xmlns:c16="http://schemas.microsoft.com/office/drawing/2014/chart" uri="{C3380CC4-5D6E-409C-BE32-E72D297353CC}">
                <c16:uniqueId val="{00000001-43C3-42B2-BDC6-291E98269AF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382">
                <a:noFill/>
              </a:ln>
            </c:spPr>
            <c:extLst>
              <c:ext xmlns:c16="http://schemas.microsoft.com/office/drawing/2014/chart" uri="{C3380CC4-5D6E-409C-BE32-E72D297353CC}">
                <c16:uniqueId val="{00000003-43C3-42B2-BDC6-291E98269AF0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43C3-42B2-BDC6-291E98269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3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solidFill>
              <a:schemeClr val="accent2"/>
            </a:solidFill>
            <a:ln w="25414">
              <a:noFill/>
            </a:ln>
          </c:spPr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 w="25414">
                <a:noFill/>
              </a:ln>
            </c:spPr>
            <c:extLst>
              <c:ext xmlns:c16="http://schemas.microsoft.com/office/drawing/2014/chart" uri="{C3380CC4-5D6E-409C-BE32-E72D297353CC}">
                <c16:uniqueId val="{00000001-93F7-4183-981D-9730FC927EE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93F7-4183-981D-9730FC927EE3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50</c:v>
                </c:pt>
                <c:pt idx="1">
                  <c:v>59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3-93F7-4183-981D-9730FC927E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1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2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solidFill>
              <a:srgbClr val="2C2C2C"/>
            </a:solidFill>
            <a:ln w="25416">
              <a:noFill/>
            </a:ln>
          </c:spPr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 w="25416">
                <a:noFill/>
              </a:ln>
            </c:spPr>
            <c:extLst>
              <c:ext xmlns:c16="http://schemas.microsoft.com/office/drawing/2014/chart" uri="{C3380CC4-5D6E-409C-BE32-E72D297353CC}">
                <c16:uniqueId val="{00000001-CDAF-4050-80F8-BA684DCF643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16">
                <a:noFill/>
              </a:ln>
            </c:spPr>
            <c:extLst>
              <c:ext xmlns:c16="http://schemas.microsoft.com/office/drawing/2014/chart" uri="{C3380CC4-5D6E-409C-BE32-E72D297353CC}">
                <c16:uniqueId val="{00000003-CDAF-4050-80F8-BA684DCF6436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CDAF-4050-80F8-BA684DCF64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1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2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solidFill>
              <a:srgbClr val="2C2C2C"/>
            </a:solidFill>
            <a:ln w="25383">
              <a:noFill/>
            </a:ln>
          </c:spPr>
          <c:dPt>
            <c:idx val="0"/>
            <c:bubble3D val="0"/>
            <c:spPr>
              <a:solidFill>
                <a:schemeClr val="accent4">
                  <a:lumMod val="50000"/>
                </a:schemeClr>
              </a:solidFill>
              <a:ln w="25383">
                <a:noFill/>
              </a:ln>
            </c:spPr>
            <c:extLst>
              <c:ext xmlns:c16="http://schemas.microsoft.com/office/drawing/2014/chart" uri="{C3380CC4-5D6E-409C-BE32-E72D297353CC}">
                <c16:uniqueId val="{00000001-91B0-4F0D-A1CC-58B73050590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383">
                <a:noFill/>
              </a:ln>
            </c:spPr>
            <c:extLst>
              <c:ext xmlns:c16="http://schemas.microsoft.com/office/drawing/2014/chart" uri="{C3380CC4-5D6E-409C-BE32-E72D297353CC}">
                <c16:uniqueId val="{00000003-91B0-4F0D-A1CC-58B730505905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91B0-4F0D-A1CC-58B730505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3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998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zh-CN"/>
          </a:p>
        </c:rich>
      </c:tx>
      <c:layout>
        <c:manualLayout>
          <c:xMode val="edge"/>
          <c:yMode val="edge"/>
          <c:x val="0.49493712839466497"/>
          <c:y val="1.9316848786758798E-2"/>
        </c:manualLayout>
      </c:layout>
      <c:overlay val="0"/>
      <c:spPr>
        <a:noFill/>
        <a:ln w="2538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noFill/>
            <a:ln w="25382">
              <a:noFill/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382">
                <a:noFill/>
              </a:ln>
            </c:spPr>
            <c:extLst>
              <c:ext xmlns:c16="http://schemas.microsoft.com/office/drawing/2014/chart" uri="{C3380CC4-5D6E-409C-BE32-E72D297353CC}">
                <c16:uniqueId val="{00000001-BF15-493D-A6B2-BA7B1E16BCC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382">
                <a:noFill/>
              </a:ln>
            </c:spPr>
            <c:extLst>
              <c:ext xmlns:c16="http://schemas.microsoft.com/office/drawing/2014/chart" uri="{C3380CC4-5D6E-409C-BE32-E72D297353CC}">
                <c16:uniqueId val="{00000003-BF15-493D-A6B2-BA7B1E16BCCC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BF15-493D-A6B2-BA7B1E16B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3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2020/2/18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942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264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90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425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405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108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377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45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29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3840B-94F0-49FA-A493-1B79233BF6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73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35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0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642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2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315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9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9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71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9513" y="558800"/>
            <a:ext cx="4959350" cy="2790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2654695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1050" y="558800"/>
            <a:ext cx="4960938" cy="2790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4273771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06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633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69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13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" y="688"/>
            <a:ext cx="12876225" cy="72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90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1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microsoft.com/office/2007/relationships/hdphoto" Target="../media/hdphoto1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46.jpeg"/><Relationship Id="rId5" Type="http://schemas.openxmlformats.org/officeDocument/2006/relationships/image" Target="../media/image43.png"/><Relationship Id="rId15" Type="http://schemas.microsoft.com/office/2007/relationships/hdphoto" Target="../media/hdphoto19.wdp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4.wdp"/><Relationship Id="rId18" Type="http://schemas.openxmlformats.org/officeDocument/2006/relationships/image" Target="../media/image58.png"/><Relationship Id="rId3" Type="http://schemas.openxmlformats.org/officeDocument/2006/relationships/image" Target="../media/image49.png"/><Relationship Id="rId21" Type="http://schemas.microsoft.com/office/2007/relationships/hdphoto" Target="../media/hdphoto3.wdp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6" Type="http://schemas.microsoft.com/office/2007/relationships/hdphoto" Target="../media/hdphoto25.wdp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microsoft.com/office/2007/relationships/hdphoto" Target="../media/hdphoto23.wdp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19" Type="http://schemas.microsoft.com/office/2007/relationships/hdphoto" Target="../media/hdphoto26.wdp"/><Relationship Id="rId4" Type="http://schemas.microsoft.com/office/2007/relationships/hdphoto" Target="../media/hdphoto20.wdp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13.png"/><Relationship Id="rId12" Type="http://schemas.microsoft.com/office/2007/relationships/hdphoto" Target="../media/hdphoto20.wdp"/><Relationship Id="rId17" Type="http://schemas.microsoft.com/office/2007/relationships/hdphoto" Target="../media/hdphoto29.wdp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image" Target="../media/image49.png"/><Relationship Id="rId5" Type="http://schemas.openxmlformats.org/officeDocument/2006/relationships/chart" Target="../charts/chart1.xml"/><Relationship Id="rId15" Type="http://schemas.openxmlformats.org/officeDocument/2006/relationships/chart" Target="../charts/chart5.xml"/><Relationship Id="rId10" Type="http://schemas.openxmlformats.org/officeDocument/2006/relationships/chart" Target="../charts/chart4.xml"/><Relationship Id="rId4" Type="http://schemas.microsoft.com/office/2007/relationships/hdphoto" Target="../media/hdphoto27.wdp"/><Relationship Id="rId9" Type="http://schemas.openxmlformats.org/officeDocument/2006/relationships/chart" Target="../charts/chart3.xml"/><Relationship Id="rId14" Type="http://schemas.microsoft.com/office/2007/relationships/hdphoto" Target="../media/hdphoto2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0.wdp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8423" y="893"/>
            <a:ext cx="12857163" cy="72317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1623334" y="1912009"/>
            <a:ext cx="96120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TW" sz="6000" b="1" cap="all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2019</a:t>
            </a:r>
            <a:r>
              <a:rPr lang="zh-TW" altLang="en-US" sz="6000" b="1" cap="all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新型冠狀病毒校園因應</a:t>
            </a:r>
            <a:endParaRPr lang="zh-CN" altLang="en-US" sz="6000" b="1" cap="all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2937420" y="3184277"/>
            <a:ext cx="6983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TW" sz="28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2019-nCoV</a:t>
            </a:r>
            <a:endParaRPr lang="zh-CN" altLang="en-US" sz="28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454FCF3-E03F-4417-8169-70D38FA56D24}"/>
              </a:ext>
            </a:extLst>
          </p:cNvPr>
          <p:cNvSpPr txBox="1"/>
          <p:nvPr/>
        </p:nvSpPr>
        <p:spPr>
          <a:xfrm>
            <a:off x="3574727" y="4071020"/>
            <a:ext cx="6599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疫情通報及諮詢專線</a:t>
            </a:r>
            <a:r>
              <a:rPr lang="en-US" altLang="zh-TW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1922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DCA4999-10E4-4213-9F2C-FD5DA6AEBA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894" b="91915" l="72889" r="89333">
                        <a14:foregroundMark x1="81333" y1="91277" x2="84222" y2="91915"/>
                        <a14:foregroundMark x1="89111" y1="82340" x2="89333" y2="86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98" t="73152" r="8542" b="7290"/>
          <a:stretch/>
        </p:blipFill>
        <p:spPr>
          <a:xfrm>
            <a:off x="2585100" y="3837682"/>
            <a:ext cx="989627" cy="100277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789392" y="5799143"/>
            <a:ext cx="8758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TW" altLang="en-US" sz="1800" dirty="0">
                <a:solidFill>
                  <a:srgbClr val="002060"/>
                </a:solidFill>
              </a:rPr>
              <a:t>新北市學校護理人員協會 製作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789392" y="6209636"/>
            <a:ext cx="875875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TW" altLang="en-US" sz="1800" dirty="0">
                <a:solidFill>
                  <a:srgbClr val="002060"/>
                </a:solidFill>
              </a:rPr>
              <a:t>新北市政府教育局 監製</a:t>
            </a:r>
            <a:endParaRPr lang="en-US" altLang="zh-TW" sz="1800" dirty="0">
              <a:solidFill>
                <a:srgbClr val="002060"/>
              </a:solidFill>
            </a:endParaRPr>
          </a:p>
          <a:p>
            <a:r>
              <a:rPr lang="en-US" altLang="zh-TW" sz="1800" dirty="0">
                <a:solidFill>
                  <a:srgbClr val="002060"/>
                </a:solidFill>
              </a:rPr>
              <a:t>2020.02.15</a:t>
            </a:r>
            <a:endParaRPr lang="zh-TW" altLang="en-US" sz="1800" dirty="0">
              <a:solidFill>
                <a:srgbClr val="002060"/>
              </a:solidFill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7E15E6B8-F220-4C27-9C12-6899A296CBF3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066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372A95EB-9B46-455D-BEF1-923F1A4BD0BC}"/>
              </a:ext>
            </a:extLst>
          </p:cNvPr>
          <p:cNvSpPr txBox="1"/>
          <p:nvPr/>
        </p:nvSpPr>
        <p:spPr>
          <a:xfrm>
            <a:off x="92671" y="380424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口罩選擇及配戴方式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BCC6F8E-D807-423B-9CAC-6C8E396AA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719" y="3868701"/>
            <a:ext cx="3132000" cy="3132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429DBC7-BBC2-4D75-94D8-918B300B5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31" y="3868701"/>
            <a:ext cx="3132000" cy="3132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0BD517E-615E-4299-9E4A-8A12F93CFC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31" y="3868701"/>
            <a:ext cx="3132000" cy="3132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5442090-0DC0-475D-80F3-C5F556A427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1" y="3868701"/>
            <a:ext cx="3132000" cy="3132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921A316-F41E-4DE0-B7A9-98FBD3AAA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15" y="132433"/>
            <a:ext cx="5698604" cy="3738284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37ED81C5-0D64-46ED-A880-56B7B3B7C52F}"/>
              </a:ext>
            </a:extLst>
          </p:cNvPr>
          <p:cNvSpPr txBox="1"/>
          <p:nvPr/>
        </p:nvSpPr>
        <p:spPr>
          <a:xfrm>
            <a:off x="744390" y="1454184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購買醫用口罩，選擇有</a:t>
            </a:r>
            <a:r>
              <a:rPr lang="en-US" altLang="zh-TW" sz="4000" dirty="0"/>
              <a:t>“</a:t>
            </a:r>
            <a:r>
              <a:rPr lang="zh-TW" altLang="en-US" sz="4000" dirty="0"/>
              <a:t>衛部（署）字號</a:t>
            </a:r>
            <a:r>
              <a:rPr lang="en-US" altLang="zh-TW" sz="4000" dirty="0"/>
              <a:t>”</a:t>
            </a:r>
            <a:r>
              <a:rPr lang="zh-TW" altLang="en-US" sz="4000" dirty="0"/>
              <a:t>的才是醫療口罩。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79D2280-7DA3-45DF-8E8A-5D4D0E870F87}"/>
              </a:ext>
            </a:extLst>
          </p:cNvPr>
          <p:cNvSpPr txBox="1"/>
          <p:nvPr/>
        </p:nvSpPr>
        <p:spPr>
          <a:xfrm>
            <a:off x="6789415" y="31842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AFD0280D-7782-464D-BA11-F642AF55FEF3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90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A1D4F701-2C5B-486B-9B46-DAB5C3C2CED1}"/>
              </a:ext>
            </a:extLst>
          </p:cNvPr>
          <p:cNvSpPr txBox="1"/>
          <p:nvPr/>
        </p:nvSpPr>
        <p:spPr>
          <a:xfrm>
            <a:off x="3044999" y="447973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常見的口罩配戴錯誤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D93D720-5216-4389-AE71-70B3193D7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5" y="1542530"/>
            <a:ext cx="7992888" cy="52397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FEBE13F-003C-4364-A99A-38C0C2FA9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607" y="1501726"/>
            <a:ext cx="3960440" cy="5280587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7476C5F5-1E44-46B6-8D0F-0F84F2F86970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0197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000" b="95500" l="0" r="50000">
                        <a14:foregroundMark x1="27068" y1="70688" x2="27444" y2="74625"/>
                        <a14:foregroundMark x1="35902" y1="71500" x2="37030" y2="73188"/>
                        <a14:foregroundMark x1="35338" y1="72000" x2="35526" y2="74000"/>
                        <a14:foregroundMark x1="36654" y1="71500" x2="38534" y2="70750"/>
                        <a14:foregroundMark x1="37970" y1="71625" x2="38158" y2="73313"/>
                        <a14:foregroundMark x1="34398" y1="70750" x2="34398" y2="70750"/>
                        <a14:foregroundMark x1="34586" y1="71313" x2="34586" y2="71313"/>
                        <a14:foregroundMark x1="16165" y1="72813" x2="20489" y2="73313"/>
                        <a14:foregroundMark x1="16353" y1="72063" x2="18045" y2="70438"/>
                        <a14:foregroundMark x1="26128" y1="82188" x2="39850" y2="80375"/>
                        <a14:foregroundMark x1="34023" y1="87313" x2="34962" y2="88813"/>
                        <a14:foregroundMark x1="9023" y1="93688" x2="41917" y2="93063"/>
                        <a14:foregroundMark x1="41917" y1="93688" x2="9962" y2="94250"/>
                        <a14:foregroundMark x1="14850" y1="94688" x2="42293" y2="94313"/>
                        <a14:foregroundMark x1="10902" y1="92875" x2="39850" y2="92500"/>
                        <a14:foregroundMark x1="8083" y1="93563" x2="9962" y2="94125"/>
                        <a14:foregroundMark x1="7519" y1="93375" x2="11090" y2="92500"/>
                        <a14:foregroundMark x1="7519" y1="94000" x2="9962" y2="94563"/>
                        <a14:foregroundMark x1="40038" y1="92500" x2="44737" y2="93750"/>
                        <a14:foregroundMark x1="43609" y1="94563" x2="39474" y2="94625"/>
                        <a14:foregroundMark x1="44925" y1="94188" x2="44361" y2="93813"/>
                        <a14:backgroundMark x1="16917" y1="91313" x2="40038" y2="91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68439" r="49949" b="5198"/>
          <a:stretch/>
        </p:blipFill>
        <p:spPr>
          <a:xfrm>
            <a:off x="9824366" y="1679112"/>
            <a:ext cx="2448588" cy="387889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35625" l="0" r="49624">
                        <a14:foregroundMark x1="21617" y1="9813" x2="22556" y2="10625"/>
                        <a14:foregroundMark x1="16917" y1="10313" x2="19173" y2="10313"/>
                        <a14:foregroundMark x1="17857" y1="11375" x2="19925" y2="11000"/>
                        <a14:foregroundMark x1="21617" y1="13625" x2="21617" y2="13625"/>
                        <a14:foregroundMark x1="24060" y1="13563" x2="24060" y2="13563"/>
                        <a14:foregroundMark x1="26880" y1="13438" x2="26880" y2="13438"/>
                        <a14:foregroundMark x1="28947" y1="13438" x2="28947" y2="13438"/>
                        <a14:foregroundMark x1="34398" y1="11438" x2="34398" y2="11438"/>
                        <a14:foregroundMark x1="32895" y1="11313" x2="32895" y2="11313"/>
                        <a14:foregroundMark x1="24060" y1="16813" x2="24060" y2="16813"/>
                        <a14:foregroundMark x1="24624" y1="19563" x2="34586" y2="19875"/>
                        <a14:foregroundMark x1="41917" y1="17438" x2="37030" y2="18875"/>
                        <a14:foregroundMark x1="27256" y1="23188" x2="27820" y2="23688"/>
                        <a14:foregroundMark x1="6391" y1="32750" x2="25000" y2="32750"/>
                        <a14:foregroundMark x1="6203" y1="32750" x2="25940" y2="33313"/>
                        <a14:foregroundMark x1="25940" y1="33625" x2="6203" y2="33313"/>
                        <a14:foregroundMark x1="6579" y1="32125" x2="24624" y2="31750"/>
                        <a14:foregroundMark x1="26316" y1="32000" x2="27444" y2="33188"/>
                        <a14:foregroundMark x1="27444" y1="33563" x2="28383" y2="33625"/>
                        <a14:foregroundMark x1="28947" y1="32813" x2="29887" y2="33063"/>
                        <a14:foregroundMark x1="28947" y1="32875" x2="28947" y2="33188"/>
                        <a14:foregroundMark x1="6015" y1="32125" x2="5827" y2="33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85" r="50000" b="64934"/>
          <a:stretch/>
        </p:blipFill>
        <p:spPr>
          <a:xfrm>
            <a:off x="395445" y="1944351"/>
            <a:ext cx="2376264" cy="384220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25" b="49875" l="48308" r="99624">
                        <a14:foregroundMark x1="65602" y1="31563" x2="69361" y2="31250"/>
                        <a14:foregroundMark x1="66353" y1="33438" x2="78947" y2="33875"/>
                        <a14:foregroundMark x1="79887" y1="30938" x2="78947" y2="31563"/>
                        <a14:foregroundMark x1="76692" y1="27125" x2="78571" y2="28625"/>
                        <a14:foregroundMark x1="59211" y1="27563" x2="64098" y2="29938"/>
                        <a14:foregroundMark x1="67857" y1="21063" x2="70489" y2="21063"/>
                        <a14:foregroundMark x1="69737" y1="21625" x2="70301" y2="23125"/>
                        <a14:foregroundMark x1="83083" y1="20813" x2="84962" y2="22500"/>
                        <a14:foregroundMark x1="84398" y1="23125" x2="84398" y2="22000"/>
                        <a14:foregroundMark x1="61654" y1="43375" x2="83083" y2="43063"/>
                        <a14:foregroundMark x1="63722" y1="45063" x2="88910" y2="44688"/>
                        <a14:foregroundMark x1="63722" y1="47000" x2="84586" y2="46313"/>
                        <a14:foregroundMark x1="58271" y1="43000" x2="63346" y2="47000"/>
                        <a14:foregroundMark x1="59586" y1="42625" x2="82331" y2="41750"/>
                        <a14:foregroundMark x1="86090" y1="42375" x2="88910" y2="43813"/>
                        <a14:foregroundMark x1="90414" y1="44813" x2="83459" y2="47125"/>
                        <a14:foregroundMark x1="90977" y1="44063" x2="88158" y2="42313"/>
                        <a14:foregroundMark x1="65226" y1="47500" x2="82331" y2="47313"/>
                        <a14:foregroundMark x1="60714" y1="46250" x2="62594" y2="47813"/>
                        <a14:foregroundMark x1="67105" y1="47938" x2="71617" y2="47813"/>
                        <a14:foregroundMark x1="90414" y1="45750" x2="84586" y2="47313"/>
                        <a14:backgroundMark x1="62782" y1="40938" x2="79699" y2="4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141" b="50995"/>
          <a:stretch/>
        </p:blipFill>
        <p:spPr>
          <a:xfrm>
            <a:off x="2823260" y="1960141"/>
            <a:ext cx="2304256" cy="427773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38" b="81250" l="45865" r="100000">
                        <a14:foregroundMark x1="67481" y1="54063" x2="68421" y2="56250"/>
                        <a14:foregroundMark x1="72556" y1="54500" x2="72556" y2="54500"/>
                        <a14:foregroundMark x1="84211" y1="54250" x2="85338" y2="56313"/>
                        <a14:foregroundMark x1="81955" y1="54125" x2="82895" y2="55813"/>
                        <a14:foregroundMark x1="68421" y1="56375" x2="68233" y2="57500"/>
                        <a14:foregroundMark x1="87782" y1="62750" x2="90414" y2="66063"/>
                        <a14:foregroundMark x1="87970" y1="58750" x2="87782" y2="61375"/>
                        <a14:foregroundMark x1="80451" y1="68250" x2="84398" y2="67938"/>
                        <a14:foregroundMark x1="57143" y1="75938" x2="84586" y2="75813"/>
                        <a14:foregroundMark x1="66165" y1="78000" x2="85338" y2="78063"/>
                        <a14:foregroundMark x1="65789" y1="80375" x2="82895" y2="79250"/>
                        <a14:foregroundMark x1="63346" y1="76875" x2="62406" y2="79875"/>
                        <a14:foregroundMark x1="58271" y1="76000" x2="61278" y2="77938"/>
                        <a14:foregroundMark x1="57707" y1="75438" x2="61090" y2="75063"/>
                        <a14:foregroundMark x1="64662" y1="75250" x2="81579" y2="74875"/>
                        <a14:foregroundMark x1="83459" y1="74813" x2="88158" y2="76438"/>
                        <a14:foregroundMark x1="84962" y1="75000" x2="88158" y2="75625"/>
                        <a14:foregroundMark x1="88158" y1="77500" x2="84586" y2="79938"/>
                        <a14:foregroundMark x1="82519" y1="64688" x2="91541" y2="67313"/>
                        <a14:foregroundMark x1="86654" y1="69188" x2="77256" y2="69438"/>
                        <a14:foregroundMark x1="62970" y1="80313" x2="78195" y2="80313"/>
                        <a14:foregroundMark x1="79511" y1="80563" x2="83459" y2="80375"/>
                        <a14:foregroundMark x1="62970" y1="80875" x2="68045" y2="80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1991" b="19136"/>
          <a:stretch/>
        </p:blipFill>
        <p:spPr>
          <a:xfrm>
            <a:off x="7586222" y="1935402"/>
            <a:ext cx="2448272" cy="425186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473"/>
          <a:stretch/>
        </p:blipFill>
        <p:spPr>
          <a:xfrm>
            <a:off x="884759" y="231949"/>
            <a:ext cx="8270675" cy="187220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50" b="65375" l="0" r="52820">
                        <a14:foregroundMark x1="21429" y1="40938" x2="32707" y2="41000"/>
                        <a14:foregroundMark x1="23872" y1="39563" x2="24624" y2="40313"/>
                        <a14:foregroundMark x1="16917" y1="39250" x2="20113" y2="39313"/>
                        <a14:foregroundMark x1="17481" y1="40375" x2="19925" y2="40125"/>
                        <a14:foregroundMark x1="18421" y1="41125" x2="20677" y2="41188"/>
                        <a14:foregroundMark x1="34586" y1="39375" x2="35902" y2="41313"/>
                        <a14:foregroundMark x1="35526" y1="38938" x2="37782" y2="41313"/>
                        <a14:foregroundMark x1="30075" y1="49063" x2="30075" y2="49063"/>
                        <a14:foregroundMark x1="23308" y1="50688" x2="33083" y2="48750"/>
                        <a14:foregroundMark x1="8459" y1="61250" x2="40789" y2="60688"/>
                        <a14:foregroundMark x1="14286" y1="63313" x2="31203" y2="63563"/>
                        <a14:foregroundMark x1="32143" y1="62625" x2="37970" y2="61063"/>
                        <a14:foregroundMark x1="40038" y1="62063" x2="41353" y2="60750"/>
                        <a14:foregroundMark x1="38910" y1="62063" x2="38910" y2="62063"/>
                        <a14:foregroundMark x1="38910" y1="62063" x2="33083" y2="64000"/>
                        <a14:foregroundMark x1="7331" y1="61000" x2="14474" y2="60188"/>
                        <a14:foregroundMark x1="7707" y1="61438" x2="13158" y2="63188"/>
                        <a14:foregroundMark x1="15414" y1="63813" x2="29887" y2="63750"/>
                        <a14:foregroundMark x1="16729" y1="60625" x2="36278" y2="59938"/>
                        <a14:backgroundMark x1="11654" y1="59062" x2="36466" y2="5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32" r="48409" b="35191"/>
          <a:stretch/>
        </p:blipFill>
        <p:spPr>
          <a:xfrm>
            <a:off x="5144794" y="1960141"/>
            <a:ext cx="2447956" cy="3978115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11829975" y="6568653"/>
            <a:ext cx="731011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4784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D2CBBA64-45BE-46F6-ACA1-2AF66473B7C6}"/>
              </a:ext>
            </a:extLst>
          </p:cNvPr>
          <p:cNvSpPr txBox="1"/>
          <p:nvPr/>
        </p:nvSpPr>
        <p:spPr>
          <a:xfrm>
            <a:off x="3120653" y="311898"/>
            <a:ext cx="6617443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完整洗手</a:t>
            </a:r>
            <a:r>
              <a:rPr lang="en-US" altLang="zh-TW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</a:t>
            </a: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字訣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1E9A352-9A09-4851-84E7-0A8858C62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625" r="90000">
                        <a14:foregroundMark x1="10500" y1="25667" x2="7000" y2="34167"/>
                        <a14:foregroundMark x1="7750" y1="48833" x2="7750" y2="52000"/>
                        <a14:foregroundMark x1="6750" y1="46833" x2="6625" y2="50500"/>
                        <a14:foregroundMark x1="7625" y1="45333" x2="6750" y2="45333"/>
                        <a14:foregroundMark x1="10125" y1="80000" x2="10750" y2="81333"/>
                        <a14:foregroundMark x1="9500" y1="81833" x2="10250" y2="81833"/>
                        <a14:foregroundMark x1="10125" y1="81833" x2="10125" y2="81833"/>
                        <a14:foregroundMark x1="8875" y1="81667" x2="11125" y2="81333"/>
                        <a14:foregroundMark x1="63250" y1="50333" x2="68250" y2="50500"/>
                        <a14:foregroundMark x1="63000" y1="50833" x2="66250" y2="51167"/>
                        <a14:foregroundMark x1="64375" y1="51833" x2="61875" y2="53167"/>
                        <a14:foregroundMark x1="61375" y1="81833" x2="61750" y2="82000"/>
                        <a14:foregroundMark x1="67500" y1="51500" x2="72250" y2="50833"/>
                        <a14:foregroundMark x1="72250" y1="50833" x2="72625" y2="50500"/>
                        <a14:backgroundMark x1="33375" y1="12667" x2="70500" y2="14667"/>
                        <a14:backgroundMark x1="75505" y1="50167" x2="73750" y2="65667"/>
                        <a14:backgroundMark x1="76750" y1="39167" x2="75505" y2="50167"/>
                        <a14:backgroundMark x1="73750" y1="65667" x2="68500" y2="70833"/>
                        <a14:backgroundMark x1="68500" y1="70833" x2="68375" y2="74000"/>
                        <a14:backgroundMark x1="76250" y1="41167" x2="74125" y2="46833"/>
                        <a14:backgroundMark x1="73862" y1="50167" x2="73625" y2="53167"/>
                        <a14:backgroundMark x1="74014" y1="48245" x2="73862" y2="50167"/>
                        <a14:backgroundMark x1="74125" y1="46833" x2="74098" y2="47179"/>
                        <a14:backgroundMark x1="73625" y1="53167" x2="74750" y2="57000"/>
                        <a14:backgroundMark x1="65000" y1="80833" x2="69750" y2="84167"/>
                        <a14:backgroundMark x1="69750" y1="84167" x2="74875" y2="83833"/>
                        <a14:backgroundMark x1="74875" y1="83833" x2="75000" y2="83833"/>
                        <a14:backgroundMark x1="72295" y1="51451" x2="72750" y2="5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5" r="22511" b="15582"/>
          <a:stretch/>
        </p:blipFill>
        <p:spPr>
          <a:xfrm>
            <a:off x="1748855" y="1177368"/>
            <a:ext cx="9001000" cy="56073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09470B4-0C58-46D9-AF44-13BA6491A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8" y="3719625"/>
            <a:ext cx="3896591" cy="3896591"/>
          </a:xfrm>
          <a:prstGeom prst="rect">
            <a:avLst/>
          </a:prstGeom>
        </p:spPr>
      </p:pic>
      <p:sp>
        <p:nvSpPr>
          <p:cNvPr id="7" name="Rounded Rectangle 81">
            <a:extLst>
              <a:ext uri="{FF2B5EF4-FFF2-40B4-BE49-F238E27FC236}">
                <a16:creationId xmlns:a16="http://schemas.microsoft.com/office/drawing/2014/main" id="{AC299AF8-A61F-4431-A98F-960D0A5DF017}"/>
              </a:ext>
            </a:extLst>
          </p:cNvPr>
          <p:cNvSpPr/>
          <p:nvPr/>
        </p:nvSpPr>
        <p:spPr>
          <a:xfrm>
            <a:off x="164679" y="764329"/>
            <a:ext cx="3456384" cy="409388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洗手時間應在</a:t>
            </a:r>
            <a:r>
              <a:rPr lang="en-US" altLang="zh-TW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40~60</a:t>
            </a: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秒之間</a:t>
            </a:r>
            <a:endParaRPr lang="en-US" altLang="zh-CN" sz="20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9561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962FD2B6-0805-49EA-849F-BA9C3BEF61A7}"/>
              </a:ext>
            </a:extLst>
          </p:cNvPr>
          <p:cNvSpPr txBox="1"/>
          <p:nvPr/>
        </p:nvSpPr>
        <p:spPr>
          <a:xfrm>
            <a:off x="-440096" y="295389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學校洗手時機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55CC4987-CDEA-4E91-81DC-31CD48D68318}"/>
              </a:ext>
            </a:extLst>
          </p:cNvPr>
          <p:cNvGrpSpPr/>
          <p:nvPr/>
        </p:nvGrpSpPr>
        <p:grpSpPr>
          <a:xfrm>
            <a:off x="2649970" y="4326789"/>
            <a:ext cx="2756407" cy="2900049"/>
            <a:chOff x="3690062" y="4344103"/>
            <a:chExt cx="2756407" cy="2900049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72DD1FB-0EB8-4E29-A5CD-00AF32557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7556" y1="24786" x2="27778" y2="40812"/>
                          <a14:foregroundMark x1="71111" y1="45940" x2="73333" y2="46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0" t="19262" r="30522" b="20923"/>
            <a:stretch/>
          </p:blipFill>
          <p:spPr>
            <a:xfrm>
              <a:off x="3707792" y="4344103"/>
              <a:ext cx="1987047" cy="2666354"/>
            </a:xfrm>
            <a:prstGeom prst="rect">
              <a:avLst/>
            </a:prstGeom>
          </p:spPr>
        </p:pic>
        <p:sp>
          <p:nvSpPr>
            <p:cNvPr id="26" name="流程圖: 結束點 25">
              <a:extLst>
                <a:ext uri="{FF2B5EF4-FFF2-40B4-BE49-F238E27FC236}">
                  <a16:creationId xmlns:a16="http://schemas.microsoft.com/office/drawing/2014/main" id="{57433A8A-5AED-4DFF-BC0B-EB1BC868F468}"/>
                </a:ext>
              </a:extLst>
            </p:cNvPr>
            <p:cNvSpPr/>
            <p:nvPr/>
          </p:nvSpPr>
          <p:spPr>
            <a:xfrm>
              <a:off x="3690062" y="6440595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進教室</a:t>
              </a:r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7A2F9A3E-1D36-4752-BFEA-955F6E3A9634}"/>
                </a:ext>
              </a:extLst>
            </p:cNvPr>
            <p:cNvSpPr/>
            <p:nvPr/>
          </p:nvSpPr>
          <p:spPr>
            <a:xfrm>
              <a:off x="5147964" y="5971056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前</a:t>
              </a: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0854B465-2B73-4A2E-BA37-9D14B5841EE4}"/>
              </a:ext>
            </a:extLst>
          </p:cNvPr>
          <p:cNvGrpSpPr/>
          <p:nvPr/>
        </p:nvGrpSpPr>
        <p:grpSpPr>
          <a:xfrm>
            <a:off x="249317" y="1429444"/>
            <a:ext cx="4428110" cy="2594780"/>
            <a:chOff x="315155" y="1506677"/>
            <a:chExt cx="4428110" cy="259478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A49E97C-5A1C-4D12-B396-4D83C8E7B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8" b="89791" l="2889" r="98667">
                          <a14:foregroundMark x1="77333" y1="49738" x2="79111" y2="53141"/>
                          <a14:foregroundMark x1="56444" y1="49476" x2="55333" y2="51309"/>
                          <a14:foregroundMark x1="67111" y1="46859" x2="70222" y2="49476"/>
                          <a14:foregroundMark x1="88889" y1="63089" x2="89111" y2="68586"/>
                          <a14:foregroundMark x1="93556" y1="67539" x2="95111" y2="66492"/>
                          <a14:foregroundMark x1="7556" y1="66492" x2="9111" y2="69634"/>
                          <a14:foregroundMark x1="2889" y1="66230" x2="3333" y2="67801"/>
                          <a14:foregroundMark x1="98667" y1="63874" x2="98667" y2="6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5" b="12923"/>
            <a:stretch/>
          </p:blipFill>
          <p:spPr>
            <a:xfrm>
              <a:off x="315155" y="1506677"/>
              <a:ext cx="3864652" cy="2546192"/>
            </a:xfrm>
            <a:prstGeom prst="rect">
              <a:avLst/>
            </a:prstGeom>
          </p:spPr>
        </p:pic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209CD7FF-201E-4922-BC88-6CDECC28FBD4}"/>
                </a:ext>
              </a:extLst>
            </p:cNvPr>
            <p:cNvGrpSpPr/>
            <p:nvPr/>
          </p:nvGrpSpPr>
          <p:grpSpPr>
            <a:xfrm>
              <a:off x="1926765" y="2828361"/>
              <a:ext cx="2816500" cy="1273096"/>
              <a:chOff x="1926765" y="2828361"/>
              <a:chExt cx="2816500" cy="1273096"/>
            </a:xfrm>
          </p:grpSpPr>
          <p:sp>
            <p:nvSpPr>
              <p:cNvPr id="28" name="流程圖: 結束點 27">
                <a:extLst>
                  <a:ext uri="{FF2B5EF4-FFF2-40B4-BE49-F238E27FC236}">
                    <a16:creationId xmlns:a16="http://schemas.microsoft.com/office/drawing/2014/main" id="{3845B708-1361-4F24-B4DA-EA03D78220E5}"/>
                  </a:ext>
                </a:extLst>
              </p:cNvPr>
              <p:cNvSpPr/>
              <p:nvPr/>
            </p:nvSpPr>
            <p:spPr>
              <a:xfrm>
                <a:off x="1926765" y="3312247"/>
                <a:ext cx="1987047" cy="630047"/>
              </a:xfrm>
              <a:prstGeom prst="flowChartTerminator">
                <a:avLst/>
              </a:prstGeom>
              <a:solidFill>
                <a:schemeClr val="bg1"/>
              </a:solidFill>
              <a:ln w="38100">
                <a:solidFill>
                  <a:srgbClr val="F3C5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TW" altLang="en-US" sz="3200" b="1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吃東西</a:t>
                </a:r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78A79C7C-7507-482E-98AD-E975F8D9AACA}"/>
                  </a:ext>
                </a:extLst>
              </p:cNvPr>
              <p:cNvSpPr/>
              <p:nvPr/>
            </p:nvSpPr>
            <p:spPr>
              <a:xfrm>
                <a:off x="3444760" y="2828361"/>
                <a:ext cx="1298505" cy="1273096"/>
              </a:xfrm>
              <a:prstGeom prst="ellipse">
                <a:avLst/>
              </a:prstGeom>
              <a:solidFill>
                <a:srgbClr val="CE00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6600" b="1" dirty="0"/>
                  <a:t>前</a:t>
                </a:r>
              </a:p>
            </p:txBody>
          </p:sp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72AF2B3D-3F0C-44E8-AFF1-FEBCA0A64243}"/>
              </a:ext>
            </a:extLst>
          </p:cNvPr>
          <p:cNvGrpSpPr/>
          <p:nvPr/>
        </p:nvGrpSpPr>
        <p:grpSpPr>
          <a:xfrm>
            <a:off x="5260677" y="251579"/>
            <a:ext cx="3007234" cy="3790215"/>
            <a:chOff x="5276066" y="426920"/>
            <a:chExt cx="3007234" cy="3790215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9ECC632-D6EB-4FBB-A58D-F997E84ED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4444" l="10000" r="90000">
                          <a14:foregroundMark x1="75484" y1="46889" x2="75161" y2="60889"/>
                          <a14:foregroundMark x1="70323" y1="46000" x2="82903" y2="53333"/>
                          <a14:foregroundMark x1="82903" y1="53333" x2="79677" y2="77333"/>
                          <a14:foregroundMark x1="79677" y1="77333" x2="73226" y2="89333"/>
                          <a14:foregroundMark x1="73226" y1="89333" x2="58710" y2="94444"/>
                          <a14:foregroundMark x1="58710" y1="94444" x2="46129" y2="85333"/>
                          <a14:foregroundMark x1="46129" y1="85333" x2="44839" y2="79778"/>
                          <a14:foregroundMark x1="54839" y1="83333" x2="69677" y2="82667"/>
                          <a14:foregroundMark x1="64839" y1="72444" x2="60000" y2="74222"/>
                          <a14:foregroundMark x1="79355" y1="64222" x2="79355" y2="64222"/>
                          <a14:foregroundMark x1="73548" y1="65556" x2="75806" y2="71333"/>
                          <a14:foregroundMark x1="27097" y1="79333" x2="30000" y2="80000"/>
                          <a14:foregroundMark x1="37097" y1="81333" x2="40645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3" t="6321" r="6511" b="5358"/>
            <a:stretch/>
          </p:blipFill>
          <p:spPr>
            <a:xfrm>
              <a:off x="5276066" y="426920"/>
              <a:ext cx="2376264" cy="3785652"/>
            </a:xfrm>
            <a:prstGeom prst="rect">
              <a:avLst/>
            </a:prstGeom>
          </p:spPr>
        </p:pic>
        <p:sp>
          <p:nvSpPr>
            <p:cNvPr id="30" name="流程圖: 結束點 29">
              <a:extLst>
                <a:ext uri="{FF2B5EF4-FFF2-40B4-BE49-F238E27FC236}">
                  <a16:creationId xmlns:a16="http://schemas.microsoft.com/office/drawing/2014/main" id="{6A1449DC-B107-4A78-8078-A52B8E78A956}"/>
                </a:ext>
              </a:extLst>
            </p:cNvPr>
            <p:cNvSpPr/>
            <p:nvPr/>
          </p:nvSpPr>
          <p:spPr>
            <a:xfrm>
              <a:off x="5532430" y="3430632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上廁所</a:t>
              </a: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481CF74D-FF24-4370-A044-24E3482ED26C}"/>
                </a:ext>
              </a:extLst>
            </p:cNvPr>
            <p:cNvSpPr/>
            <p:nvPr/>
          </p:nvSpPr>
          <p:spPr>
            <a:xfrm>
              <a:off x="6984795" y="2944039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後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88D6C75E-3F18-4E66-9CBE-E2FA36DCC9DA}"/>
              </a:ext>
            </a:extLst>
          </p:cNvPr>
          <p:cNvGrpSpPr/>
          <p:nvPr/>
        </p:nvGrpSpPr>
        <p:grpSpPr>
          <a:xfrm>
            <a:off x="8716756" y="586783"/>
            <a:ext cx="3948830" cy="3477061"/>
            <a:chOff x="8493153" y="295389"/>
            <a:chExt cx="3948830" cy="3477061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6B23CE3-F63F-43D2-BA01-4BCA025A6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00" b="98000" l="783" r="89034">
                          <a14:foregroundMark x1="4961" y1="57111" x2="9399" y2="70889"/>
                          <a14:foregroundMark x1="35770" y1="53333" x2="40992" y2="56667"/>
                          <a14:foregroundMark x1="26110" y1="45778" x2="28460" y2="46222"/>
                          <a14:foregroundMark x1="21410" y1="54889" x2="20104" y2="55333"/>
                          <a14:foregroundMark x1="37598" y1="36444" x2="38903" y2="39111"/>
                          <a14:foregroundMark x1="53786" y1="8222" x2="39948" y2="6444"/>
                          <a14:foregroundMark x1="3394" y1="54000" x2="1044" y2="61556"/>
                          <a14:foregroundMark x1="11227" y1="91556" x2="18016" y2="98000"/>
                          <a14:foregroundMark x1="68668" y1="54222" x2="70235" y2="54222"/>
                          <a14:foregroundMark x1="74674" y1="60667" x2="76240" y2="6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" r="12968"/>
            <a:stretch/>
          </p:blipFill>
          <p:spPr>
            <a:xfrm>
              <a:off x="9256976" y="295389"/>
              <a:ext cx="2530583" cy="3393392"/>
            </a:xfrm>
            <a:prstGeom prst="rect">
              <a:avLst/>
            </a:prstGeom>
          </p:spPr>
        </p:pic>
        <p:sp>
          <p:nvSpPr>
            <p:cNvPr id="32" name="流程圖: 結束點 31">
              <a:extLst>
                <a:ext uri="{FF2B5EF4-FFF2-40B4-BE49-F238E27FC236}">
                  <a16:creationId xmlns:a16="http://schemas.microsoft.com/office/drawing/2014/main" id="{1B8FB17D-38DF-4730-860B-B9C78294B5A5}"/>
                </a:ext>
              </a:extLst>
            </p:cNvPr>
            <p:cNvSpPr/>
            <p:nvPr/>
          </p:nvSpPr>
          <p:spPr>
            <a:xfrm>
              <a:off x="8493153" y="3107799"/>
              <a:ext cx="3294406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咳嗽、擤鼻涕</a:t>
              </a:r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E0FDED30-2827-4D1E-B895-C4A5C234FDAE}"/>
                </a:ext>
              </a:extLst>
            </p:cNvPr>
            <p:cNvSpPr/>
            <p:nvPr/>
          </p:nvSpPr>
          <p:spPr>
            <a:xfrm>
              <a:off x="11143478" y="2499354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後</a:t>
              </a: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17BEB950-1483-4F5F-B7E3-05D7B17F8A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7111" l="2410" r="93494">
                        <a14:foregroundMark x1="44819" y1="58667" x2="53976" y2="58667"/>
                        <a14:foregroundMark x1="22169" y1="20000" x2="33012" y2="13778"/>
                        <a14:foregroundMark x1="33012" y1="13778" x2="46506" y2="12000"/>
                        <a14:foregroundMark x1="46506" y1="12000" x2="63855" y2="13556"/>
                        <a14:foregroundMark x1="21928" y1="15111" x2="28193" y2="5333"/>
                        <a14:foregroundMark x1="28193" y1="5333" x2="55663" y2="7333"/>
                        <a14:foregroundMark x1="55663" y1="7333" x2="67229" y2="12222"/>
                        <a14:foregroundMark x1="67229" y1="12222" x2="76386" y2="22000"/>
                        <a14:foregroundMark x1="76386" y1="22000" x2="46265" y2="16222"/>
                        <a14:foregroundMark x1="46265" y1="16222" x2="32530" y2="17778"/>
                        <a14:foregroundMark x1="32530" y1="17778" x2="20723" y2="22444"/>
                        <a14:foregroundMark x1="20723" y1="22444" x2="11566" y2="31111"/>
                        <a14:foregroundMark x1="11566" y1="31111" x2="10843" y2="19778"/>
                        <a14:foregroundMark x1="10843" y1="19778" x2="18554" y2="10889"/>
                        <a14:foregroundMark x1="18554" y1="10889" x2="23614" y2="8889"/>
                        <a14:foregroundMark x1="69157" y1="9556" x2="30602" y2="5333"/>
                        <a14:foregroundMark x1="30602" y1="5333" x2="42651" y2="1778"/>
                        <a14:foregroundMark x1="42651" y1="1778" x2="68916" y2="6000"/>
                        <a14:foregroundMark x1="68916" y1="6000" x2="78313" y2="13111"/>
                        <a14:foregroundMark x1="78313" y1="13111" x2="84578" y2="22889"/>
                        <a14:foregroundMark x1="84578" y1="22889" x2="84819" y2="34667"/>
                        <a14:foregroundMark x1="84819" y1="34667" x2="72530" y2="13111"/>
                        <a14:foregroundMark x1="72530" y1="13111" x2="70361" y2="11556"/>
                        <a14:foregroundMark x1="39759" y1="56000" x2="54940" y2="56222"/>
                        <a14:foregroundMark x1="54940" y1="56222" x2="44819" y2="65111"/>
                        <a14:foregroundMark x1="44819" y1="65111" x2="38795" y2="56000"/>
                        <a14:foregroundMark x1="47470" y1="65778" x2="61205" y2="63778"/>
                        <a14:foregroundMark x1="61205" y1="63778" x2="56867" y2="52222"/>
                        <a14:foregroundMark x1="56867" y1="52222" x2="43855" y2="51333"/>
                        <a14:foregroundMark x1="43855" y1="51333" x2="31566" y2="55111"/>
                        <a14:foregroundMark x1="31566" y1="55111" x2="32530" y2="66667"/>
                        <a14:foregroundMark x1="32530" y1="66667" x2="33976" y2="67111"/>
                        <a14:foregroundMark x1="64578" y1="55111" x2="62892" y2="66889"/>
                        <a14:foregroundMark x1="62892" y1="66889" x2="61446" y2="68444"/>
                        <a14:foregroundMark x1="52530" y1="71778" x2="36627" y2="69556"/>
                        <a14:foregroundMark x1="36627" y1="69556" x2="33012" y2="66889"/>
                        <a14:foregroundMark x1="8916" y1="61111" x2="2410" y2="63111"/>
                        <a14:foregroundMark x1="10602" y1="59333" x2="8193" y2="60444"/>
                        <a14:foregroundMark x1="82410" y1="58667" x2="88675" y2="65556"/>
                        <a14:foregroundMark x1="93494" y1="66000" x2="92771" y2="66444"/>
                        <a14:foregroundMark x1="32289" y1="85556" x2="31807" y2="97333"/>
                        <a14:foregroundMark x1="31807" y1="2889" x2="39759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59" y="4233093"/>
            <a:ext cx="2694157" cy="292137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E4D52E15-4958-4EAD-B4F4-1BADE1C9FDD6}"/>
              </a:ext>
            </a:extLst>
          </p:cNvPr>
          <p:cNvGrpSpPr/>
          <p:nvPr/>
        </p:nvGrpSpPr>
        <p:grpSpPr>
          <a:xfrm>
            <a:off x="8843971" y="4559745"/>
            <a:ext cx="2694157" cy="1273096"/>
            <a:chOff x="7584624" y="5881372"/>
            <a:chExt cx="2694157" cy="1273096"/>
          </a:xfrm>
        </p:grpSpPr>
        <p:sp>
          <p:nvSpPr>
            <p:cNvPr id="35" name="流程圖: 結束點 34">
              <a:extLst>
                <a:ext uri="{FF2B5EF4-FFF2-40B4-BE49-F238E27FC236}">
                  <a16:creationId xmlns:a16="http://schemas.microsoft.com/office/drawing/2014/main" id="{B60D4DBC-9655-4A82-9507-2D3DD7D9CCE7}"/>
                </a:ext>
              </a:extLst>
            </p:cNvPr>
            <p:cNvSpPr/>
            <p:nvPr/>
          </p:nvSpPr>
          <p:spPr>
            <a:xfrm>
              <a:off x="7584624" y="6415031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戴口罩</a:t>
              </a: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A159858B-F547-4300-8C23-A9BAF4B10A03}"/>
                </a:ext>
              </a:extLst>
            </p:cNvPr>
            <p:cNvSpPr/>
            <p:nvPr/>
          </p:nvSpPr>
          <p:spPr>
            <a:xfrm>
              <a:off x="8980276" y="5881372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前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0E943A1F-4A17-4C7B-B3AE-5B466101A458}"/>
              </a:ext>
            </a:extLst>
          </p:cNvPr>
          <p:cNvGrpSpPr/>
          <p:nvPr/>
        </p:nvGrpSpPr>
        <p:grpSpPr>
          <a:xfrm>
            <a:off x="8889981" y="5890390"/>
            <a:ext cx="2699284" cy="1273096"/>
            <a:chOff x="10312680" y="4126974"/>
            <a:chExt cx="2699284" cy="1273096"/>
          </a:xfrm>
        </p:grpSpPr>
        <p:sp>
          <p:nvSpPr>
            <p:cNvPr id="37" name="流程圖: 結束點 36">
              <a:extLst>
                <a:ext uri="{FF2B5EF4-FFF2-40B4-BE49-F238E27FC236}">
                  <a16:creationId xmlns:a16="http://schemas.microsoft.com/office/drawing/2014/main" id="{01CA0EA9-EA23-424D-8CB1-DD464143034F}"/>
                </a:ext>
              </a:extLst>
            </p:cNvPr>
            <p:cNvSpPr/>
            <p:nvPr/>
          </p:nvSpPr>
          <p:spPr>
            <a:xfrm>
              <a:off x="10312680" y="4599002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丟棄後</a:t>
              </a: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4CCD7BE1-8CF4-4D44-8756-D28B67A4BB4E}"/>
                </a:ext>
              </a:extLst>
            </p:cNvPr>
            <p:cNvSpPr/>
            <p:nvPr/>
          </p:nvSpPr>
          <p:spPr>
            <a:xfrm>
              <a:off x="11713459" y="4126974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後</a:t>
              </a:r>
            </a:p>
          </p:txBody>
        </p:sp>
      </p:grpSp>
      <p:sp>
        <p:nvSpPr>
          <p:cNvPr id="36" name="橢圓 35">
            <a:extLst>
              <a:ext uri="{FF2B5EF4-FFF2-40B4-BE49-F238E27FC236}">
                <a16:creationId xmlns:a16="http://schemas.microsoft.com/office/drawing/2014/main" id="{643DE723-B7A4-4AD5-87F6-86F8A3DE4A99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3418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25319" y="331836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老師防疫措施</a:t>
            </a:r>
            <a:endParaRPr lang="en-US" altLang="zh-CN" sz="4000" dirty="0">
              <a:solidFill>
                <a:schemeClr val="accent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7939C6EE-7E2F-44F2-9BE3-8E16B3FAF314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646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526">
            <a:extLst>
              <a:ext uri="{FF2B5EF4-FFF2-40B4-BE49-F238E27FC236}">
                <a16:creationId xmlns:a16="http://schemas.microsoft.com/office/drawing/2014/main" id="{8EC214AC-5CE4-4FE8-8184-B5137B5F6945}"/>
              </a:ext>
            </a:extLst>
          </p:cNvPr>
          <p:cNvSpPr/>
          <p:nvPr/>
        </p:nvSpPr>
        <p:spPr>
          <a:xfrm rot="21600000" flipH="1">
            <a:off x="6523783" y="4067149"/>
            <a:ext cx="936000" cy="115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16474" y="19204"/>
                  <a:pt x="11955" y="16088"/>
                  <a:pt x="8268" y="12410"/>
                </a:cubicBezTo>
                <a:cubicBezTo>
                  <a:pt x="4558" y="8709"/>
                  <a:pt x="1755" y="450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sz="3215" dirty="0">
              <a:solidFill>
                <a:srgbClr val="FFFFFF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4966266" y="2176915"/>
            <a:ext cx="3032776" cy="3585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3" h="21600" extrusionOk="0">
                <a:moveTo>
                  <a:pt x="10550" y="0"/>
                </a:moveTo>
                <a:cubicBezTo>
                  <a:pt x="9016" y="1016"/>
                  <a:pt x="7352" y="1878"/>
                  <a:pt x="5590" y="2569"/>
                </a:cubicBezTo>
                <a:cubicBezTo>
                  <a:pt x="3838" y="3255"/>
                  <a:pt x="2000" y="3768"/>
                  <a:pt x="112" y="4098"/>
                </a:cubicBezTo>
                <a:cubicBezTo>
                  <a:pt x="-307" y="7561"/>
                  <a:pt x="456" y="11054"/>
                  <a:pt x="2309" y="14151"/>
                </a:cubicBezTo>
                <a:cubicBezTo>
                  <a:pt x="4182" y="17283"/>
                  <a:pt x="7086" y="19873"/>
                  <a:pt x="10659" y="21600"/>
                </a:cubicBezTo>
                <a:cubicBezTo>
                  <a:pt x="13758" y="20218"/>
                  <a:pt x="16326" y="18096"/>
                  <a:pt x="18052" y="15490"/>
                </a:cubicBezTo>
                <a:cubicBezTo>
                  <a:pt x="19165" y="13812"/>
                  <a:pt x="19895" y="11987"/>
                  <a:pt x="20406" y="10132"/>
                </a:cubicBezTo>
                <a:cubicBezTo>
                  <a:pt x="20944" y="8178"/>
                  <a:pt x="21244" y="6169"/>
                  <a:pt x="21293" y="4138"/>
                </a:cubicBezTo>
                <a:cubicBezTo>
                  <a:pt x="19428" y="3686"/>
                  <a:pt x="17604" y="3119"/>
                  <a:pt x="15834" y="2442"/>
                </a:cubicBezTo>
                <a:cubicBezTo>
                  <a:pt x="14004" y="1742"/>
                  <a:pt x="12238" y="926"/>
                  <a:pt x="10550" y="0"/>
                </a:cubicBezTo>
                <a:close/>
              </a:path>
            </a:pathLst>
          </a:custGeom>
          <a:noFill/>
          <a:ln w="304800" cap="flat">
            <a:solidFill>
              <a:schemeClr val="accent5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5184637" y="2433605"/>
            <a:ext cx="2596478" cy="3069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3" h="21600" extrusionOk="0">
                <a:moveTo>
                  <a:pt x="10550" y="0"/>
                </a:moveTo>
                <a:cubicBezTo>
                  <a:pt x="9016" y="1016"/>
                  <a:pt x="7352" y="1878"/>
                  <a:pt x="5590" y="2569"/>
                </a:cubicBezTo>
                <a:cubicBezTo>
                  <a:pt x="3838" y="3255"/>
                  <a:pt x="2000" y="3768"/>
                  <a:pt x="112" y="4098"/>
                </a:cubicBezTo>
                <a:cubicBezTo>
                  <a:pt x="-307" y="7561"/>
                  <a:pt x="456" y="11054"/>
                  <a:pt x="2309" y="14151"/>
                </a:cubicBezTo>
                <a:cubicBezTo>
                  <a:pt x="4182" y="17283"/>
                  <a:pt x="7086" y="19873"/>
                  <a:pt x="10659" y="21600"/>
                </a:cubicBezTo>
                <a:cubicBezTo>
                  <a:pt x="13758" y="20218"/>
                  <a:pt x="16326" y="18096"/>
                  <a:pt x="18052" y="15490"/>
                </a:cubicBezTo>
                <a:cubicBezTo>
                  <a:pt x="19165" y="13812"/>
                  <a:pt x="19895" y="11987"/>
                  <a:pt x="20406" y="10132"/>
                </a:cubicBezTo>
                <a:cubicBezTo>
                  <a:pt x="20944" y="8178"/>
                  <a:pt x="21244" y="6169"/>
                  <a:pt x="21293" y="4138"/>
                </a:cubicBezTo>
                <a:cubicBezTo>
                  <a:pt x="19428" y="3686"/>
                  <a:pt x="17604" y="3119"/>
                  <a:pt x="15834" y="2442"/>
                </a:cubicBezTo>
                <a:cubicBezTo>
                  <a:pt x="14004" y="1742"/>
                  <a:pt x="12238" y="926"/>
                  <a:pt x="10550" y="0"/>
                </a:cubicBezTo>
                <a:close/>
              </a:path>
            </a:pathLst>
          </a:custGeom>
          <a:noFill/>
          <a:ln w="177800" cap="flat">
            <a:solidFill>
              <a:schemeClr val="accent5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5367269" y="2633946"/>
            <a:ext cx="1072602" cy="1352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600" extrusionOk="0">
                <a:moveTo>
                  <a:pt x="111" y="7827"/>
                </a:moveTo>
                <a:cubicBezTo>
                  <a:pt x="3990" y="7234"/>
                  <a:pt x="7765" y="6273"/>
                  <a:pt x="11357" y="4966"/>
                </a:cubicBezTo>
                <a:cubicBezTo>
                  <a:pt x="14991" y="3644"/>
                  <a:pt x="18411" y="1976"/>
                  <a:pt x="21541" y="0"/>
                </a:cubicBezTo>
                <a:lnTo>
                  <a:pt x="21541" y="21600"/>
                </a:lnTo>
                <a:lnTo>
                  <a:pt x="1545" y="21600"/>
                </a:lnTo>
                <a:cubicBezTo>
                  <a:pt x="875" y="19278"/>
                  <a:pt x="421" y="16919"/>
                  <a:pt x="187" y="14544"/>
                </a:cubicBezTo>
                <a:cubicBezTo>
                  <a:pt x="-34" y="12309"/>
                  <a:pt x="-59" y="10065"/>
                  <a:pt x="111" y="782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6526504" y="2645420"/>
            <a:ext cx="1067707" cy="1333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392" y="1699"/>
                  <a:pt x="6929" y="3205"/>
                  <a:pt x="10585" y="4507"/>
                </a:cubicBezTo>
                <a:cubicBezTo>
                  <a:pt x="14160" y="5780"/>
                  <a:pt x="17840" y="6855"/>
                  <a:pt x="21600" y="7724"/>
                </a:cubicBezTo>
                <a:cubicBezTo>
                  <a:pt x="21577" y="9984"/>
                  <a:pt x="21426" y="12241"/>
                  <a:pt x="21147" y="14490"/>
                </a:cubicBezTo>
                <a:cubicBezTo>
                  <a:pt x="20852" y="16875"/>
                  <a:pt x="20413" y="19248"/>
                  <a:pt x="19833" y="21600"/>
                </a:cubicBezTo>
                <a:lnTo>
                  <a:pt x="184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5502999" y="4073455"/>
            <a:ext cx="936000" cy="115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16474" y="19204"/>
                  <a:pt x="11955" y="16088"/>
                  <a:pt x="8268" y="12410"/>
                </a:cubicBezTo>
                <a:cubicBezTo>
                  <a:pt x="4558" y="8709"/>
                  <a:pt x="1755" y="450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sz="3215" dirty="0">
              <a:solidFill>
                <a:srgbClr val="FFFFFF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6824591" y="3275014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5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0" name="Shape 530"/>
          <p:cNvSpPr/>
          <p:nvPr/>
        </p:nvSpPr>
        <p:spPr>
          <a:xfrm>
            <a:off x="5796162" y="3275013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1" name="Shape 531"/>
          <p:cNvSpPr/>
          <p:nvPr/>
        </p:nvSpPr>
        <p:spPr>
          <a:xfrm>
            <a:off x="5939112" y="4398232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36" name="Group 536"/>
          <p:cNvGrpSpPr/>
          <p:nvPr/>
        </p:nvGrpSpPr>
        <p:grpSpPr>
          <a:xfrm>
            <a:off x="7069128" y="1927376"/>
            <a:ext cx="4517763" cy="2319437"/>
            <a:chOff x="0" y="-766857"/>
            <a:chExt cx="10118670" cy="5194969"/>
          </a:xfrm>
        </p:grpSpPr>
        <p:sp>
          <p:nvSpPr>
            <p:cNvPr id="533" name="Shape 533"/>
            <p:cNvSpPr/>
            <p:nvPr/>
          </p:nvSpPr>
          <p:spPr>
            <a:xfrm>
              <a:off x="0" y="314108"/>
              <a:ext cx="3573434" cy="109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460" y="0"/>
                  </a:ln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chemeClr val="bg1">
                  <a:lumMod val="65000"/>
                </a:schemeClr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32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4" name="Shape 534"/>
            <p:cNvSpPr/>
            <p:nvPr/>
          </p:nvSpPr>
          <p:spPr>
            <a:xfrm>
              <a:off x="3884235" y="-766857"/>
              <a:ext cx="2068033" cy="1360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800">
                  <a:solidFill>
                    <a:srgbClr val="809D2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algn="r">
                <a:lnSpc>
                  <a:spcPct val="120000"/>
                </a:lnSpc>
              </a:pPr>
              <a:r>
                <a:rPr lang="zh-TW" altLang="en-US" sz="3600" b="1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酒精</a:t>
              </a:r>
              <a:endParaRPr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4200091" y="705656"/>
              <a:ext cx="5918579" cy="3722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18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TW" dirty="0">
                  <a:solidFill>
                    <a:srgbClr val="000000"/>
                  </a:solidFill>
                  <a:sym typeface="Arial" panose="020B0604020202020204" pitchFamily="34" charset="0"/>
                </a:rPr>
                <a:t>1.</a:t>
              </a:r>
              <a:r>
                <a:rPr lang="zh-TW" altLang="en-US" dirty="0">
                  <a:solidFill>
                    <a:srgbClr val="000000"/>
                  </a:solidFill>
                  <a:sym typeface="Arial" panose="020B0604020202020204" pitchFamily="34" charset="0"/>
                </a:rPr>
                <a:t>學生手部消毒使用，</a:t>
              </a:r>
              <a:r>
                <a:rPr lang="zh-TW" altLang="en-US" dirty="0">
                  <a:solidFill>
                    <a:srgbClr val="FF0000"/>
                  </a:solidFill>
                  <a:sym typeface="Arial" panose="020B0604020202020204" pitchFamily="34" charset="0"/>
                </a:rPr>
                <a:t>每次用量只需</a:t>
              </a:r>
              <a:r>
                <a:rPr lang="en-US" altLang="zh-TW" dirty="0">
                  <a:solidFill>
                    <a:srgbClr val="FF0000"/>
                  </a:solidFill>
                  <a:sym typeface="Arial" panose="020B0604020202020204" pitchFamily="34" charset="0"/>
                </a:rPr>
                <a:t>2-5CC</a:t>
              </a:r>
            </a:p>
            <a:p>
              <a:pPr>
                <a:lnSpc>
                  <a:spcPct val="120000"/>
                </a:lnSpc>
              </a:pPr>
              <a:r>
                <a:rPr lang="en-US" altLang="zh-TW" dirty="0">
                  <a:solidFill>
                    <a:schemeClr val="tx1"/>
                  </a:solidFill>
                  <a:sym typeface="Arial" panose="020B0604020202020204" pitchFamily="34" charset="0"/>
                </a:rPr>
                <a:t>2.</a:t>
              </a:r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教室</a:t>
              </a:r>
              <a:r>
                <a:rPr lang="zh-TW" altLang="en-US" dirty="0">
                  <a:solidFill>
                    <a:srgbClr val="000000"/>
                  </a:solidFill>
                  <a:sym typeface="Arial" panose="020B0604020202020204" pitchFamily="34" charset="0"/>
                </a:rPr>
                <a:t>淨空時，酒精噴槍</a:t>
              </a:r>
              <a:r>
                <a:rPr lang="zh-TW" altLang="en-US" b="1" dirty="0">
                  <a:solidFill>
                    <a:srgbClr val="FF0000"/>
                  </a:solidFill>
                </a:rPr>
                <a:t>噴完請關閉教室</a:t>
              </a:r>
              <a:r>
                <a:rPr lang="en-US" altLang="zh-TW" b="1" dirty="0">
                  <a:solidFill>
                    <a:srgbClr val="FF0000"/>
                  </a:solidFill>
                </a:rPr>
                <a:t>30</a:t>
              </a:r>
              <a:r>
                <a:rPr lang="zh-TW" altLang="en-US" b="1" dirty="0">
                  <a:solidFill>
                    <a:srgbClr val="FF0000"/>
                  </a:solidFill>
                </a:rPr>
                <a:t>分鐘以上，以達到消毒效果</a:t>
              </a:r>
              <a:endParaRPr dirty="0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537" name="Shape 537"/>
          <p:cNvSpPr/>
          <p:nvPr/>
        </p:nvSpPr>
        <p:spPr>
          <a:xfrm>
            <a:off x="7076106" y="5000731"/>
            <a:ext cx="1523586" cy="419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408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400000"/>
            <a:headEnd type="oval" w="med" len="med"/>
            <a:tailEnd type="oval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44" name="Group 544"/>
          <p:cNvGrpSpPr/>
          <p:nvPr/>
        </p:nvGrpSpPr>
        <p:grpSpPr>
          <a:xfrm>
            <a:off x="1022079" y="1399362"/>
            <a:ext cx="4910919" cy="2330533"/>
            <a:chOff x="-2578924" y="-1944303"/>
            <a:chExt cx="10999241" cy="5219809"/>
          </a:xfrm>
        </p:grpSpPr>
        <p:sp>
          <p:nvSpPr>
            <p:cNvPr id="541" name="Shape 541"/>
            <p:cNvSpPr/>
            <p:nvPr/>
          </p:nvSpPr>
          <p:spPr>
            <a:xfrm>
              <a:off x="4517054" y="-360957"/>
              <a:ext cx="3903263" cy="177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7263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bg1">
                  <a:lumMod val="65000"/>
                </a:schemeClr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32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>
              <a:off x="1219707" y="-1944303"/>
              <a:ext cx="3102048" cy="1360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>
                <a:defRPr sz="3800">
                  <a:solidFill>
                    <a:srgbClr val="CD321B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TW" altLang="en-US" sz="3600" b="1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漂白水</a:t>
              </a:r>
              <a:endParaRPr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-2578924" y="-446941"/>
              <a:ext cx="7142630" cy="37224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 defTabSz="457200">
                <a:defRPr sz="18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 algn="l">
                <a:lnSpc>
                  <a:spcPct val="120000"/>
                </a:lnSpc>
                <a:defRPr>
                  <a:solidFill>
                    <a:srgbClr val="000000"/>
                  </a:solidFill>
                </a:defRPr>
              </a:pPr>
              <a:r>
                <a:rPr lang="zh-TW" altLang="zh-TW" dirty="0"/>
                <a:t>每日</a:t>
              </a:r>
              <a:r>
                <a:rPr lang="zh-TW" altLang="en-US" dirty="0"/>
                <a:t>課程結束後，消毒</a:t>
              </a:r>
              <a:r>
                <a:rPr lang="zh-TW" altLang="zh-TW" dirty="0"/>
                <a:t>一次</a:t>
              </a:r>
              <a:r>
                <a:rPr lang="en-US" altLang="zh-TW" dirty="0"/>
                <a:t>(</a:t>
              </a:r>
              <a:r>
                <a:rPr lang="zh-TW" altLang="en-US" dirty="0"/>
                <a:t>重點位置：門把、課桌椅</a:t>
              </a:r>
              <a:r>
                <a:rPr lang="en-US" altLang="zh-TW" dirty="0"/>
                <a:t>…)</a:t>
              </a:r>
              <a:r>
                <a:rPr lang="zh-TW" altLang="zh-TW" dirty="0"/>
                <a:t>，含各處室、科任教室及各班教室。</a:t>
              </a:r>
              <a:r>
                <a:rPr lang="zh-TW" altLang="en-US" b="1" dirty="0">
                  <a:solidFill>
                    <a:srgbClr val="FF0000"/>
                  </a:solidFill>
                </a:rPr>
                <a:t>噴完請關閉教室</a:t>
              </a:r>
              <a:r>
                <a:rPr lang="en-US" altLang="zh-TW" b="1" dirty="0">
                  <a:solidFill>
                    <a:srgbClr val="FF0000"/>
                  </a:solidFill>
                </a:rPr>
                <a:t>30</a:t>
              </a:r>
              <a:r>
                <a:rPr lang="zh-TW" altLang="en-US" b="1" dirty="0">
                  <a:solidFill>
                    <a:srgbClr val="FF0000"/>
                  </a:solidFill>
                </a:rPr>
                <a:t>分鐘以上，以達到消毒效果</a:t>
              </a:r>
              <a:endParaRPr sz="7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48" name="Group 548"/>
          <p:cNvGrpSpPr/>
          <p:nvPr/>
        </p:nvGrpSpPr>
        <p:grpSpPr>
          <a:xfrm>
            <a:off x="8615628" y="4846398"/>
            <a:ext cx="3106578" cy="1313374"/>
            <a:chOff x="875139" y="-402704"/>
            <a:chExt cx="6957967" cy="2941633"/>
          </a:xfrm>
        </p:grpSpPr>
        <p:sp>
          <p:nvSpPr>
            <p:cNvPr id="546" name="Shape 546"/>
            <p:cNvSpPr/>
            <p:nvPr/>
          </p:nvSpPr>
          <p:spPr>
            <a:xfrm>
              <a:off x="875139" y="-402704"/>
              <a:ext cx="4682244" cy="136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800">
                  <a:solidFill>
                    <a:srgbClr val="3A9A87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TW" altLang="en-US" sz="3600" b="1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保持通風</a:t>
              </a:r>
              <a:endParaRPr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>
              <a:off x="1453609" y="1102510"/>
              <a:ext cx="6379497" cy="1436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 defTabSz="457200">
                <a:defRPr sz="18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zh-TW" altLang="en-US" dirty="0">
                  <a:solidFill>
                    <a:srgbClr val="000000"/>
                  </a:solidFill>
                  <a:sym typeface="Arial" panose="020B0604020202020204" pitchFamily="34" charset="0"/>
                </a:rPr>
                <a:t>請學生增加保暖衣物，避免天冷門窗緊閉。</a:t>
              </a:r>
              <a:endParaRPr dirty="0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0" name="TextBox 8"/>
          <p:cNvSpPr txBox="1"/>
          <p:nvPr/>
        </p:nvSpPr>
        <p:spPr>
          <a:xfrm>
            <a:off x="3415018" y="578479"/>
            <a:ext cx="53805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1" algn="ctr"/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環境防護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Rounded Rectangle 81">
            <a:extLst>
              <a:ext uri="{FF2B5EF4-FFF2-40B4-BE49-F238E27FC236}">
                <a16:creationId xmlns:a16="http://schemas.microsoft.com/office/drawing/2014/main" id="{84400C65-CE2F-4B6F-A9D3-EC7E1806E483}"/>
              </a:ext>
            </a:extLst>
          </p:cNvPr>
          <p:cNvSpPr/>
          <p:nvPr/>
        </p:nvSpPr>
        <p:spPr>
          <a:xfrm>
            <a:off x="825311" y="3839458"/>
            <a:ext cx="3431243" cy="769202"/>
          </a:xfrm>
          <a:prstGeom prst="roundRect">
            <a:avLst/>
          </a:prstGeom>
          <a:solidFill>
            <a:srgbClr val="F3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zh-TW" dirty="0">
                <a:solidFill>
                  <a:srgbClr val="FF0000"/>
                </a:solidFill>
              </a:rPr>
              <a:t>漂白水的</a:t>
            </a:r>
            <a:r>
              <a:rPr lang="zh-TW" altLang="en-US" dirty="0">
                <a:solidFill>
                  <a:srgbClr val="FF0000"/>
                </a:solidFill>
              </a:rPr>
              <a:t>泡製</a:t>
            </a:r>
            <a:r>
              <a:rPr lang="zh-TW" altLang="zh-TW" dirty="0">
                <a:solidFill>
                  <a:srgbClr val="FF0000"/>
                </a:solidFill>
              </a:rPr>
              <a:t>，請務必使用健康中心提供的漂白水泡製桶</a:t>
            </a:r>
            <a:endParaRPr lang="en-US" altLang="zh-CN" sz="2000" b="1" dirty="0">
              <a:solidFill>
                <a:srgbClr val="FF0000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Rounded Rectangle 81">
            <a:extLst>
              <a:ext uri="{FF2B5EF4-FFF2-40B4-BE49-F238E27FC236}">
                <a16:creationId xmlns:a16="http://schemas.microsoft.com/office/drawing/2014/main" id="{31085A3E-105D-41B7-8F25-3A11C9879F28}"/>
              </a:ext>
            </a:extLst>
          </p:cNvPr>
          <p:cNvSpPr/>
          <p:nvPr/>
        </p:nvSpPr>
        <p:spPr>
          <a:xfrm>
            <a:off x="902952" y="6292910"/>
            <a:ext cx="3930029" cy="401121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20000"/>
              </a:lnSpc>
            </a:pP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防疫物資得來不易請節約使用</a:t>
            </a:r>
            <a:endParaRPr lang="en-US" altLang="zh-CN" sz="20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Freeform 90">
            <a:extLst>
              <a:ext uri="{FF2B5EF4-FFF2-40B4-BE49-F238E27FC236}">
                <a16:creationId xmlns:a16="http://schemas.microsoft.com/office/drawing/2014/main" id="{53881C52-57A1-47AD-972A-BF7D1151B7E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89274" y="5923464"/>
            <a:ext cx="952606" cy="1183763"/>
          </a:xfrm>
          <a:custGeom>
            <a:avLst/>
            <a:gdLst/>
            <a:ahLst/>
            <a:cxnLst>
              <a:cxn ang="0">
                <a:pos x="130" y="294"/>
              </a:cxn>
              <a:cxn ang="0">
                <a:pos x="109" y="255"/>
              </a:cxn>
              <a:cxn ang="0">
                <a:pos x="37" y="183"/>
              </a:cxn>
              <a:cxn ang="0">
                <a:pos x="1" y="138"/>
              </a:cxn>
              <a:cxn ang="0">
                <a:pos x="14" y="128"/>
              </a:cxn>
              <a:cxn ang="0">
                <a:pos x="38" y="134"/>
              </a:cxn>
              <a:cxn ang="0">
                <a:pos x="60" y="153"/>
              </a:cxn>
              <a:cxn ang="0">
                <a:pos x="79" y="174"/>
              </a:cxn>
              <a:cxn ang="0">
                <a:pos x="118" y="164"/>
              </a:cxn>
              <a:cxn ang="0">
                <a:pos x="66" y="114"/>
              </a:cxn>
              <a:cxn ang="0">
                <a:pos x="47" y="107"/>
              </a:cxn>
              <a:cxn ang="0">
                <a:pos x="10" y="92"/>
              </a:cxn>
              <a:cxn ang="0">
                <a:pos x="10" y="86"/>
              </a:cxn>
              <a:cxn ang="0">
                <a:pos x="10" y="85"/>
              </a:cxn>
              <a:cxn ang="0">
                <a:pos x="10" y="81"/>
              </a:cxn>
              <a:cxn ang="0">
                <a:pos x="18" y="80"/>
              </a:cxn>
              <a:cxn ang="0">
                <a:pos x="34" y="81"/>
              </a:cxn>
              <a:cxn ang="0">
                <a:pos x="79" y="87"/>
              </a:cxn>
              <a:cxn ang="0">
                <a:pos x="92" y="90"/>
              </a:cxn>
              <a:cxn ang="0">
                <a:pos x="77" y="81"/>
              </a:cxn>
              <a:cxn ang="0">
                <a:pos x="61" y="68"/>
              </a:cxn>
              <a:cxn ang="0">
                <a:pos x="50" y="65"/>
              </a:cxn>
              <a:cxn ang="0">
                <a:pos x="24" y="34"/>
              </a:cxn>
              <a:cxn ang="0">
                <a:pos x="25" y="32"/>
              </a:cxn>
              <a:cxn ang="0">
                <a:pos x="27" y="28"/>
              </a:cxn>
              <a:cxn ang="0">
                <a:pos x="83" y="49"/>
              </a:cxn>
              <a:cxn ang="0">
                <a:pos x="109" y="63"/>
              </a:cxn>
              <a:cxn ang="0">
                <a:pos x="109" y="63"/>
              </a:cxn>
              <a:cxn ang="0">
                <a:pos x="98" y="48"/>
              </a:cxn>
              <a:cxn ang="0">
                <a:pos x="71" y="21"/>
              </a:cxn>
              <a:cxn ang="0">
                <a:pos x="72" y="6"/>
              </a:cxn>
              <a:cxn ang="0">
                <a:pos x="79" y="3"/>
              </a:cxn>
              <a:cxn ang="0">
                <a:pos x="80" y="2"/>
              </a:cxn>
              <a:cxn ang="0">
                <a:pos x="83" y="1"/>
              </a:cxn>
              <a:cxn ang="0">
                <a:pos x="144" y="53"/>
              </a:cxn>
              <a:cxn ang="0">
                <a:pos x="149" y="59"/>
              </a:cxn>
              <a:cxn ang="0">
                <a:pos x="147" y="56"/>
              </a:cxn>
              <a:cxn ang="0">
                <a:pos x="139" y="24"/>
              </a:cxn>
              <a:cxn ang="0">
                <a:pos x="151" y="17"/>
              </a:cxn>
              <a:cxn ang="0">
                <a:pos x="154" y="18"/>
              </a:cxn>
              <a:cxn ang="0">
                <a:pos x="160" y="29"/>
              </a:cxn>
              <a:cxn ang="0">
                <a:pos x="163" y="37"/>
              </a:cxn>
              <a:cxn ang="0">
                <a:pos x="187" y="76"/>
              </a:cxn>
              <a:cxn ang="0">
                <a:pos x="197" y="108"/>
              </a:cxn>
              <a:cxn ang="0">
                <a:pos x="220" y="299"/>
              </a:cxn>
              <a:cxn ang="0">
                <a:pos x="132" y="299"/>
              </a:cxn>
            </a:cxnLst>
            <a:rect l="0" t="0" r="r" b="b"/>
            <a:pathLst>
              <a:path w="220" h="299">
                <a:moveTo>
                  <a:pt x="132" y="299"/>
                </a:moveTo>
                <a:cubicBezTo>
                  <a:pt x="131" y="297"/>
                  <a:pt x="131" y="295"/>
                  <a:pt x="130" y="294"/>
                </a:cubicBezTo>
                <a:cubicBezTo>
                  <a:pt x="130" y="292"/>
                  <a:pt x="129" y="291"/>
                  <a:pt x="128" y="289"/>
                </a:cubicBezTo>
                <a:cubicBezTo>
                  <a:pt x="128" y="289"/>
                  <a:pt x="120" y="262"/>
                  <a:pt x="109" y="255"/>
                </a:cubicBezTo>
                <a:cubicBezTo>
                  <a:pt x="95" y="247"/>
                  <a:pt x="86" y="239"/>
                  <a:pt x="86" y="239"/>
                </a:cubicBezTo>
                <a:cubicBezTo>
                  <a:pt x="86" y="239"/>
                  <a:pt x="46" y="202"/>
                  <a:pt x="37" y="183"/>
                </a:cubicBezTo>
                <a:cubicBezTo>
                  <a:pt x="25" y="160"/>
                  <a:pt x="4" y="144"/>
                  <a:pt x="4" y="144"/>
                </a:cubicBezTo>
                <a:cubicBezTo>
                  <a:pt x="3" y="142"/>
                  <a:pt x="1" y="139"/>
                  <a:pt x="1" y="138"/>
                </a:cubicBezTo>
                <a:cubicBezTo>
                  <a:pt x="0" y="135"/>
                  <a:pt x="3" y="136"/>
                  <a:pt x="5" y="134"/>
                </a:cubicBezTo>
                <a:cubicBezTo>
                  <a:pt x="7" y="131"/>
                  <a:pt x="10" y="128"/>
                  <a:pt x="14" y="128"/>
                </a:cubicBezTo>
                <a:cubicBezTo>
                  <a:pt x="14" y="128"/>
                  <a:pt x="23" y="127"/>
                  <a:pt x="30" y="130"/>
                </a:cubicBezTo>
                <a:cubicBezTo>
                  <a:pt x="33" y="132"/>
                  <a:pt x="35" y="133"/>
                  <a:pt x="38" y="134"/>
                </a:cubicBezTo>
                <a:cubicBezTo>
                  <a:pt x="38" y="134"/>
                  <a:pt x="49" y="140"/>
                  <a:pt x="56" y="149"/>
                </a:cubicBezTo>
                <a:cubicBezTo>
                  <a:pt x="57" y="150"/>
                  <a:pt x="58" y="152"/>
                  <a:pt x="60" y="153"/>
                </a:cubicBezTo>
                <a:cubicBezTo>
                  <a:pt x="60" y="154"/>
                  <a:pt x="60" y="154"/>
                  <a:pt x="61" y="155"/>
                </a:cubicBezTo>
                <a:cubicBezTo>
                  <a:pt x="63" y="158"/>
                  <a:pt x="78" y="174"/>
                  <a:pt x="79" y="174"/>
                </a:cubicBezTo>
                <a:cubicBezTo>
                  <a:pt x="80" y="176"/>
                  <a:pt x="87" y="182"/>
                  <a:pt x="94" y="182"/>
                </a:cubicBezTo>
                <a:cubicBezTo>
                  <a:pt x="118" y="182"/>
                  <a:pt x="120" y="167"/>
                  <a:pt x="118" y="164"/>
                </a:cubicBezTo>
                <a:cubicBezTo>
                  <a:pt x="118" y="163"/>
                  <a:pt x="113" y="149"/>
                  <a:pt x="105" y="142"/>
                </a:cubicBezTo>
                <a:cubicBezTo>
                  <a:pt x="94" y="131"/>
                  <a:pt x="79" y="118"/>
                  <a:pt x="66" y="114"/>
                </a:cubicBezTo>
                <a:cubicBezTo>
                  <a:pt x="61" y="113"/>
                  <a:pt x="56" y="111"/>
                  <a:pt x="53" y="108"/>
                </a:cubicBezTo>
                <a:cubicBezTo>
                  <a:pt x="51" y="107"/>
                  <a:pt x="50" y="107"/>
                  <a:pt x="47" y="107"/>
                </a:cubicBezTo>
                <a:cubicBezTo>
                  <a:pt x="35" y="106"/>
                  <a:pt x="17" y="98"/>
                  <a:pt x="17" y="98"/>
                </a:cubicBezTo>
                <a:cubicBezTo>
                  <a:pt x="14" y="97"/>
                  <a:pt x="11" y="93"/>
                  <a:pt x="10" y="92"/>
                </a:cubicBezTo>
                <a:cubicBezTo>
                  <a:pt x="10" y="92"/>
                  <a:pt x="10" y="92"/>
                  <a:pt x="10" y="91"/>
                </a:cubicBezTo>
                <a:cubicBezTo>
                  <a:pt x="9" y="90"/>
                  <a:pt x="9" y="88"/>
                  <a:pt x="10" y="86"/>
                </a:cubicBezTo>
                <a:cubicBezTo>
                  <a:pt x="10" y="86"/>
                  <a:pt x="10" y="85"/>
                  <a:pt x="10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4"/>
                  <a:pt x="9" y="84"/>
                  <a:pt x="9" y="83"/>
                </a:cubicBezTo>
                <a:cubicBezTo>
                  <a:pt x="9" y="82"/>
                  <a:pt x="10" y="82"/>
                  <a:pt x="10" y="81"/>
                </a:cubicBezTo>
                <a:cubicBezTo>
                  <a:pt x="11" y="81"/>
                  <a:pt x="12" y="81"/>
                  <a:pt x="13" y="81"/>
                </a:cubicBezTo>
                <a:cubicBezTo>
                  <a:pt x="15" y="80"/>
                  <a:pt x="17" y="80"/>
                  <a:pt x="18" y="80"/>
                </a:cubicBezTo>
                <a:cubicBezTo>
                  <a:pt x="22" y="80"/>
                  <a:pt x="26" y="80"/>
                  <a:pt x="29" y="80"/>
                </a:cubicBezTo>
                <a:cubicBezTo>
                  <a:pt x="31" y="81"/>
                  <a:pt x="32" y="81"/>
                  <a:pt x="34" y="81"/>
                </a:cubicBezTo>
                <a:cubicBezTo>
                  <a:pt x="34" y="81"/>
                  <a:pt x="43" y="80"/>
                  <a:pt x="45" y="80"/>
                </a:cubicBezTo>
                <a:cubicBezTo>
                  <a:pt x="45" y="80"/>
                  <a:pt x="77" y="87"/>
                  <a:pt x="79" y="87"/>
                </a:cubicBezTo>
                <a:cubicBezTo>
                  <a:pt x="80" y="87"/>
                  <a:pt x="85" y="89"/>
                  <a:pt x="85" y="89"/>
                </a:cubicBezTo>
                <a:cubicBezTo>
                  <a:pt x="86" y="89"/>
                  <a:pt x="89" y="90"/>
                  <a:pt x="92" y="90"/>
                </a:cubicBezTo>
                <a:cubicBezTo>
                  <a:pt x="92" y="90"/>
                  <a:pt x="92" y="90"/>
                  <a:pt x="92" y="90"/>
                </a:cubicBezTo>
                <a:cubicBezTo>
                  <a:pt x="92" y="90"/>
                  <a:pt x="79" y="82"/>
                  <a:pt x="77" y="81"/>
                </a:cubicBezTo>
                <a:cubicBezTo>
                  <a:pt x="76" y="80"/>
                  <a:pt x="75" y="80"/>
                  <a:pt x="74" y="79"/>
                </a:cubicBezTo>
                <a:cubicBezTo>
                  <a:pt x="72" y="78"/>
                  <a:pt x="62" y="69"/>
                  <a:pt x="61" y="68"/>
                </a:cubicBezTo>
                <a:cubicBezTo>
                  <a:pt x="59" y="68"/>
                  <a:pt x="57" y="67"/>
                  <a:pt x="55" y="66"/>
                </a:cubicBezTo>
                <a:cubicBezTo>
                  <a:pt x="54" y="66"/>
                  <a:pt x="51" y="65"/>
                  <a:pt x="50" y="65"/>
                </a:cubicBezTo>
                <a:cubicBezTo>
                  <a:pt x="50" y="65"/>
                  <a:pt x="43" y="62"/>
                  <a:pt x="43" y="62"/>
                </a:cubicBezTo>
                <a:cubicBezTo>
                  <a:pt x="23" y="54"/>
                  <a:pt x="23" y="37"/>
                  <a:pt x="24" y="34"/>
                </a:cubicBezTo>
                <a:cubicBezTo>
                  <a:pt x="24" y="33"/>
                  <a:pt x="24" y="32"/>
                  <a:pt x="25" y="32"/>
                </a:cubicBezTo>
                <a:cubicBezTo>
                  <a:pt x="25" y="32"/>
                  <a:pt x="25" y="32"/>
                  <a:pt x="25" y="32"/>
                </a:cubicBezTo>
                <a:cubicBezTo>
                  <a:pt x="25" y="31"/>
                  <a:pt x="25" y="31"/>
                  <a:pt x="25" y="30"/>
                </a:cubicBezTo>
                <a:cubicBezTo>
                  <a:pt x="26" y="28"/>
                  <a:pt x="27" y="28"/>
                  <a:pt x="27" y="28"/>
                </a:cubicBezTo>
                <a:cubicBezTo>
                  <a:pt x="27" y="28"/>
                  <a:pt x="55" y="37"/>
                  <a:pt x="56" y="37"/>
                </a:cubicBezTo>
                <a:cubicBezTo>
                  <a:pt x="83" y="49"/>
                  <a:pt x="83" y="49"/>
                  <a:pt x="83" y="49"/>
                </a:cubicBezTo>
                <a:cubicBezTo>
                  <a:pt x="92" y="53"/>
                  <a:pt x="102" y="59"/>
                  <a:pt x="103" y="59"/>
                </a:cubicBezTo>
                <a:cubicBezTo>
                  <a:pt x="105" y="61"/>
                  <a:pt x="107" y="62"/>
                  <a:pt x="109" y="63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09" y="63"/>
                  <a:pt x="106" y="54"/>
                  <a:pt x="98" y="48"/>
                </a:cubicBezTo>
                <a:cubicBezTo>
                  <a:pt x="98" y="48"/>
                  <a:pt x="98" y="48"/>
                  <a:pt x="98" y="48"/>
                </a:cubicBezTo>
                <a:cubicBezTo>
                  <a:pt x="98" y="48"/>
                  <a:pt x="80" y="34"/>
                  <a:pt x="80" y="34"/>
                </a:cubicBezTo>
                <a:cubicBezTo>
                  <a:pt x="74" y="28"/>
                  <a:pt x="71" y="22"/>
                  <a:pt x="71" y="21"/>
                </a:cubicBezTo>
                <a:cubicBezTo>
                  <a:pt x="71" y="21"/>
                  <a:pt x="71" y="21"/>
                  <a:pt x="71" y="21"/>
                </a:cubicBezTo>
                <a:cubicBezTo>
                  <a:pt x="69" y="15"/>
                  <a:pt x="69" y="10"/>
                  <a:pt x="72" y="6"/>
                </a:cubicBezTo>
                <a:cubicBezTo>
                  <a:pt x="72" y="6"/>
                  <a:pt x="75" y="2"/>
                  <a:pt x="79" y="3"/>
                </a:cubicBezTo>
                <a:cubicBezTo>
                  <a:pt x="79" y="3"/>
                  <a:pt x="79" y="3"/>
                  <a:pt x="79" y="3"/>
                </a:cubicBezTo>
                <a:cubicBezTo>
                  <a:pt x="79" y="2"/>
                  <a:pt x="80" y="2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1"/>
                  <a:pt x="81" y="0"/>
                  <a:pt x="82" y="0"/>
                </a:cubicBezTo>
                <a:cubicBezTo>
                  <a:pt x="82" y="0"/>
                  <a:pt x="82" y="0"/>
                  <a:pt x="83" y="1"/>
                </a:cubicBezTo>
                <a:cubicBezTo>
                  <a:pt x="134" y="43"/>
                  <a:pt x="134" y="43"/>
                  <a:pt x="134" y="43"/>
                </a:cubicBezTo>
                <a:cubicBezTo>
                  <a:pt x="137" y="46"/>
                  <a:pt x="141" y="49"/>
                  <a:pt x="144" y="53"/>
                </a:cubicBezTo>
                <a:cubicBezTo>
                  <a:pt x="145" y="55"/>
                  <a:pt x="146" y="56"/>
                  <a:pt x="148" y="57"/>
                </a:cubicBezTo>
                <a:cubicBezTo>
                  <a:pt x="148" y="58"/>
                  <a:pt x="149" y="58"/>
                  <a:pt x="149" y="59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49" y="58"/>
                  <a:pt x="148" y="57"/>
                  <a:pt x="147" y="56"/>
                </a:cubicBezTo>
                <a:cubicBezTo>
                  <a:pt x="146" y="54"/>
                  <a:pt x="145" y="53"/>
                  <a:pt x="144" y="51"/>
                </a:cubicBezTo>
                <a:cubicBezTo>
                  <a:pt x="138" y="39"/>
                  <a:pt x="137" y="28"/>
                  <a:pt x="139" y="24"/>
                </a:cubicBezTo>
                <a:cubicBezTo>
                  <a:pt x="141" y="22"/>
                  <a:pt x="143" y="19"/>
                  <a:pt x="148" y="17"/>
                </a:cubicBezTo>
                <a:cubicBezTo>
                  <a:pt x="149" y="17"/>
                  <a:pt x="150" y="17"/>
                  <a:pt x="151" y="17"/>
                </a:cubicBezTo>
                <a:cubicBezTo>
                  <a:pt x="151" y="16"/>
                  <a:pt x="152" y="16"/>
                  <a:pt x="152" y="16"/>
                </a:cubicBezTo>
                <a:cubicBezTo>
                  <a:pt x="153" y="16"/>
                  <a:pt x="153" y="17"/>
                  <a:pt x="154" y="18"/>
                </a:cubicBezTo>
                <a:cubicBezTo>
                  <a:pt x="155" y="20"/>
                  <a:pt x="156" y="22"/>
                  <a:pt x="157" y="24"/>
                </a:cubicBezTo>
                <a:cubicBezTo>
                  <a:pt x="158" y="26"/>
                  <a:pt x="159" y="28"/>
                  <a:pt x="160" y="29"/>
                </a:cubicBezTo>
                <a:cubicBezTo>
                  <a:pt x="160" y="30"/>
                  <a:pt x="160" y="31"/>
                  <a:pt x="161" y="32"/>
                </a:cubicBezTo>
                <a:cubicBezTo>
                  <a:pt x="161" y="34"/>
                  <a:pt x="162" y="36"/>
                  <a:pt x="163" y="37"/>
                </a:cubicBezTo>
                <a:cubicBezTo>
                  <a:pt x="163" y="37"/>
                  <a:pt x="176" y="54"/>
                  <a:pt x="182" y="66"/>
                </a:cubicBezTo>
                <a:cubicBezTo>
                  <a:pt x="183" y="68"/>
                  <a:pt x="186" y="75"/>
                  <a:pt x="187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96" y="93"/>
                  <a:pt x="197" y="107"/>
                  <a:pt x="197" y="108"/>
                </a:cubicBezTo>
                <a:cubicBezTo>
                  <a:pt x="197" y="108"/>
                  <a:pt x="205" y="226"/>
                  <a:pt x="210" y="254"/>
                </a:cubicBezTo>
                <a:cubicBezTo>
                  <a:pt x="215" y="282"/>
                  <a:pt x="220" y="297"/>
                  <a:pt x="220" y="299"/>
                </a:cubicBezTo>
                <a:cubicBezTo>
                  <a:pt x="132" y="299"/>
                  <a:pt x="132" y="299"/>
                  <a:pt x="132" y="299"/>
                </a:cubicBezTo>
                <a:close/>
                <a:moveTo>
                  <a:pt x="132" y="299"/>
                </a:moveTo>
                <a:cubicBezTo>
                  <a:pt x="132" y="299"/>
                  <a:pt x="132" y="299"/>
                  <a:pt x="132" y="299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9229" tIns="49615" rIns="99229" bIns="49615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24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Rounded Rectangle 10">
            <a:extLst>
              <a:ext uri="{FF2B5EF4-FFF2-40B4-BE49-F238E27FC236}">
                <a16:creationId xmlns:a16="http://schemas.microsoft.com/office/drawing/2014/main" id="{D5EC0060-AA23-46F6-8C1D-E1E0815A3657}"/>
              </a:ext>
            </a:extLst>
          </p:cNvPr>
          <p:cNvSpPr/>
          <p:nvPr/>
        </p:nvSpPr>
        <p:spPr>
          <a:xfrm>
            <a:off x="164679" y="7050269"/>
            <a:ext cx="481276" cy="11001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4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37E7E17-8DE1-47EB-B835-1145F3B6EB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9" b="43590" l="56000" r="95556">
                        <a14:foregroundMark x1="60889" y1="7265" x2="76667" y2="5342"/>
                        <a14:foregroundMark x1="76667" y1="5342" x2="86667" y2="7692"/>
                        <a14:foregroundMark x1="69556" y1="3846" x2="81778" y2="4060"/>
                        <a14:foregroundMark x1="58000" y1="12607" x2="56222" y2="8547"/>
                        <a14:foregroundMark x1="94889" y1="11111" x2="95556" y2="8547"/>
                        <a14:foregroundMark x1="94000" y1="17735" x2="94889" y2="25855"/>
                        <a14:foregroundMark x1="70000" y1="43376" x2="82889" y2="43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6" t="1862" b="51637"/>
          <a:stretch/>
        </p:blipFill>
        <p:spPr>
          <a:xfrm>
            <a:off x="3938160" y="3861147"/>
            <a:ext cx="1073529" cy="1087620"/>
          </a:xfrm>
          <a:prstGeom prst="rect">
            <a:avLst/>
          </a:prstGeom>
        </p:spPr>
      </p:pic>
      <p:sp>
        <p:nvSpPr>
          <p:cNvPr id="33" name="Shape 531">
            <a:extLst>
              <a:ext uri="{FF2B5EF4-FFF2-40B4-BE49-F238E27FC236}">
                <a16:creationId xmlns:a16="http://schemas.microsoft.com/office/drawing/2014/main" id="{73B3848B-44CD-4162-A34D-2FA7DFCF0614}"/>
              </a:ext>
            </a:extLst>
          </p:cNvPr>
          <p:cNvSpPr/>
          <p:nvPr/>
        </p:nvSpPr>
        <p:spPr>
          <a:xfrm>
            <a:off x="6750752" y="4394858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altLang="zh-TW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Shape 546">
            <a:extLst>
              <a:ext uri="{FF2B5EF4-FFF2-40B4-BE49-F238E27FC236}">
                <a16:creationId xmlns:a16="http://schemas.microsoft.com/office/drawing/2014/main" id="{C44A0646-2F5D-47D7-BFF0-E2F0A4873F58}"/>
              </a:ext>
            </a:extLst>
          </p:cNvPr>
          <p:cNvSpPr/>
          <p:nvPr/>
        </p:nvSpPr>
        <p:spPr>
          <a:xfrm>
            <a:off x="1077897" y="5013364"/>
            <a:ext cx="3216552" cy="6074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algn="r">
              <a:defRPr sz="3800">
                <a:solidFill>
                  <a:srgbClr val="3A9A87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增加課桌椅間距</a:t>
            </a:r>
            <a:endParaRPr sz="36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Shape 537">
            <a:extLst>
              <a:ext uri="{FF2B5EF4-FFF2-40B4-BE49-F238E27FC236}">
                <a16:creationId xmlns:a16="http://schemas.microsoft.com/office/drawing/2014/main" id="{AF16DE38-DEAE-4B6F-B803-F6E5B81DCDA4}"/>
              </a:ext>
            </a:extLst>
          </p:cNvPr>
          <p:cNvSpPr/>
          <p:nvPr/>
        </p:nvSpPr>
        <p:spPr>
          <a:xfrm flipH="1">
            <a:off x="4380326" y="4865350"/>
            <a:ext cx="1523586" cy="460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408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400000"/>
            <a:headEnd type="oval" w="med" len="med"/>
            <a:tailEnd type="oval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09E3BF43-9C42-490C-8FCD-5ACC76D15542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764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4BAD0793-9D4E-41D8-A99A-6A2E0D9264BB}"/>
              </a:ext>
            </a:extLst>
          </p:cNvPr>
          <p:cNvGrpSpPr/>
          <p:nvPr/>
        </p:nvGrpSpPr>
        <p:grpSpPr>
          <a:xfrm>
            <a:off x="236687" y="87933"/>
            <a:ext cx="10081120" cy="7042622"/>
            <a:chOff x="1028775" y="234383"/>
            <a:chExt cx="10081120" cy="704262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A07A5927-982C-491C-AFCB-8ABDB1F14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7"/>
            <a:stretch/>
          </p:blipFill>
          <p:spPr>
            <a:xfrm>
              <a:off x="1028775" y="234383"/>
              <a:ext cx="10081120" cy="7042622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332173A3-6C76-475E-AD5E-8DCF78AB4A86}"/>
                </a:ext>
              </a:extLst>
            </p:cNvPr>
            <p:cNvSpPr txBox="1"/>
            <p:nvPr/>
          </p:nvSpPr>
          <p:spPr>
            <a:xfrm>
              <a:off x="3363494" y="447973"/>
              <a:ext cx="5514153" cy="7078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漂白水及酒精消毒範圍</a:t>
              </a: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609CF14-6996-4F35-889F-F765D063B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3" t="36061" r="13163" b="15155"/>
            <a:stretch/>
          </p:blipFill>
          <p:spPr>
            <a:xfrm>
              <a:off x="5421263" y="1816125"/>
              <a:ext cx="652480" cy="43204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D285DB-DA95-4E3E-A7E3-A740DEBA56B1}"/>
                </a:ext>
              </a:extLst>
            </p:cNvPr>
            <p:cNvSpPr/>
            <p:nvPr/>
          </p:nvSpPr>
          <p:spPr>
            <a:xfrm>
              <a:off x="3640727" y="1875117"/>
              <a:ext cx="1512168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勤洗手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981A9CD-1679-417F-B78F-ADBD6879D08A}"/>
                </a:ext>
              </a:extLst>
            </p:cNvPr>
            <p:cNvSpPr/>
            <p:nvPr/>
          </p:nvSpPr>
          <p:spPr>
            <a:xfrm>
              <a:off x="6327161" y="1871793"/>
              <a:ext cx="1512168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重衛生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E6E68EB-FBD5-43BD-A485-BF44CFB4012D}"/>
                </a:ext>
              </a:extLst>
            </p:cNvPr>
            <p:cNvSpPr/>
            <p:nvPr/>
          </p:nvSpPr>
          <p:spPr>
            <a:xfrm>
              <a:off x="3909095" y="2320181"/>
              <a:ext cx="4104456" cy="1224136"/>
            </a:xfrm>
            <a:prstGeom prst="rect">
              <a:avLst/>
            </a:prstGeom>
            <a:solidFill>
              <a:srgbClr val="0564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>
                  <a:latin typeface="標楷體" panose="03000509000000000000" pitchFamily="65" charset="-120"/>
                  <a:ea typeface="標楷體" panose="03000509000000000000" pitchFamily="65" charset="-120"/>
                </a:rPr>
                <a:t>防疫視同作戰</a:t>
              </a:r>
              <a:endPara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BAF9283-2D36-4310-AA4C-2685B13DBDB0}"/>
              </a:ext>
            </a:extLst>
          </p:cNvPr>
          <p:cNvSpPr/>
          <p:nvPr/>
        </p:nvSpPr>
        <p:spPr>
          <a:xfrm>
            <a:off x="10559688" y="2004315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門把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5E0DB6B8-C77D-4713-A95F-8761E11E3496}"/>
              </a:ext>
            </a:extLst>
          </p:cNvPr>
          <p:cNvSpPr/>
          <p:nvPr/>
        </p:nvSpPr>
        <p:spPr>
          <a:xfrm>
            <a:off x="10567910" y="3044955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窗戶手把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F7130C36-D836-4DC0-9C01-BAAA96AC07D8}"/>
              </a:ext>
            </a:extLst>
          </p:cNvPr>
          <p:cNvSpPr/>
          <p:nvPr/>
        </p:nvSpPr>
        <p:spPr>
          <a:xfrm>
            <a:off x="10568964" y="5458288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地板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D68A663-FB6D-426E-80A3-4F554F76E9A4}"/>
              </a:ext>
            </a:extLst>
          </p:cNvPr>
          <p:cNvSpPr/>
          <p:nvPr/>
        </p:nvSpPr>
        <p:spPr>
          <a:xfrm>
            <a:off x="10571221" y="4564237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課桌椅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6105E699-BBE7-4457-960C-C47B95B9B3EB}"/>
              </a:ext>
            </a:extLst>
          </p:cNvPr>
          <p:cNvSpPr/>
          <p:nvPr/>
        </p:nvSpPr>
        <p:spPr>
          <a:xfrm>
            <a:off x="10576131" y="909895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講桌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3E5BA325-6AFD-44AF-A11B-67470DED2C59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9473375" y="2320181"/>
            <a:ext cx="1086313" cy="122299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8ACD7352-6BFA-45CF-BD0F-6FB3594843C1}"/>
              </a:ext>
            </a:extLst>
          </p:cNvPr>
          <p:cNvCxnSpPr>
            <a:cxnSpLocks/>
          </p:cNvCxnSpPr>
          <p:nvPr/>
        </p:nvCxnSpPr>
        <p:spPr>
          <a:xfrm flipH="1">
            <a:off x="10192422" y="3368707"/>
            <a:ext cx="375487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530B29E-C854-4109-8AEF-AA9D875E7324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5368921" y="1225761"/>
            <a:ext cx="5207210" cy="239056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5B3BF09D-E1AD-4C3B-ACAF-06274891AE4E}"/>
              </a:ext>
            </a:extLst>
          </p:cNvPr>
          <p:cNvCxnSpPr>
            <a:cxnSpLocks/>
          </p:cNvCxnSpPr>
          <p:nvPr/>
        </p:nvCxnSpPr>
        <p:spPr>
          <a:xfrm flipH="1">
            <a:off x="7795269" y="5774154"/>
            <a:ext cx="2773695" cy="60561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B9505EB4-7425-4410-8896-99D8AF7CF00B}"/>
              </a:ext>
            </a:extLst>
          </p:cNvPr>
          <p:cNvCxnSpPr>
            <a:cxnSpLocks/>
          </p:cNvCxnSpPr>
          <p:nvPr/>
        </p:nvCxnSpPr>
        <p:spPr>
          <a:xfrm flipH="1">
            <a:off x="6285359" y="4882053"/>
            <a:ext cx="4285864" cy="62525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BEA467C-E20C-4DA4-B1A9-B65F28FAD3A0}"/>
              </a:ext>
            </a:extLst>
          </p:cNvPr>
          <p:cNvSpPr/>
          <p:nvPr/>
        </p:nvSpPr>
        <p:spPr>
          <a:xfrm>
            <a:off x="8635976" y="6376791"/>
            <a:ext cx="3112891" cy="6317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文鼎特明" panose="02020909000000000000" pitchFamily="49" charset="-120"/>
                <a:ea typeface="文鼎特明" panose="02020909000000000000" pitchFamily="49" charset="-120"/>
              </a:rPr>
              <a:t>各式設備開關</a:t>
            </a: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5073A993-C165-4153-9BD5-097CFE2CB3A2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86096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8735" y="5142715"/>
            <a:ext cx="2510645" cy="1171489"/>
            <a:chOff x="7393782" y="3794125"/>
            <a:chExt cx="1830388" cy="854075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7393782" y="3879850"/>
              <a:ext cx="870744" cy="768350"/>
            </a:xfrm>
            <a:custGeom>
              <a:avLst/>
              <a:gdLst>
                <a:gd name="T0" fmla="*/ 187 w 254"/>
                <a:gd name="T1" fmla="*/ 68 h 224"/>
                <a:gd name="T2" fmla="*/ 188 w 254"/>
                <a:gd name="T3" fmla="*/ 81 h 224"/>
                <a:gd name="T4" fmla="*/ 186 w 254"/>
                <a:gd name="T5" fmla="*/ 82 h 224"/>
                <a:gd name="T6" fmla="*/ 148 w 254"/>
                <a:gd name="T7" fmla="*/ 66 h 224"/>
                <a:gd name="T8" fmla="*/ 130 w 254"/>
                <a:gd name="T9" fmla="*/ 69 h 224"/>
                <a:gd name="T10" fmla="*/ 102 w 254"/>
                <a:gd name="T11" fmla="*/ 91 h 224"/>
                <a:gd name="T12" fmla="*/ 75 w 254"/>
                <a:gd name="T13" fmla="*/ 81 h 224"/>
                <a:gd name="T14" fmla="*/ 32 w 254"/>
                <a:gd name="T15" fmla="*/ 125 h 224"/>
                <a:gd name="T16" fmla="*/ 32 w 254"/>
                <a:gd name="T17" fmla="*/ 133 h 224"/>
                <a:gd name="T18" fmla="*/ 0 w 254"/>
                <a:gd name="T19" fmla="*/ 178 h 224"/>
                <a:gd name="T20" fmla="*/ 47 w 254"/>
                <a:gd name="T21" fmla="*/ 224 h 224"/>
                <a:gd name="T22" fmla="*/ 54 w 254"/>
                <a:gd name="T23" fmla="*/ 224 h 224"/>
                <a:gd name="T24" fmla="*/ 130 w 254"/>
                <a:gd name="T25" fmla="*/ 224 h 224"/>
                <a:gd name="T26" fmla="*/ 194 w 254"/>
                <a:gd name="T27" fmla="*/ 224 h 224"/>
                <a:gd name="T28" fmla="*/ 199 w 254"/>
                <a:gd name="T29" fmla="*/ 224 h 224"/>
                <a:gd name="T30" fmla="*/ 203 w 254"/>
                <a:gd name="T31" fmla="*/ 224 h 224"/>
                <a:gd name="T32" fmla="*/ 211 w 254"/>
                <a:gd name="T33" fmla="*/ 224 h 224"/>
                <a:gd name="T34" fmla="*/ 221 w 254"/>
                <a:gd name="T35" fmla="*/ 224 h 224"/>
                <a:gd name="T36" fmla="*/ 254 w 254"/>
                <a:gd name="T37" fmla="*/ 224 h 224"/>
                <a:gd name="T38" fmla="*/ 254 w 254"/>
                <a:gd name="T39" fmla="*/ 0 h 224"/>
                <a:gd name="T40" fmla="*/ 187 w 254"/>
                <a:gd name="T41" fmla="*/ 68 h 224"/>
                <a:gd name="T42" fmla="*/ 107 w 254"/>
                <a:gd name="T43" fmla="*/ 154 h 224"/>
                <a:gd name="T44" fmla="*/ 107 w 254"/>
                <a:gd name="T45" fmla="*/ 154 h 224"/>
                <a:gd name="T46" fmla="*/ 107 w 254"/>
                <a:gd name="T47" fmla="*/ 15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4" h="224">
                  <a:moveTo>
                    <a:pt x="187" y="68"/>
                  </a:moveTo>
                  <a:cubicBezTo>
                    <a:pt x="187" y="72"/>
                    <a:pt x="187" y="77"/>
                    <a:pt x="188" y="81"/>
                  </a:cubicBezTo>
                  <a:cubicBezTo>
                    <a:pt x="187" y="81"/>
                    <a:pt x="187" y="81"/>
                    <a:pt x="186" y="82"/>
                  </a:cubicBezTo>
                  <a:cubicBezTo>
                    <a:pt x="176" y="72"/>
                    <a:pt x="163" y="66"/>
                    <a:pt x="148" y="66"/>
                  </a:cubicBezTo>
                  <a:cubicBezTo>
                    <a:pt x="142" y="66"/>
                    <a:pt x="135" y="67"/>
                    <a:pt x="130" y="69"/>
                  </a:cubicBezTo>
                  <a:cubicBezTo>
                    <a:pt x="118" y="73"/>
                    <a:pt x="109" y="81"/>
                    <a:pt x="102" y="91"/>
                  </a:cubicBezTo>
                  <a:cubicBezTo>
                    <a:pt x="95" y="85"/>
                    <a:pt x="85" y="81"/>
                    <a:pt x="75" y="81"/>
                  </a:cubicBezTo>
                  <a:cubicBezTo>
                    <a:pt x="51" y="81"/>
                    <a:pt x="32" y="101"/>
                    <a:pt x="32" y="125"/>
                  </a:cubicBezTo>
                  <a:cubicBezTo>
                    <a:pt x="32" y="128"/>
                    <a:pt x="32" y="130"/>
                    <a:pt x="32" y="133"/>
                  </a:cubicBezTo>
                  <a:cubicBezTo>
                    <a:pt x="14" y="139"/>
                    <a:pt x="0" y="157"/>
                    <a:pt x="0" y="178"/>
                  </a:cubicBezTo>
                  <a:cubicBezTo>
                    <a:pt x="0" y="203"/>
                    <a:pt x="21" y="224"/>
                    <a:pt x="47" y="224"/>
                  </a:cubicBezTo>
                  <a:cubicBezTo>
                    <a:pt x="49" y="224"/>
                    <a:pt x="51" y="224"/>
                    <a:pt x="54" y="224"/>
                  </a:cubicBezTo>
                  <a:cubicBezTo>
                    <a:pt x="130" y="224"/>
                    <a:pt x="130" y="224"/>
                    <a:pt x="130" y="224"/>
                  </a:cubicBezTo>
                  <a:cubicBezTo>
                    <a:pt x="194" y="224"/>
                    <a:pt x="194" y="224"/>
                    <a:pt x="194" y="224"/>
                  </a:cubicBezTo>
                  <a:cubicBezTo>
                    <a:pt x="195" y="224"/>
                    <a:pt x="197" y="224"/>
                    <a:pt x="199" y="224"/>
                  </a:cubicBezTo>
                  <a:cubicBezTo>
                    <a:pt x="201" y="224"/>
                    <a:pt x="202" y="224"/>
                    <a:pt x="203" y="224"/>
                  </a:cubicBezTo>
                  <a:cubicBezTo>
                    <a:pt x="206" y="224"/>
                    <a:pt x="208" y="224"/>
                    <a:pt x="211" y="224"/>
                  </a:cubicBezTo>
                  <a:cubicBezTo>
                    <a:pt x="214" y="224"/>
                    <a:pt x="218" y="224"/>
                    <a:pt x="221" y="224"/>
                  </a:cubicBezTo>
                  <a:cubicBezTo>
                    <a:pt x="254" y="224"/>
                    <a:pt x="254" y="224"/>
                    <a:pt x="254" y="22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17" y="0"/>
                    <a:pt x="187" y="31"/>
                    <a:pt x="187" y="68"/>
                  </a:cubicBezTo>
                  <a:close/>
                  <a:moveTo>
                    <a:pt x="107" y="154"/>
                  </a:moveTo>
                  <a:cubicBezTo>
                    <a:pt x="107" y="154"/>
                    <a:pt x="107" y="154"/>
                    <a:pt x="107" y="154"/>
                  </a:cubicBezTo>
                  <a:cubicBezTo>
                    <a:pt x="107" y="154"/>
                    <a:pt x="107" y="154"/>
                    <a:pt x="107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8264526" y="3794125"/>
              <a:ext cx="959644" cy="854075"/>
            </a:xfrm>
            <a:custGeom>
              <a:avLst/>
              <a:gdLst>
                <a:gd name="T0" fmla="*/ 199 w 280"/>
                <a:gd name="T1" fmla="*/ 81 h 249"/>
                <a:gd name="T2" fmla="*/ 115 w 280"/>
                <a:gd name="T3" fmla="*/ 0 h 249"/>
                <a:gd name="T4" fmla="*/ 87 w 280"/>
                <a:gd name="T5" fmla="*/ 5 h 249"/>
                <a:gd name="T6" fmla="*/ 44 w 280"/>
                <a:gd name="T7" fmla="*/ 40 h 249"/>
                <a:gd name="T8" fmla="*/ 1 w 280"/>
                <a:gd name="T9" fmla="*/ 25 h 249"/>
                <a:gd name="T10" fmla="*/ 0 w 280"/>
                <a:gd name="T11" fmla="*/ 25 h 249"/>
                <a:gd name="T12" fmla="*/ 0 w 280"/>
                <a:gd name="T13" fmla="*/ 249 h 249"/>
                <a:gd name="T14" fmla="*/ 87 w 280"/>
                <a:gd name="T15" fmla="*/ 249 h 249"/>
                <a:gd name="T16" fmla="*/ 187 w 280"/>
                <a:gd name="T17" fmla="*/ 249 h 249"/>
                <a:gd name="T18" fmla="*/ 196 w 280"/>
                <a:gd name="T19" fmla="*/ 249 h 249"/>
                <a:gd name="T20" fmla="*/ 280 w 280"/>
                <a:gd name="T21" fmla="*/ 165 h 249"/>
                <a:gd name="T22" fmla="*/ 199 w 280"/>
                <a:gd name="T23" fmla="*/ 81 h 249"/>
                <a:gd name="T24" fmla="*/ 51 w 280"/>
                <a:gd name="T25" fmla="*/ 139 h 249"/>
                <a:gd name="T26" fmla="*/ 51 w 280"/>
                <a:gd name="T27" fmla="*/ 139 h 249"/>
                <a:gd name="T28" fmla="*/ 51 w 280"/>
                <a:gd name="T29" fmla="*/ 13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249">
                  <a:moveTo>
                    <a:pt x="199" y="81"/>
                  </a:moveTo>
                  <a:cubicBezTo>
                    <a:pt x="197" y="36"/>
                    <a:pt x="161" y="0"/>
                    <a:pt x="115" y="0"/>
                  </a:cubicBezTo>
                  <a:cubicBezTo>
                    <a:pt x="105" y="0"/>
                    <a:pt x="96" y="2"/>
                    <a:pt x="87" y="5"/>
                  </a:cubicBezTo>
                  <a:cubicBezTo>
                    <a:pt x="69" y="12"/>
                    <a:pt x="54" y="24"/>
                    <a:pt x="44" y="40"/>
                  </a:cubicBezTo>
                  <a:cubicBezTo>
                    <a:pt x="32" y="31"/>
                    <a:pt x="17" y="25"/>
                    <a:pt x="1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87" y="249"/>
                    <a:pt x="87" y="249"/>
                    <a:pt x="87" y="249"/>
                  </a:cubicBezTo>
                  <a:cubicBezTo>
                    <a:pt x="187" y="249"/>
                    <a:pt x="187" y="249"/>
                    <a:pt x="187" y="249"/>
                  </a:cubicBezTo>
                  <a:cubicBezTo>
                    <a:pt x="190" y="249"/>
                    <a:pt x="193" y="249"/>
                    <a:pt x="196" y="249"/>
                  </a:cubicBezTo>
                  <a:cubicBezTo>
                    <a:pt x="242" y="249"/>
                    <a:pt x="280" y="212"/>
                    <a:pt x="280" y="165"/>
                  </a:cubicBezTo>
                  <a:cubicBezTo>
                    <a:pt x="280" y="120"/>
                    <a:pt x="244" y="83"/>
                    <a:pt x="199" y="81"/>
                  </a:cubicBezTo>
                  <a:close/>
                  <a:moveTo>
                    <a:pt x="51" y="139"/>
                  </a:moveTo>
                  <a:cubicBezTo>
                    <a:pt x="51" y="139"/>
                    <a:pt x="51" y="139"/>
                    <a:pt x="51" y="139"/>
                  </a:cubicBezTo>
                  <a:cubicBezTo>
                    <a:pt x="51" y="139"/>
                    <a:pt x="51" y="139"/>
                    <a:pt x="51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88149" y="3756417"/>
            <a:ext cx="3075749" cy="3043724"/>
            <a:chOff x="304800" y="434975"/>
            <a:chExt cx="3963988" cy="3922713"/>
          </a:xfrm>
          <a:solidFill>
            <a:schemeClr val="accent4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69900" y="3235325"/>
              <a:ext cx="1223963" cy="992188"/>
            </a:xfrm>
            <a:custGeom>
              <a:avLst/>
              <a:gdLst>
                <a:gd name="T0" fmla="*/ 92 w 170"/>
                <a:gd name="T1" fmla="*/ 44 h 138"/>
                <a:gd name="T2" fmla="*/ 93 w 170"/>
                <a:gd name="T3" fmla="*/ 45 h 138"/>
                <a:gd name="T4" fmla="*/ 140 w 170"/>
                <a:gd name="T5" fmla="*/ 138 h 138"/>
                <a:gd name="T6" fmla="*/ 153 w 170"/>
                <a:gd name="T7" fmla="*/ 129 h 138"/>
                <a:gd name="T8" fmla="*/ 169 w 170"/>
                <a:gd name="T9" fmla="*/ 104 h 138"/>
                <a:gd name="T10" fmla="*/ 170 w 170"/>
                <a:gd name="T11" fmla="*/ 99 h 138"/>
                <a:gd name="T12" fmla="*/ 169 w 170"/>
                <a:gd name="T13" fmla="*/ 104 h 138"/>
                <a:gd name="T14" fmla="*/ 153 w 170"/>
                <a:gd name="T15" fmla="*/ 129 h 138"/>
                <a:gd name="T16" fmla="*/ 140 w 170"/>
                <a:gd name="T17" fmla="*/ 138 h 138"/>
                <a:gd name="T18" fmla="*/ 93 w 170"/>
                <a:gd name="T19" fmla="*/ 45 h 138"/>
                <a:gd name="T20" fmla="*/ 92 w 170"/>
                <a:gd name="T21" fmla="*/ 44 h 138"/>
                <a:gd name="T22" fmla="*/ 90 w 170"/>
                <a:gd name="T23" fmla="*/ 43 h 138"/>
                <a:gd name="T24" fmla="*/ 90 w 170"/>
                <a:gd name="T25" fmla="*/ 43 h 138"/>
                <a:gd name="T26" fmla="*/ 90 w 170"/>
                <a:gd name="T27" fmla="*/ 43 h 138"/>
                <a:gd name="T28" fmla="*/ 90 w 170"/>
                <a:gd name="T29" fmla="*/ 43 h 138"/>
                <a:gd name="T30" fmla="*/ 90 w 170"/>
                <a:gd name="T31" fmla="*/ 43 h 138"/>
                <a:gd name="T32" fmla="*/ 90 w 170"/>
                <a:gd name="T33" fmla="*/ 43 h 138"/>
                <a:gd name="T34" fmla="*/ 2 w 170"/>
                <a:gd name="T35" fmla="*/ 2 h 138"/>
                <a:gd name="T36" fmla="*/ 3 w 170"/>
                <a:gd name="T37" fmla="*/ 2 h 138"/>
                <a:gd name="T38" fmla="*/ 4 w 170"/>
                <a:gd name="T39" fmla="*/ 3 h 138"/>
                <a:gd name="T40" fmla="*/ 2 w 170"/>
                <a:gd name="T41" fmla="*/ 2 h 138"/>
                <a:gd name="T42" fmla="*/ 0 w 170"/>
                <a:gd name="T43" fmla="*/ 0 h 138"/>
                <a:gd name="T44" fmla="*/ 0 w 170"/>
                <a:gd name="T45" fmla="*/ 0 h 138"/>
                <a:gd name="T46" fmla="*/ 1 w 170"/>
                <a:gd name="T47" fmla="*/ 1 h 138"/>
                <a:gd name="T48" fmla="*/ 0 w 170"/>
                <a:gd name="T4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0" h="138">
                  <a:moveTo>
                    <a:pt x="92" y="44"/>
                  </a:moveTo>
                  <a:cubicBezTo>
                    <a:pt x="92" y="44"/>
                    <a:pt x="93" y="45"/>
                    <a:pt x="93" y="45"/>
                  </a:cubicBezTo>
                  <a:cubicBezTo>
                    <a:pt x="114" y="97"/>
                    <a:pt x="130" y="128"/>
                    <a:pt x="140" y="138"/>
                  </a:cubicBezTo>
                  <a:cubicBezTo>
                    <a:pt x="143" y="137"/>
                    <a:pt x="148" y="135"/>
                    <a:pt x="153" y="129"/>
                  </a:cubicBezTo>
                  <a:cubicBezTo>
                    <a:pt x="163" y="119"/>
                    <a:pt x="168" y="111"/>
                    <a:pt x="169" y="104"/>
                  </a:cubicBezTo>
                  <a:cubicBezTo>
                    <a:pt x="170" y="103"/>
                    <a:pt x="170" y="101"/>
                    <a:pt x="170" y="99"/>
                  </a:cubicBezTo>
                  <a:cubicBezTo>
                    <a:pt x="170" y="101"/>
                    <a:pt x="170" y="103"/>
                    <a:pt x="169" y="104"/>
                  </a:cubicBezTo>
                  <a:cubicBezTo>
                    <a:pt x="168" y="111"/>
                    <a:pt x="163" y="119"/>
                    <a:pt x="153" y="129"/>
                  </a:cubicBezTo>
                  <a:cubicBezTo>
                    <a:pt x="148" y="135"/>
                    <a:pt x="143" y="137"/>
                    <a:pt x="140" y="138"/>
                  </a:cubicBezTo>
                  <a:cubicBezTo>
                    <a:pt x="130" y="128"/>
                    <a:pt x="114" y="97"/>
                    <a:pt x="93" y="45"/>
                  </a:cubicBezTo>
                  <a:cubicBezTo>
                    <a:pt x="93" y="45"/>
                    <a:pt x="92" y="44"/>
                    <a:pt x="92" y="44"/>
                  </a:cubicBezTo>
                  <a:moveTo>
                    <a:pt x="90" y="43"/>
                  </a:move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moveTo>
                    <a:pt x="2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304800" y="434975"/>
              <a:ext cx="3963988" cy="3922713"/>
            </a:xfrm>
            <a:custGeom>
              <a:avLst/>
              <a:gdLst>
                <a:gd name="T0" fmla="*/ 285 w 551"/>
                <a:gd name="T1" fmla="*/ 110 h 545"/>
                <a:gd name="T2" fmla="*/ 296 w 551"/>
                <a:gd name="T3" fmla="*/ 99 h 545"/>
                <a:gd name="T4" fmla="*/ 298 w 551"/>
                <a:gd name="T5" fmla="*/ 72 h 545"/>
                <a:gd name="T6" fmla="*/ 258 w 551"/>
                <a:gd name="T7" fmla="*/ 85 h 545"/>
                <a:gd name="T8" fmla="*/ 240 w 551"/>
                <a:gd name="T9" fmla="*/ 104 h 545"/>
                <a:gd name="T10" fmla="*/ 175 w 551"/>
                <a:gd name="T11" fmla="*/ 95 h 545"/>
                <a:gd name="T12" fmla="*/ 188 w 551"/>
                <a:gd name="T13" fmla="*/ 82 h 545"/>
                <a:gd name="T14" fmla="*/ 189 w 551"/>
                <a:gd name="T15" fmla="*/ 57 h 545"/>
                <a:gd name="T16" fmla="*/ 157 w 551"/>
                <a:gd name="T17" fmla="*/ 62 h 545"/>
                <a:gd name="T18" fmla="*/ 130 w 551"/>
                <a:gd name="T19" fmla="*/ 89 h 545"/>
                <a:gd name="T20" fmla="*/ 9 w 551"/>
                <a:gd name="T21" fmla="*/ 85 h 545"/>
                <a:gd name="T22" fmla="*/ 1 w 551"/>
                <a:gd name="T23" fmla="*/ 102 h 545"/>
                <a:gd name="T24" fmla="*/ 5 w 551"/>
                <a:gd name="T25" fmla="*/ 119 h 545"/>
                <a:gd name="T26" fmla="*/ 46 w 551"/>
                <a:gd name="T27" fmla="*/ 131 h 545"/>
                <a:gd name="T28" fmla="*/ 168 w 551"/>
                <a:gd name="T29" fmla="*/ 171 h 545"/>
                <a:gd name="T30" fmla="*/ 266 w 551"/>
                <a:gd name="T31" fmla="*/ 215 h 545"/>
                <a:gd name="T32" fmla="*/ 252 w 551"/>
                <a:gd name="T33" fmla="*/ 247 h 545"/>
                <a:gd name="T34" fmla="*/ 147 w 551"/>
                <a:gd name="T35" fmla="*/ 368 h 545"/>
                <a:gd name="T36" fmla="*/ 103 w 551"/>
                <a:gd name="T37" fmla="*/ 363 h 545"/>
                <a:gd name="T38" fmla="*/ 56 w 551"/>
                <a:gd name="T39" fmla="*/ 359 h 545"/>
                <a:gd name="T40" fmla="*/ 31 w 551"/>
                <a:gd name="T41" fmla="*/ 376 h 545"/>
                <a:gd name="T42" fmla="*/ 23 w 551"/>
                <a:gd name="T43" fmla="*/ 389 h 545"/>
                <a:gd name="T44" fmla="*/ 116 w 551"/>
                <a:gd name="T45" fmla="*/ 434 h 545"/>
                <a:gd name="T46" fmla="*/ 163 w 551"/>
                <a:gd name="T47" fmla="*/ 527 h 545"/>
                <a:gd name="T48" fmla="*/ 176 w 551"/>
                <a:gd name="T49" fmla="*/ 518 h 545"/>
                <a:gd name="T50" fmla="*/ 192 w 551"/>
                <a:gd name="T51" fmla="*/ 493 h 545"/>
                <a:gd name="T52" fmla="*/ 188 w 551"/>
                <a:gd name="T53" fmla="*/ 446 h 545"/>
                <a:gd name="T54" fmla="*/ 181 w 551"/>
                <a:gd name="T55" fmla="*/ 401 h 545"/>
                <a:gd name="T56" fmla="*/ 266 w 551"/>
                <a:gd name="T57" fmla="*/ 329 h 545"/>
                <a:gd name="T58" fmla="*/ 320 w 551"/>
                <a:gd name="T59" fmla="*/ 280 h 545"/>
                <a:gd name="T60" fmla="*/ 333 w 551"/>
                <a:gd name="T61" fmla="*/ 280 h 545"/>
                <a:gd name="T62" fmla="*/ 379 w 551"/>
                <a:gd name="T63" fmla="*/ 378 h 545"/>
                <a:gd name="T64" fmla="*/ 420 w 551"/>
                <a:gd name="T65" fmla="*/ 500 h 545"/>
                <a:gd name="T66" fmla="*/ 434 w 551"/>
                <a:gd name="T67" fmla="*/ 541 h 545"/>
                <a:gd name="T68" fmla="*/ 450 w 551"/>
                <a:gd name="T69" fmla="*/ 544 h 545"/>
                <a:gd name="T70" fmla="*/ 467 w 551"/>
                <a:gd name="T71" fmla="*/ 536 h 545"/>
                <a:gd name="T72" fmla="*/ 462 w 551"/>
                <a:gd name="T73" fmla="*/ 415 h 545"/>
                <a:gd name="T74" fmla="*/ 488 w 551"/>
                <a:gd name="T75" fmla="*/ 388 h 545"/>
                <a:gd name="T76" fmla="*/ 493 w 551"/>
                <a:gd name="T77" fmla="*/ 355 h 545"/>
                <a:gd name="T78" fmla="*/ 467 w 551"/>
                <a:gd name="T79" fmla="*/ 357 h 545"/>
                <a:gd name="T80" fmla="*/ 454 w 551"/>
                <a:gd name="T81" fmla="*/ 370 h 545"/>
                <a:gd name="T82" fmla="*/ 445 w 551"/>
                <a:gd name="T83" fmla="*/ 305 h 545"/>
                <a:gd name="T84" fmla="*/ 463 w 551"/>
                <a:gd name="T85" fmla="*/ 287 h 545"/>
                <a:gd name="T86" fmla="*/ 475 w 551"/>
                <a:gd name="T87" fmla="*/ 246 h 545"/>
                <a:gd name="T88" fmla="*/ 449 w 551"/>
                <a:gd name="T89" fmla="*/ 249 h 545"/>
                <a:gd name="T90" fmla="*/ 438 w 551"/>
                <a:gd name="T91" fmla="*/ 260 h 545"/>
                <a:gd name="T92" fmla="*/ 429 w 551"/>
                <a:gd name="T93" fmla="*/ 163 h 545"/>
                <a:gd name="T94" fmla="*/ 486 w 551"/>
                <a:gd name="T95" fmla="*/ 105 h 545"/>
                <a:gd name="T96" fmla="*/ 534 w 551"/>
                <a:gd name="T97" fmla="*/ 7 h 545"/>
                <a:gd name="T98" fmla="*/ 489 w 551"/>
                <a:gd name="T99" fmla="*/ 21 h 545"/>
                <a:gd name="T100" fmla="*/ 439 w 551"/>
                <a:gd name="T101" fmla="*/ 59 h 545"/>
                <a:gd name="T102" fmla="*/ 382 w 551"/>
                <a:gd name="T103" fmla="*/ 117 h 545"/>
                <a:gd name="T104" fmla="*/ 285 w 551"/>
                <a:gd name="T105" fmla="*/ 11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1" h="545">
                  <a:moveTo>
                    <a:pt x="285" y="110"/>
                  </a:moveTo>
                  <a:cubicBezTo>
                    <a:pt x="296" y="99"/>
                    <a:pt x="296" y="99"/>
                    <a:pt x="296" y="99"/>
                  </a:cubicBezTo>
                  <a:cubicBezTo>
                    <a:pt x="306" y="89"/>
                    <a:pt x="306" y="80"/>
                    <a:pt x="298" y="72"/>
                  </a:cubicBezTo>
                  <a:cubicBezTo>
                    <a:pt x="289" y="63"/>
                    <a:pt x="275" y="68"/>
                    <a:pt x="258" y="85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97" y="73"/>
                    <a:pt x="197" y="65"/>
                    <a:pt x="189" y="57"/>
                  </a:cubicBezTo>
                  <a:cubicBezTo>
                    <a:pt x="180" y="47"/>
                    <a:pt x="169" y="49"/>
                    <a:pt x="157" y="62"/>
                  </a:cubicBezTo>
                  <a:cubicBezTo>
                    <a:pt x="130" y="89"/>
                    <a:pt x="130" y="89"/>
                    <a:pt x="130" y="89"/>
                  </a:cubicBezTo>
                  <a:cubicBezTo>
                    <a:pt x="57" y="78"/>
                    <a:pt x="17" y="77"/>
                    <a:pt x="9" y="85"/>
                  </a:cubicBezTo>
                  <a:cubicBezTo>
                    <a:pt x="5" y="89"/>
                    <a:pt x="3" y="95"/>
                    <a:pt x="1" y="102"/>
                  </a:cubicBezTo>
                  <a:cubicBezTo>
                    <a:pt x="0" y="110"/>
                    <a:pt x="1" y="115"/>
                    <a:pt x="5" y="119"/>
                  </a:cubicBezTo>
                  <a:cubicBezTo>
                    <a:pt x="8" y="122"/>
                    <a:pt x="22" y="126"/>
                    <a:pt x="46" y="131"/>
                  </a:cubicBezTo>
                  <a:cubicBezTo>
                    <a:pt x="70" y="136"/>
                    <a:pt x="111" y="149"/>
                    <a:pt x="168" y="171"/>
                  </a:cubicBezTo>
                  <a:cubicBezTo>
                    <a:pt x="225" y="192"/>
                    <a:pt x="258" y="207"/>
                    <a:pt x="266" y="215"/>
                  </a:cubicBezTo>
                  <a:cubicBezTo>
                    <a:pt x="272" y="220"/>
                    <a:pt x="267" y="231"/>
                    <a:pt x="252" y="247"/>
                  </a:cubicBezTo>
                  <a:cubicBezTo>
                    <a:pt x="200" y="300"/>
                    <a:pt x="165" y="341"/>
                    <a:pt x="147" y="368"/>
                  </a:cubicBezTo>
                  <a:cubicBezTo>
                    <a:pt x="142" y="368"/>
                    <a:pt x="128" y="367"/>
                    <a:pt x="103" y="363"/>
                  </a:cubicBezTo>
                  <a:cubicBezTo>
                    <a:pt x="78" y="359"/>
                    <a:pt x="62" y="358"/>
                    <a:pt x="56" y="359"/>
                  </a:cubicBezTo>
                  <a:cubicBezTo>
                    <a:pt x="49" y="360"/>
                    <a:pt x="41" y="366"/>
                    <a:pt x="31" y="376"/>
                  </a:cubicBezTo>
                  <a:cubicBezTo>
                    <a:pt x="26" y="381"/>
                    <a:pt x="23" y="385"/>
                    <a:pt x="23" y="389"/>
                  </a:cubicBezTo>
                  <a:cubicBezTo>
                    <a:pt x="29" y="395"/>
                    <a:pt x="60" y="410"/>
                    <a:pt x="116" y="434"/>
                  </a:cubicBezTo>
                  <a:cubicBezTo>
                    <a:pt x="137" y="486"/>
                    <a:pt x="153" y="517"/>
                    <a:pt x="163" y="527"/>
                  </a:cubicBezTo>
                  <a:cubicBezTo>
                    <a:pt x="166" y="526"/>
                    <a:pt x="171" y="524"/>
                    <a:pt x="176" y="518"/>
                  </a:cubicBezTo>
                  <a:cubicBezTo>
                    <a:pt x="186" y="508"/>
                    <a:pt x="191" y="500"/>
                    <a:pt x="192" y="493"/>
                  </a:cubicBezTo>
                  <a:cubicBezTo>
                    <a:pt x="194" y="487"/>
                    <a:pt x="192" y="471"/>
                    <a:pt x="188" y="446"/>
                  </a:cubicBezTo>
                  <a:cubicBezTo>
                    <a:pt x="183" y="421"/>
                    <a:pt x="181" y="406"/>
                    <a:pt x="181" y="401"/>
                  </a:cubicBezTo>
                  <a:cubicBezTo>
                    <a:pt x="208" y="383"/>
                    <a:pt x="236" y="358"/>
                    <a:pt x="266" y="329"/>
                  </a:cubicBezTo>
                  <a:cubicBezTo>
                    <a:pt x="296" y="299"/>
                    <a:pt x="314" y="282"/>
                    <a:pt x="320" y="280"/>
                  </a:cubicBezTo>
                  <a:cubicBezTo>
                    <a:pt x="325" y="277"/>
                    <a:pt x="330" y="277"/>
                    <a:pt x="333" y="280"/>
                  </a:cubicBezTo>
                  <a:cubicBezTo>
                    <a:pt x="341" y="288"/>
                    <a:pt x="356" y="321"/>
                    <a:pt x="379" y="378"/>
                  </a:cubicBezTo>
                  <a:cubicBezTo>
                    <a:pt x="401" y="435"/>
                    <a:pt x="415" y="476"/>
                    <a:pt x="420" y="500"/>
                  </a:cubicBezTo>
                  <a:cubicBezTo>
                    <a:pt x="426" y="524"/>
                    <a:pt x="430" y="537"/>
                    <a:pt x="434" y="541"/>
                  </a:cubicBezTo>
                  <a:cubicBezTo>
                    <a:pt x="437" y="544"/>
                    <a:pt x="443" y="545"/>
                    <a:pt x="450" y="544"/>
                  </a:cubicBezTo>
                  <a:cubicBezTo>
                    <a:pt x="457" y="542"/>
                    <a:pt x="463" y="540"/>
                    <a:pt x="467" y="536"/>
                  </a:cubicBezTo>
                  <a:cubicBezTo>
                    <a:pt x="475" y="528"/>
                    <a:pt x="473" y="487"/>
                    <a:pt x="462" y="415"/>
                  </a:cubicBezTo>
                  <a:cubicBezTo>
                    <a:pt x="488" y="388"/>
                    <a:pt x="488" y="388"/>
                    <a:pt x="488" y="388"/>
                  </a:cubicBezTo>
                  <a:cubicBezTo>
                    <a:pt x="501" y="375"/>
                    <a:pt x="502" y="365"/>
                    <a:pt x="493" y="355"/>
                  </a:cubicBezTo>
                  <a:cubicBezTo>
                    <a:pt x="485" y="347"/>
                    <a:pt x="476" y="348"/>
                    <a:pt x="467" y="357"/>
                  </a:cubicBezTo>
                  <a:cubicBezTo>
                    <a:pt x="454" y="370"/>
                    <a:pt x="454" y="370"/>
                    <a:pt x="454" y="370"/>
                  </a:cubicBezTo>
                  <a:cubicBezTo>
                    <a:pt x="445" y="305"/>
                    <a:pt x="445" y="305"/>
                    <a:pt x="445" y="305"/>
                  </a:cubicBezTo>
                  <a:cubicBezTo>
                    <a:pt x="463" y="287"/>
                    <a:pt x="463" y="287"/>
                    <a:pt x="463" y="287"/>
                  </a:cubicBezTo>
                  <a:cubicBezTo>
                    <a:pt x="480" y="269"/>
                    <a:pt x="484" y="255"/>
                    <a:pt x="475" y="246"/>
                  </a:cubicBezTo>
                  <a:cubicBezTo>
                    <a:pt x="467" y="238"/>
                    <a:pt x="458" y="239"/>
                    <a:pt x="449" y="249"/>
                  </a:cubicBezTo>
                  <a:cubicBezTo>
                    <a:pt x="438" y="260"/>
                    <a:pt x="438" y="260"/>
                    <a:pt x="438" y="260"/>
                  </a:cubicBezTo>
                  <a:cubicBezTo>
                    <a:pt x="429" y="163"/>
                    <a:pt x="429" y="163"/>
                    <a:pt x="429" y="163"/>
                  </a:cubicBezTo>
                  <a:cubicBezTo>
                    <a:pt x="486" y="105"/>
                    <a:pt x="486" y="105"/>
                    <a:pt x="486" y="105"/>
                  </a:cubicBezTo>
                  <a:cubicBezTo>
                    <a:pt x="534" y="56"/>
                    <a:pt x="551" y="23"/>
                    <a:pt x="534" y="7"/>
                  </a:cubicBezTo>
                  <a:cubicBezTo>
                    <a:pt x="528" y="0"/>
                    <a:pt x="512" y="5"/>
                    <a:pt x="489" y="21"/>
                  </a:cubicBezTo>
                  <a:cubicBezTo>
                    <a:pt x="465" y="37"/>
                    <a:pt x="448" y="49"/>
                    <a:pt x="439" y="59"/>
                  </a:cubicBezTo>
                  <a:cubicBezTo>
                    <a:pt x="382" y="117"/>
                    <a:pt x="382" y="117"/>
                    <a:pt x="382" y="117"/>
                  </a:cubicBezTo>
                  <a:cubicBezTo>
                    <a:pt x="285" y="110"/>
                    <a:pt x="285" y="110"/>
                    <a:pt x="285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722688" y="687388"/>
              <a:ext cx="258763" cy="252413"/>
            </a:xfrm>
            <a:custGeom>
              <a:avLst/>
              <a:gdLst>
                <a:gd name="T0" fmla="*/ 0 w 36"/>
                <a:gd name="T1" fmla="*/ 4 h 35"/>
                <a:gd name="T2" fmla="*/ 9 w 36"/>
                <a:gd name="T3" fmla="*/ 1 h 35"/>
                <a:gd name="T4" fmla="*/ 19 w 36"/>
                <a:gd name="T5" fmla="*/ 0 h 35"/>
                <a:gd name="T6" fmla="*/ 30 w 36"/>
                <a:gd name="T7" fmla="*/ 6 h 35"/>
                <a:gd name="T8" fmla="*/ 36 w 36"/>
                <a:gd name="T9" fmla="*/ 17 h 35"/>
                <a:gd name="T10" fmla="*/ 35 w 36"/>
                <a:gd name="T11" fmla="*/ 27 h 35"/>
                <a:gd name="T12" fmla="*/ 33 w 36"/>
                <a:gd name="T13" fmla="*/ 33 h 35"/>
                <a:gd name="T14" fmla="*/ 31 w 36"/>
                <a:gd name="T15" fmla="*/ 35 h 35"/>
                <a:gd name="T16" fmla="*/ 30 w 36"/>
                <a:gd name="T17" fmla="*/ 27 h 35"/>
                <a:gd name="T18" fmla="*/ 27 w 36"/>
                <a:gd name="T19" fmla="*/ 19 h 35"/>
                <a:gd name="T20" fmla="*/ 23 w 36"/>
                <a:gd name="T21" fmla="*/ 13 h 35"/>
                <a:gd name="T22" fmla="*/ 9 w 36"/>
                <a:gd name="T23" fmla="*/ 6 h 35"/>
                <a:gd name="T24" fmla="*/ 0 w 36"/>
                <a:gd name="T25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5">
                  <a:moveTo>
                    <a:pt x="0" y="4"/>
                  </a:moveTo>
                  <a:cubicBezTo>
                    <a:pt x="0" y="4"/>
                    <a:pt x="3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2" y="1"/>
                    <a:pt x="27" y="3"/>
                    <a:pt x="30" y="6"/>
                  </a:cubicBezTo>
                  <a:cubicBezTo>
                    <a:pt x="33" y="9"/>
                    <a:pt x="35" y="13"/>
                    <a:pt x="36" y="17"/>
                  </a:cubicBezTo>
                  <a:cubicBezTo>
                    <a:pt x="36" y="21"/>
                    <a:pt x="36" y="24"/>
                    <a:pt x="35" y="27"/>
                  </a:cubicBezTo>
                  <a:cubicBezTo>
                    <a:pt x="35" y="30"/>
                    <a:pt x="33" y="32"/>
                    <a:pt x="33" y="33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5"/>
                    <a:pt x="30" y="32"/>
                    <a:pt x="30" y="27"/>
                  </a:cubicBezTo>
                  <a:cubicBezTo>
                    <a:pt x="29" y="24"/>
                    <a:pt x="28" y="22"/>
                    <a:pt x="27" y="19"/>
                  </a:cubicBezTo>
                  <a:cubicBezTo>
                    <a:pt x="26" y="17"/>
                    <a:pt x="25" y="14"/>
                    <a:pt x="23" y="13"/>
                  </a:cubicBezTo>
                  <a:cubicBezTo>
                    <a:pt x="20" y="9"/>
                    <a:pt x="14" y="7"/>
                    <a:pt x="9" y="6"/>
                  </a:cubicBezTo>
                  <a:cubicBezTo>
                    <a:pt x="4" y="5"/>
                    <a:pt x="0" y="4"/>
                    <a:pt x="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822325" y="465138"/>
              <a:ext cx="3324225" cy="3079750"/>
            </a:xfrm>
            <a:custGeom>
              <a:avLst/>
              <a:gdLst>
                <a:gd name="T0" fmla="*/ 0 w 462"/>
                <a:gd name="T1" fmla="*/ 410 h 428"/>
                <a:gd name="T2" fmla="*/ 41 w 462"/>
                <a:gd name="T3" fmla="*/ 428 h 428"/>
                <a:gd name="T4" fmla="*/ 30 w 462"/>
                <a:gd name="T5" fmla="*/ 424 h 428"/>
                <a:gd name="T6" fmla="*/ 0 w 462"/>
                <a:gd name="T7" fmla="*/ 410 h 428"/>
                <a:gd name="T8" fmla="*/ 454 w 462"/>
                <a:gd name="T9" fmla="*/ 0 h 428"/>
                <a:gd name="T10" fmla="*/ 417 w 462"/>
                <a:gd name="T11" fmla="*/ 17 h 428"/>
                <a:gd name="T12" fmla="*/ 367 w 462"/>
                <a:gd name="T13" fmla="*/ 55 h 428"/>
                <a:gd name="T14" fmla="*/ 310 w 462"/>
                <a:gd name="T15" fmla="*/ 113 h 428"/>
                <a:gd name="T16" fmla="*/ 213 w 462"/>
                <a:gd name="T17" fmla="*/ 106 h 428"/>
                <a:gd name="T18" fmla="*/ 310 w 462"/>
                <a:gd name="T19" fmla="*/ 113 h 428"/>
                <a:gd name="T20" fmla="*/ 367 w 462"/>
                <a:gd name="T21" fmla="*/ 55 h 428"/>
                <a:gd name="T22" fmla="*/ 417 w 462"/>
                <a:gd name="T23" fmla="*/ 17 h 428"/>
                <a:gd name="T24" fmla="*/ 454 w 462"/>
                <a:gd name="T25" fmla="*/ 0 h 428"/>
                <a:gd name="T26" fmla="*/ 462 w 462"/>
                <a:gd name="T27" fmla="*/ 3 h 428"/>
                <a:gd name="T28" fmla="*/ 462 w 462"/>
                <a:gd name="T29" fmla="*/ 3 h 428"/>
                <a:gd name="T30" fmla="*/ 462 w 462"/>
                <a:gd name="T31" fmla="*/ 3 h 428"/>
                <a:gd name="T32" fmla="*/ 454 w 462"/>
                <a:gd name="T33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2" h="428">
                  <a:moveTo>
                    <a:pt x="0" y="410"/>
                  </a:moveTo>
                  <a:cubicBezTo>
                    <a:pt x="11" y="416"/>
                    <a:pt x="25" y="422"/>
                    <a:pt x="41" y="428"/>
                  </a:cubicBezTo>
                  <a:cubicBezTo>
                    <a:pt x="37" y="427"/>
                    <a:pt x="34" y="425"/>
                    <a:pt x="30" y="424"/>
                  </a:cubicBezTo>
                  <a:cubicBezTo>
                    <a:pt x="19" y="419"/>
                    <a:pt x="9" y="414"/>
                    <a:pt x="0" y="410"/>
                  </a:cubicBezTo>
                  <a:moveTo>
                    <a:pt x="454" y="0"/>
                  </a:moveTo>
                  <a:cubicBezTo>
                    <a:pt x="446" y="0"/>
                    <a:pt x="434" y="5"/>
                    <a:pt x="417" y="17"/>
                  </a:cubicBezTo>
                  <a:cubicBezTo>
                    <a:pt x="393" y="33"/>
                    <a:pt x="376" y="45"/>
                    <a:pt x="367" y="55"/>
                  </a:cubicBezTo>
                  <a:cubicBezTo>
                    <a:pt x="310" y="113"/>
                    <a:pt x="310" y="113"/>
                    <a:pt x="310" y="113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310" y="113"/>
                    <a:pt x="310" y="113"/>
                    <a:pt x="310" y="113"/>
                  </a:cubicBezTo>
                  <a:cubicBezTo>
                    <a:pt x="367" y="55"/>
                    <a:pt x="367" y="55"/>
                    <a:pt x="367" y="55"/>
                  </a:cubicBezTo>
                  <a:cubicBezTo>
                    <a:pt x="376" y="45"/>
                    <a:pt x="393" y="33"/>
                    <a:pt x="417" y="17"/>
                  </a:cubicBezTo>
                  <a:cubicBezTo>
                    <a:pt x="434" y="5"/>
                    <a:pt x="446" y="0"/>
                    <a:pt x="454" y="0"/>
                  </a:cubicBezTo>
                  <a:cubicBezTo>
                    <a:pt x="458" y="0"/>
                    <a:pt x="460" y="1"/>
                    <a:pt x="462" y="3"/>
                  </a:cubicBezTo>
                  <a:cubicBezTo>
                    <a:pt x="462" y="3"/>
                    <a:pt x="462" y="3"/>
                    <a:pt x="462" y="3"/>
                  </a:cubicBezTo>
                  <a:cubicBezTo>
                    <a:pt x="462" y="3"/>
                    <a:pt x="462" y="3"/>
                    <a:pt x="462" y="3"/>
                  </a:cubicBezTo>
                  <a:cubicBezTo>
                    <a:pt x="460" y="1"/>
                    <a:pt x="458" y="0"/>
                    <a:pt x="4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38225" y="3516313"/>
              <a:ext cx="79375" cy="28575"/>
            </a:xfrm>
            <a:custGeom>
              <a:avLst/>
              <a:gdLst>
                <a:gd name="T0" fmla="*/ 0 w 11"/>
                <a:gd name="T1" fmla="*/ 0 h 4"/>
                <a:gd name="T2" fmla="*/ 11 w 11"/>
                <a:gd name="T3" fmla="*/ 4 h 4"/>
                <a:gd name="T4" fmla="*/ 11 w 11"/>
                <a:gd name="T5" fmla="*/ 4 h 4"/>
                <a:gd name="T6" fmla="*/ 11 w 11"/>
                <a:gd name="T7" fmla="*/ 4 h 4"/>
                <a:gd name="T8" fmla="*/ 0 w 1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4" y="1"/>
                    <a:pt x="7" y="3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3"/>
                    <a:pt x="4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311150" y="465138"/>
              <a:ext cx="3849688" cy="3079750"/>
            </a:xfrm>
            <a:custGeom>
              <a:avLst/>
              <a:gdLst>
                <a:gd name="T0" fmla="*/ 525 w 535"/>
                <a:gd name="T1" fmla="*/ 0 h 428"/>
                <a:gd name="T2" fmla="*/ 488 w 535"/>
                <a:gd name="T3" fmla="*/ 17 h 428"/>
                <a:gd name="T4" fmla="*/ 438 w 535"/>
                <a:gd name="T5" fmla="*/ 55 h 428"/>
                <a:gd name="T6" fmla="*/ 381 w 535"/>
                <a:gd name="T7" fmla="*/ 113 h 428"/>
                <a:gd name="T8" fmla="*/ 284 w 535"/>
                <a:gd name="T9" fmla="*/ 106 h 428"/>
                <a:gd name="T10" fmla="*/ 295 w 535"/>
                <a:gd name="T11" fmla="*/ 95 h 428"/>
                <a:gd name="T12" fmla="*/ 303 w 535"/>
                <a:gd name="T13" fmla="*/ 80 h 428"/>
                <a:gd name="T14" fmla="*/ 297 w 535"/>
                <a:gd name="T15" fmla="*/ 68 h 428"/>
                <a:gd name="T16" fmla="*/ 286 w 535"/>
                <a:gd name="T17" fmla="*/ 64 h 428"/>
                <a:gd name="T18" fmla="*/ 257 w 535"/>
                <a:gd name="T19" fmla="*/ 81 h 428"/>
                <a:gd name="T20" fmla="*/ 239 w 535"/>
                <a:gd name="T21" fmla="*/ 100 h 428"/>
                <a:gd name="T22" fmla="*/ 174 w 535"/>
                <a:gd name="T23" fmla="*/ 91 h 428"/>
                <a:gd name="T24" fmla="*/ 187 w 535"/>
                <a:gd name="T25" fmla="*/ 78 h 428"/>
                <a:gd name="T26" fmla="*/ 194 w 535"/>
                <a:gd name="T27" fmla="*/ 64 h 428"/>
                <a:gd name="T28" fmla="*/ 188 w 535"/>
                <a:gd name="T29" fmla="*/ 53 h 428"/>
                <a:gd name="T30" fmla="*/ 175 w 535"/>
                <a:gd name="T31" fmla="*/ 47 h 428"/>
                <a:gd name="T32" fmla="*/ 156 w 535"/>
                <a:gd name="T33" fmla="*/ 58 h 428"/>
                <a:gd name="T34" fmla="*/ 129 w 535"/>
                <a:gd name="T35" fmla="*/ 85 h 428"/>
                <a:gd name="T36" fmla="*/ 38 w 535"/>
                <a:gd name="T37" fmla="*/ 76 h 428"/>
                <a:gd name="T38" fmla="*/ 8 w 535"/>
                <a:gd name="T39" fmla="*/ 81 h 428"/>
                <a:gd name="T40" fmla="*/ 0 w 535"/>
                <a:gd name="T41" fmla="*/ 98 h 428"/>
                <a:gd name="T42" fmla="*/ 0 w 535"/>
                <a:gd name="T43" fmla="*/ 104 h 428"/>
                <a:gd name="T44" fmla="*/ 4 w 535"/>
                <a:gd name="T45" fmla="*/ 115 h 428"/>
                <a:gd name="T46" fmla="*/ 45 w 535"/>
                <a:gd name="T47" fmla="*/ 127 h 428"/>
                <a:gd name="T48" fmla="*/ 167 w 535"/>
                <a:gd name="T49" fmla="*/ 167 h 428"/>
                <a:gd name="T50" fmla="*/ 265 w 535"/>
                <a:gd name="T51" fmla="*/ 211 h 428"/>
                <a:gd name="T52" fmla="*/ 268 w 535"/>
                <a:gd name="T53" fmla="*/ 216 h 428"/>
                <a:gd name="T54" fmla="*/ 251 w 535"/>
                <a:gd name="T55" fmla="*/ 243 h 428"/>
                <a:gd name="T56" fmla="*/ 146 w 535"/>
                <a:gd name="T57" fmla="*/ 364 h 428"/>
                <a:gd name="T58" fmla="*/ 145 w 535"/>
                <a:gd name="T59" fmla="*/ 364 h 428"/>
                <a:gd name="T60" fmla="*/ 102 w 535"/>
                <a:gd name="T61" fmla="*/ 359 h 428"/>
                <a:gd name="T62" fmla="*/ 61 w 535"/>
                <a:gd name="T63" fmla="*/ 354 h 428"/>
                <a:gd name="T64" fmla="*/ 55 w 535"/>
                <a:gd name="T65" fmla="*/ 355 h 428"/>
                <a:gd name="T66" fmla="*/ 30 w 535"/>
                <a:gd name="T67" fmla="*/ 372 h 428"/>
                <a:gd name="T68" fmla="*/ 22 w 535"/>
                <a:gd name="T69" fmla="*/ 385 h 428"/>
                <a:gd name="T70" fmla="*/ 71 w 535"/>
                <a:gd name="T71" fmla="*/ 410 h 428"/>
                <a:gd name="T72" fmla="*/ 101 w 535"/>
                <a:gd name="T73" fmla="*/ 424 h 428"/>
                <a:gd name="T74" fmla="*/ 112 w 535"/>
                <a:gd name="T75" fmla="*/ 428 h 428"/>
                <a:gd name="T76" fmla="*/ 497 w 535"/>
                <a:gd name="T77" fmla="*/ 43 h 428"/>
                <a:gd name="T78" fmla="*/ 483 w 535"/>
                <a:gd name="T79" fmla="*/ 37 h 428"/>
                <a:gd name="T80" fmla="*/ 474 w 535"/>
                <a:gd name="T81" fmla="*/ 35 h 428"/>
                <a:gd name="T82" fmla="*/ 483 w 535"/>
                <a:gd name="T83" fmla="*/ 32 h 428"/>
                <a:gd name="T84" fmla="*/ 489 w 535"/>
                <a:gd name="T85" fmla="*/ 31 h 428"/>
                <a:gd name="T86" fmla="*/ 493 w 535"/>
                <a:gd name="T87" fmla="*/ 31 h 428"/>
                <a:gd name="T88" fmla="*/ 504 w 535"/>
                <a:gd name="T89" fmla="*/ 36 h 428"/>
                <a:gd name="T90" fmla="*/ 535 w 535"/>
                <a:gd name="T91" fmla="*/ 5 h 428"/>
                <a:gd name="T92" fmla="*/ 533 w 535"/>
                <a:gd name="T93" fmla="*/ 3 h 428"/>
                <a:gd name="T94" fmla="*/ 533 w 535"/>
                <a:gd name="T95" fmla="*/ 3 h 428"/>
                <a:gd name="T96" fmla="*/ 525 w 535"/>
                <a:gd name="T97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5" h="428">
                  <a:moveTo>
                    <a:pt x="525" y="0"/>
                  </a:moveTo>
                  <a:cubicBezTo>
                    <a:pt x="517" y="0"/>
                    <a:pt x="505" y="5"/>
                    <a:pt x="488" y="17"/>
                  </a:cubicBezTo>
                  <a:cubicBezTo>
                    <a:pt x="464" y="33"/>
                    <a:pt x="447" y="45"/>
                    <a:pt x="438" y="55"/>
                  </a:cubicBezTo>
                  <a:cubicBezTo>
                    <a:pt x="381" y="113"/>
                    <a:pt x="381" y="113"/>
                    <a:pt x="381" y="113"/>
                  </a:cubicBezTo>
                  <a:cubicBezTo>
                    <a:pt x="284" y="106"/>
                    <a:pt x="284" y="106"/>
                    <a:pt x="284" y="106"/>
                  </a:cubicBezTo>
                  <a:cubicBezTo>
                    <a:pt x="295" y="95"/>
                    <a:pt x="295" y="95"/>
                    <a:pt x="295" y="95"/>
                  </a:cubicBezTo>
                  <a:cubicBezTo>
                    <a:pt x="300" y="90"/>
                    <a:pt x="303" y="85"/>
                    <a:pt x="303" y="80"/>
                  </a:cubicBezTo>
                  <a:cubicBezTo>
                    <a:pt x="303" y="76"/>
                    <a:pt x="301" y="72"/>
                    <a:pt x="297" y="68"/>
                  </a:cubicBezTo>
                  <a:cubicBezTo>
                    <a:pt x="294" y="65"/>
                    <a:pt x="290" y="64"/>
                    <a:pt x="286" y="64"/>
                  </a:cubicBezTo>
                  <a:cubicBezTo>
                    <a:pt x="278" y="64"/>
                    <a:pt x="269" y="70"/>
                    <a:pt x="257" y="81"/>
                  </a:cubicBezTo>
                  <a:cubicBezTo>
                    <a:pt x="239" y="100"/>
                    <a:pt x="239" y="100"/>
                    <a:pt x="239" y="100"/>
                  </a:cubicBezTo>
                  <a:cubicBezTo>
                    <a:pt x="174" y="91"/>
                    <a:pt x="174" y="91"/>
                    <a:pt x="174" y="91"/>
                  </a:cubicBezTo>
                  <a:cubicBezTo>
                    <a:pt x="187" y="78"/>
                    <a:pt x="187" y="78"/>
                    <a:pt x="187" y="78"/>
                  </a:cubicBezTo>
                  <a:cubicBezTo>
                    <a:pt x="192" y="73"/>
                    <a:pt x="194" y="69"/>
                    <a:pt x="194" y="64"/>
                  </a:cubicBezTo>
                  <a:cubicBezTo>
                    <a:pt x="194" y="60"/>
                    <a:pt x="192" y="56"/>
                    <a:pt x="188" y="53"/>
                  </a:cubicBezTo>
                  <a:cubicBezTo>
                    <a:pt x="184" y="49"/>
                    <a:pt x="180" y="47"/>
                    <a:pt x="175" y="47"/>
                  </a:cubicBezTo>
                  <a:cubicBezTo>
                    <a:pt x="169" y="47"/>
                    <a:pt x="163" y="50"/>
                    <a:pt x="156" y="58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89" y="79"/>
                    <a:pt x="58" y="76"/>
                    <a:pt x="38" y="76"/>
                  </a:cubicBezTo>
                  <a:cubicBezTo>
                    <a:pt x="22" y="76"/>
                    <a:pt x="12" y="78"/>
                    <a:pt x="8" y="81"/>
                  </a:cubicBezTo>
                  <a:cubicBezTo>
                    <a:pt x="4" y="85"/>
                    <a:pt x="2" y="91"/>
                    <a:pt x="0" y="98"/>
                  </a:cubicBezTo>
                  <a:cubicBezTo>
                    <a:pt x="0" y="100"/>
                    <a:pt x="0" y="102"/>
                    <a:pt x="0" y="104"/>
                  </a:cubicBezTo>
                  <a:cubicBezTo>
                    <a:pt x="0" y="109"/>
                    <a:pt x="1" y="112"/>
                    <a:pt x="4" y="115"/>
                  </a:cubicBezTo>
                  <a:cubicBezTo>
                    <a:pt x="7" y="118"/>
                    <a:pt x="21" y="122"/>
                    <a:pt x="45" y="127"/>
                  </a:cubicBezTo>
                  <a:cubicBezTo>
                    <a:pt x="69" y="132"/>
                    <a:pt x="110" y="145"/>
                    <a:pt x="167" y="167"/>
                  </a:cubicBezTo>
                  <a:cubicBezTo>
                    <a:pt x="224" y="188"/>
                    <a:pt x="257" y="203"/>
                    <a:pt x="265" y="211"/>
                  </a:cubicBezTo>
                  <a:cubicBezTo>
                    <a:pt x="267" y="212"/>
                    <a:pt x="268" y="214"/>
                    <a:pt x="268" y="216"/>
                  </a:cubicBezTo>
                  <a:cubicBezTo>
                    <a:pt x="268" y="222"/>
                    <a:pt x="262" y="231"/>
                    <a:pt x="251" y="243"/>
                  </a:cubicBezTo>
                  <a:cubicBezTo>
                    <a:pt x="199" y="296"/>
                    <a:pt x="164" y="337"/>
                    <a:pt x="146" y="364"/>
                  </a:cubicBezTo>
                  <a:cubicBezTo>
                    <a:pt x="146" y="364"/>
                    <a:pt x="145" y="364"/>
                    <a:pt x="145" y="364"/>
                  </a:cubicBezTo>
                  <a:cubicBezTo>
                    <a:pt x="139" y="364"/>
                    <a:pt x="124" y="362"/>
                    <a:pt x="102" y="359"/>
                  </a:cubicBezTo>
                  <a:cubicBezTo>
                    <a:pt x="83" y="356"/>
                    <a:pt x="69" y="354"/>
                    <a:pt x="61" y="354"/>
                  </a:cubicBezTo>
                  <a:cubicBezTo>
                    <a:pt x="58" y="354"/>
                    <a:pt x="56" y="355"/>
                    <a:pt x="55" y="355"/>
                  </a:cubicBezTo>
                  <a:cubicBezTo>
                    <a:pt x="48" y="356"/>
                    <a:pt x="40" y="362"/>
                    <a:pt x="30" y="372"/>
                  </a:cubicBezTo>
                  <a:cubicBezTo>
                    <a:pt x="25" y="377"/>
                    <a:pt x="22" y="381"/>
                    <a:pt x="22" y="385"/>
                  </a:cubicBezTo>
                  <a:cubicBezTo>
                    <a:pt x="26" y="389"/>
                    <a:pt x="43" y="398"/>
                    <a:pt x="71" y="410"/>
                  </a:cubicBezTo>
                  <a:cubicBezTo>
                    <a:pt x="80" y="414"/>
                    <a:pt x="90" y="419"/>
                    <a:pt x="101" y="424"/>
                  </a:cubicBezTo>
                  <a:cubicBezTo>
                    <a:pt x="105" y="425"/>
                    <a:pt x="108" y="427"/>
                    <a:pt x="112" y="428"/>
                  </a:cubicBezTo>
                  <a:cubicBezTo>
                    <a:pt x="497" y="43"/>
                    <a:pt x="497" y="43"/>
                    <a:pt x="497" y="43"/>
                  </a:cubicBezTo>
                  <a:cubicBezTo>
                    <a:pt x="493" y="40"/>
                    <a:pt x="488" y="38"/>
                    <a:pt x="483" y="37"/>
                  </a:cubicBezTo>
                  <a:cubicBezTo>
                    <a:pt x="478" y="36"/>
                    <a:pt x="474" y="35"/>
                    <a:pt x="474" y="35"/>
                  </a:cubicBezTo>
                  <a:cubicBezTo>
                    <a:pt x="474" y="35"/>
                    <a:pt x="477" y="33"/>
                    <a:pt x="483" y="32"/>
                  </a:cubicBezTo>
                  <a:cubicBezTo>
                    <a:pt x="485" y="32"/>
                    <a:pt x="487" y="31"/>
                    <a:pt x="489" y="31"/>
                  </a:cubicBezTo>
                  <a:cubicBezTo>
                    <a:pt x="490" y="31"/>
                    <a:pt x="492" y="31"/>
                    <a:pt x="493" y="31"/>
                  </a:cubicBezTo>
                  <a:cubicBezTo>
                    <a:pt x="496" y="32"/>
                    <a:pt x="500" y="34"/>
                    <a:pt x="504" y="36"/>
                  </a:cubicBezTo>
                  <a:cubicBezTo>
                    <a:pt x="535" y="5"/>
                    <a:pt x="535" y="5"/>
                    <a:pt x="535" y="5"/>
                  </a:cubicBezTo>
                  <a:cubicBezTo>
                    <a:pt x="534" y="4"/>
                    <a:pt x="534" y="3"/>
                    <a:pt x="533" y="3"/>
                  </a:cubicBezTo>
                  <a:cubicBezTo>
                    <a:pt x="533" y="3"/>
                    <a:pt x="533" y="3"/>
                    <a:pt x="533" y="3"/>
                  </a:cubicBezTo>
                  <a:cubicBezTo>
                    <a:pt x="531" y="1"/>
                    <a:pt x="529" y="0"/>
                    <a:pt x="5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722688" y="687388"/>
              <a:ext cx="215900" cy="85725"/>
            </a:xfrm>
            <a:custGeom>
              <a:avLst/>
              <a:gdLst>
                <a:gd name="T0" fmla="*/ 15 w 30"/>
                <a:gd name="T1" fmla="*/ 0 h 12"/>
                <a:gd name="T2" fmla="*/ 9 w 30"/>
                <a:gd name="T3" fmla="*/ 1 h 12"/>
                <a:gd name="T4" fmla="*/ 0 w 30"/>
                <a:gd name="T5" fmla="*/ 4 h 12"/>
                <a:gd name="T6" fmla="*/ 9 w 30"/>
                <a:gd name="T7" fmla="*/ 6 h 12"/>
                <a:gd name="T8" fmla="*/ 23 w 30"/>
                <a:gd name="T9" fmla="*/ 12 h 12"/>
                <a:gd name="T10" fmla="*/ 30 w 30"/>
                <a:gd name="T11" fmla="*/ 5 h 12"/>
                <a:gd name="T12" fmla="*/ 19 w 30"/>
                <a:gd name="T13" fmla="*/ 0 h 12"/>
                <a:gd name="T14" fmla="*/ 15 w 3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2">
                  <a:moveTo>
                    <a:pt x="15" y="0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3" y="2"/>
                    <a:pt x="0" y="4"/>
                    <a:pt x="0" y="4"/>
                  </a:cubicBezTo>
                  <a:cubicBezTo>
                    <a:pt x="0" y="4"/>
                    <a:pt x="4" y="5"/>
                    <a:pt x="9" y="6"/>
                  </a:cubicBezTo>
                  <a:cubicBezTo>
                    <a:pt x="14" y="7"/>
                    <a:pt x="19" y="9"/>
                    <a:pt x="23" y="12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6" y="3"/>
                    <a:pt x="22" y="1"/>
                    <a:pt x="19" y="0"/>
                  </a:cubicBezTo>
                  <a:cubicBezTo>
                    <a:pt x="18" y="0"/>
                    <a:pt x="16" y="0"/>
                    <a:pt x="1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290313" y="3757374"/>
            <a:ext cx="1978106" cy="753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ontact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304634" y="4207071"/>
            <a:ext cx="2525341" cy="493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接觸疑似或確診個案，禽畜類動物或動物屍體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94361" y="3736004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1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接觸史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90313" y="2540182"/>
            <a:ext cx="2856551" cy="7378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ccupation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04634" y="3021221"/>
            <a:ext cx="2525341" cy="235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於大陸經商、因工作常往返中國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04634" y="2563286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1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職業史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90313" y="1240061"/>
            <a:ext cx="1567737" cy="7378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ravel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4361" y="1596293"/>
            <a:ext cx="2525341" cy="493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14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天內有到中國湖北地區及其他地區，或已有確診個案之國家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99680" y="1168053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旅遊史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EE2833BE-CDC4-4F2A-AAE9-A7952D28F5AC}"/>
              </a:ext>
            </a:extLst>
          </p:cNvPr>
          <p:cNvSpPr txBox="1"/>
          <p:nvPr/>
        </p:nvSpPr>
        <p:spPr>
          <a:xfrm>
            <a:off x="6290313" y="5142715"/>
            <a:ext cx="1796967" cy="753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luster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45AD00A9-001E-4B06-AD2F-FAA01EC62545}"/>
              </a:ext>
            </a:extLst>
          </p:cNvPr>
          <p:cNvSpPr/>
          <p:nvPr/>
        </p:nvSpPr>
        <p:spPr>
          <a:xfrm>
            <a:off x="9309588" y="5574605"/>
            <a:ext cx="2525341" cy="493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同間辦公室或同住一室的一群人都有類似的病症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id="{427491D1-F23E-4E30-8E48-60E49306D7C9}"/>
              </a:ext>
            </a:extLst>
          </p:cNvPr>
          <p:cNvSpPr txBox="1"/>
          <p:nvPr/>
        </p:nvSpPr>
        <p:spPr>
          <a:xfrm>
            <a:off x="9299315" y="5081317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群聚史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AAA4CB2A-5A02-4564-B03C-CAAAB1696AAB}"/>
              </a:ext>
            </a:extLst>
          </p:cNvPr>
          <p:cNvSpPr txBox="1"/>
          <p:nvPr/>
        </p:nvSpPr>
        <p:spPr>
          <a:xfrm>
            <a:off x="34505" y="460167"/>
            <a:ext cx="53805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1" algn="ctr"/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教職員工生疫情調查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C798315-5140-4786-9C6D-2A1B71AE2BBB}"/>
              </a:ext>
            </a:extLst>
          </p:cNvPr>
          <p:cNvSpPr txBox="1"/>
          <p:nvPr/>
        </p:nvSpPr>
        <p:spPr>
          <a:xfrm>
            <a:off x="367137" y="1596293"/>
            <a:ext cx="5630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zh-TW" altLang="en-US" sz="4000" dirty="0"/>
              <a:t>開學前利用電訪方式完成</a:t>
            </a:r>
            <a:r>
              <a:rPr lang="zh-TW" altLang="zh-TW" sz="4000" dirty="0"/>
              <a:t>。</a:t>
            </a: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96A0BA77-E78B-4060-B008-326226198969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6296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74"/>
          <a:stretch/>
        </p:blipFill>
        <p:spPr>
          <a:xfrm>
            <a:off x="6457131" y="2104157"/>
            <a:ext cx="6143178" cy="383102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CCCF448-1A2B-48C6-AE13-F6AE286D82A5}"/>
              </a:ext>
            </a:extLst>
          </p:cNvPr>
          <p:cNvSpPr txBox="1"/>
          <p:nvPr/>
        </p:nvSpPr>
        <p:spPr>
          <a:xfrm>
            <a:off x="956767" y="1870684"/>
            <a:ext cx="547260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請問學童</a:t>
            </a:r>
            <a:r>
              <a:rPr lang="zh-TW" altLang="en-US" sz="2800" dirty="0">
                <a:solidFill>
                  <a:srgbClr val="FF0000"/>
                </a:solidFill>
              </a:rPr>
              <a:t>本人及其家人寒假期間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zh-TW" altLang="en-US" sz="2800" dirty="0"/>
              <a:t>是否有從中國湖北或中國其他地區回國</a:t>
            </a:r>
            <a:r>
              <a:rPr lang="en-US" altLang="zh-TW" sz="2800" dirty="0"/>
              <a:t>?(</a:t>
            </a:r>
            <a:r>
              <a:rPr lang="en-US" altLang="zh-TW" sz="2800" dirty="0" err="1"/>
              <a:t>Who?When?Where</a:t>
            </a:r>
            <a:r>
              <a:rPr lang="en-US" altLang="zh-TW" sz="2800" dirty="0"/>
              <a:t>?)</a:t>
            </a:r>
            <a:endParaRPr lang="zh-TW" altLang="en-US" sz="2800" dirty="0"/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zh-TW" altLang="en-US" sz="2800" dirty="0"/>
              <a:t>是否有人接觸過中國返臺的親友</a:t>
            </a:r>
            <a:r>
              <a:rPr lang="en-US" altLang="zh-TW" sz="2800" dirty="0"/>
              <a:t>?(</a:t>
            </a:r>
            <a:r>
              <a:rPr lang="en-US" altLang="zh-TW" sz="2800" dirty="0" err="1"/>
              <a:t>Who?When?Where</a:t>
            </a:r>
            <a:r>
              <a:rPr lang="en-US" altLang="zh-TW" sz="2800" dirty="0"/>
              <a:t>?)</a:t>
            </a: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zh-TW" altLang="en-US" sz="2800" dirty="0"/>
              <a:t>是否有人接觸過確診武漢肺炎患者</a:t>
            </a:r>
            <a:r>
              <a:rPr lang="en-US" altLang="zh-TW" sz="2800" dirty="0"/>
              <a:t>?(</a:t>
            </a:r>
            <a:r>
              <a:rPr lang="en-US" altLang="zh-TW" sz="2800" dirty="0" err="1"/>
              <a:t>Who?When?Where</a:t>
            </a:r>
            <a:r>
              <a:rPr lang="en-US" altLang="zh-TW" sz="2800" dirty="0"/>
              <a:t>?)</a:t>
            </a: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zh-TW" altLang="en-US" sz="2800" dirty="0"/>
              <a:t>目前學生的身體狀況？有無感冒症狀，醫師診斷為何？</a:t>
            </a:r>
            <a:r>
              <a:rPr lang="en-US" altLang="zh-TW" dirty="0"/>
              <a:t>(</a:t>
            </a:r>
            <a:r>
              <a:rPr lang="zh-TW" altLang="en-US" dirty="0"/>
              <a:t>提醒落實</a:t>
            </a:r>
            <a:r>
              <a:rPr lang="zh-TW" altLang="en-US" dirty="0">
                <a:solidFill>
                  <a:srgbClr val="FF0000"/>
                </a:solidFill>
              </a:rPr>
              <a:t>生病不上學</a:t>
            </a:r>
            <a:r>
              <a:rPr lang="zh-TW" altLang="en-US" dirty="0"/>
              <a:t>，在</a:t>
            </a:r>
            <a:r>
              <a:rPr lang="zh-TW" altLang="en-US" dirty="0">
                <a:solidFill>
                  <a:srgbClr val="FF0000"/>
                </a:solidFill>
              </a:rPr>
              <a:t>未服用退燒藥的情況下，沒有發燒症狀才能上學</a:t>
            </a:r>
            <a:r>
              <a:rPr lang="en-US" altLang="zh-TW" dirty="0"/>
              <a:t>)</a:t>
            </a:r>
            <a:endParaRPr lang="en-US" altLang="zh-TW" sz="2800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AA4CB2A-5A02-4564-B03C-CAAAB1696AAB}"/>
              </a:ext>
            </a:extLst>
          </p:cNvPr>
          <p:cNvSpPr txBox="1"/>
          <p:nvPr/>
        </p:nvSpPr>
        <p:spPr>
          <a:xfrm>
            <a:off x="3189015" y="375965"/>
            <a:ext cx="53805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1" algn="ctr"/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學童疫情調查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5675" y1="32031" x2="91270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134">
            <a:off x="101988" y="1233835"/>
            <a:ext cx="1253798" cy="1273699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1760933C-42B9-45B2-8E92-484B5B740A38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857302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任意多边形 49"/>
          <p:cNvSpPr/>
          <p:nvPr/>
        </p:nvSpPr>
        <p:spPr bwMode="auto">
          <a:xfrm>
            <a:off x="347488" y="-16511"/>
            <a:ext cx="6171436" cy="7247823"/>
          </a:xfrm>
          <a:custGeom>
            <a:avLst/>
            <a:gdLst>
              <a:gd name="connsiteX0" fmla="*/ 0 w 3810000"/>
              <a:gd name="connsiteY0" fmla="*/ 0 h 5181600"/>
              <a:gd name="connsiteX1" fmla="*/ 1079500 w 3810000"/>
              <a:gd name="connsiteY1" fmla="*/ 5181600 h 5181600"/>
              <a:gd name="connsiteX2" fmla="*/ 3810000 w 3810000"/>
              <a:gd name="connsiteY2" fmla="*/ 5181600 h 5181600"/>
              <a:gd name="connsiteX3" fmla="*/ 2514600 w 3810000"/>
              <a:gd name="connsiteY3" fmla="*/ 12700 h 5181600"/>
              <a:gd name="connsiteX4" fmla="*/ 0 w 3810000"/>
              <a:gd name="connsiteY4" fmla="*/ 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81600">
                <a:moveTo>
                  <a:pt x="0" y="0"/>
                </a:moveTo>
                <a:lnTo>
                  <a:pt x="1079500" y="5181600"/>
                </a:lnTo>
                <a:lnTo>
                  <a:pt x="3810000" y="5181600"/>
                </a:lnTo>
                <a:lnTo>
                  <a:pt x="2514600" y="127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任意多边形 3"/>
          <p:cNvSpPr/>
          <p:nvPr/>
        </p:nvSpPr>
        <p:spPr bwMode="auto">
          <a:xfrm>
            <a:off x="1588" y="-16511"/>
            <a:ext cx="6171436" cy="7247823"/>
          </a:xfrm>
          <a:custGeom>
            <a:avLst/>
            <a:gdLst>
              <a:gd name="connsiteX0" fmla="*/ 0 w 3810000"/>
              <a:gd name="connsiteY0" fmla="*/ 0 h 5181600"/>
              <a:gd name="connsiteX1" fmla="*/ 1079500 w 3810000"/>
              <a:gd name="connsiteY1" fmla="*/ 5181600 h 5181600"/>
              <a:gd name="connsiteX2" fmla="*/ 3810000 w 3810000"/>
              <a:gd name="connsiteY2" fmla="*/ 5181600 h 5181600"/>
              <a:gd name="connsiteX3" fmla="*/ 2514600 w 3810000"/>
              <a:gd name="connsiteY3" fmla="*/ 12700 h 5181600"/>
              <a:gd name="connsiteX4" fmla="*/ 0 w 3810000"/>
              <a:gd name="connsiteY4" fmla="*/ 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81600">
                <a:moveTo>
                  <a:pt x="0" y="0"/>
                </a:moveTo>
                <a:lnTo>
                  <a:pt x="1079500" y="5181600"/>
                </a:lnTo>
                <a:lnTo>
                  <a:pt x="3810000" y="5181600"/>
                </a:lnTo>
                <a:lnTo>
                  <a:pt x="2514600" y="12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364079" y="303957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CONTENTS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F19E859-D2E5-4EC8-BDD6-DBE56B8E85D4}"/>
              </a:ext>
            </a:extLst>
          </p:cNvPr>
          <p:cNvGrpSpPr/>
          <p:nvPr/>
        </p:nvGrpSpPr>
        <p:grpSpPr>
          <a:xfrm>
            <a:off x="6519365" y="1871319"/>
            <a:ext cx="5465998" cy="769441"/>
            <a:chOff x="6580001" y="2223460"/>
            <a:chExt cx="5465998" cy="769441"/>
          </a:xfrm>
        </p:grpSpPr>
        <p:sp>
          <p:nvSpPr>
            <p:cNvPr id="8" name="TextBox 13"/>
            <p:cNvSpPr>
              <a:spLocks noChangeArrowheads="1"/>
            </p:cNvSpPr>
            <p:nvPr/>
          </p:nvSpPr>
          <p:spPr bwMode="auto">
            <a:xfrm>
              <a:off x="7251122" y="2373753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疾病介紹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12" name="五边形 2"/>
            <p:cNvSpPr>
              <a:spLocks noChangeArrowheads="1"/>
            </p:cNvSpPr>
            <p:nvPr/>
          </p:nvSpPr>
          <p:spPr bwMode="auto">
            <a:xfrm>
              <a:off x="6580001" y="2373751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16" name="TextBox 5"/>
            <p:cNvSpPr>
              <a:spLocks noChangeArrowheads="1"/>
            </p:cNvSpPr>
            <p:nvPr/>
          </p:nvSpPr>
          <p:spPr bwMode="auto">
            <a:xfrm>
              <a:off x="6580002" y="2223460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1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E8A18EA9-5EAF-4064-83B6-4E20CC9C1401}"/>
              </a:ext>
            </a:extLst>
          </p:cNvPr>
          <p:cNvGrpSpPr/>
          <p:nvPr/>
        </p:nvGrpSpPr>
        <p:grpSpPr>
          <a:xfrm>
            <a:off x="6518924" y="2938266"/>
            <a:ext cx="5465998" cy="769441"/>
            <a:chOff x="6580001" y="3003224"/>
            <a:chExt cx="5465998" cy="769441"/>
          </a:xfrm>
        </p:grpSpPr>
        <p:sp>
          <p:nvSpPr>
            <p:cNvPr id="9" name="TextBox 14"/>
            <p:cNvSpPr>
              <a:spLocks noChangeArrowheads="1"/>
            </p:cNvSpPr>
            <p:nvPr/>
          </p:nvSpPr>
          <p:spPr bwMode="auto">
            <a:xfrm>
              <a:off x="7251122" y="3153654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學生防疫措施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14" name="五边形 19"/>
            <p:cNvSpPr>
              <a:spLocks noChangeArrowheads="1"/>
            </p:cNvSpPr>
            <p:nvPr/>
          </p:nvSpPr>
          <p:spPr bwMode="auto">
            <a:xfrm>
              <a:off x="6580001" y="3153650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17" name="TextBox 7"/>
            <p:cNvSpPr>
              <a:spLocks noChangeArrowheads="1"/>
            </p:cNvSpPr>
            <p:nvPr/>
          </p:nvSpPr>
          <p:spPr bwMode="auto">
            <a:xfrm>
              <a:off x="6580002" y="3003224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FA436BD5-CC6E-4FF0-B29D-7E30666B8C48}"/>
              </a:ext>
            </a:extLst>
          </p:cNvPr>
          <p:cNvGrpSpPr/>
          <p:nvPr/>
        </p:nvGrpSpPr>
        <p:grpSpPr>
          <a:xfrm>
            <a:off x="6518924" y="4038766"/>
            <a:ext cx="5465998" cy="769441"/>
            <a:chOff x="6580001" y="3782988"/>
            <a:chExt cx="5465998" cy="769441"/>
          </a:xfrm>
        </p:grpSpPr>
        <p:sp>
          <p:nvSpPr>
            <p:cNvPr id="10" name="TextBox 15"/>
            <p:cNvSpPr>
              <a:spLocks noChangeArrowheads="1"/>
            </p:cNvSpPr>
            <p:nvPr/>
          </p:nvSpPr>
          <p:spPr bwMode="auto">
            <a:xfrm>
              <a:off x="7251122" y="3933553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老師防疫措施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15" name="五边形 20"/>
            <p:cNvSpPr>
              <a:spLocks noChangeArrowheads="1"/>
            </p:cNvSpPr>
            <p:nvPr/>
          </p:nvSpPr>
          <p:spPr bwMode="auto">
            <a:xfrm>
              <a:off x="6580001" y="3933549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18" name="TextBox 9"/>
            <p:cNvSpPr>
              <a:spLocks noChangeArrowheads="1"/>
            </p:cNvSpPr>
            <p:nvPr/>
          </p:nvSpPr>
          <p:spPr bwMode="auto">
            <a:xfrm>
              <a:off x="6580002" y="3782988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3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7980AF5-D9E0-46F9-8848-226209F84101}"/>
              </a:ext>
            </a:extLst>
          </p:cNvPr>
          <p:cNvGrpSpPr/>
          <p:nvPr/>
        </p:nvGrpSpPr>
        <p:grpSpPr>
          <a:xfrm>
            <a:off x="6518924" y="5157967"/>
            <a:ext cx="5465998" cy="769441"/>
            <a:chOff x="6580001" y="3782988"/>
            <a:chExt cx="5465998" cy="769441"/>
          </a:xfrm>
        </p:grpSpPr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12757BD8-1724-4C59-AC7E-42B763B70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1122" y="3933553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校園訪客防疫措施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21" name="五边形 20">
              <a:extLst>
                <a:ext uri="{FF2B5EF4-FFF2-40B4-BE49-F238E27FC236}">
                  <a16:creationId xmlns:a16="http://schemas.microsoft.com/office/drawing/2014/main" id="{55FAC171-B4B3-440E-BAF4-DD2F5D9C5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001" y="3933549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68922121-2EED-4D63-9B99-0DCDA3081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002" y="3782988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4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" name="橢圓 22">
            <a:extLst>
              <a:ext uri="{FF2B5EF4-FFF2-40B4-BE49-F238E27FC236}">
                <a16:creationId xmlns:a16="http://schemas.microsoft.com/office/drawing/2014/main" id="{771D63CB-AA7D-4E28-B497-13BE6260F03E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474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380941" y="4075322"/>
            <a:ext cx="505538" cy="50553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4174296" y="310787"/>
            <a:ext cx="4029860" cy="7684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其他事項宣導</a:t>
            </a:r>
            <a:endParaRPr lang="en-US" altLang="zh-CN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0FABB1C9-6E18-4090-A79F-5689E31EB493}"/>
              </a:ext>
            </a:extLst>
          </p:cNvPr>
          <p:cNvSpPr/>
          <p:nvPr/>
        </p:nvSpPr>
        <p:spPr>
          <a:xfrm>
            <a:off x="5467972" y="4264028"/>
            <a:ext cx="3547579" cy="540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午餐打飯</a:t>
            </a:r>
            <a:r>
              <a:rPr lang="zh-TW" altLang="en-US" sz="32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要</a:t>
            </a:r>
            <a:r>
              <a:rPr lang="zh-TW" alt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做好防護措施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788EBE5D-3A2F-47A0-BAAC-DAE2E77DE41A}"/>
              </a:ext>
            </a:extLst>
          </p:cNvPr>
          <p:cNvSpPr/>
          <p:nvPr/>
        </p:nvSpPr>
        <p:spPr>
          <a:xfrm>
            <a:off x="4738541" y="4092143"/>
            <a:ext cx="505538" cy="505538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</a:t>
            </a:r>
            <a:r>
              <a:rPr lang="en-US" altLang="zh-TW" sz="16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</a:t>
            </a:r>
            <a:endParaRPr lang="en-US" sz="16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2BD67471-9791-456F-AB70-7F53514932F7}"/>
              </a:ext>
            </a:extLst>
          </p:cNvPr>
          <p:cNvSpPr/>
          <p:nvPr/>
        </p:nvSpPr>
        <p:spPr>
          <a:xfrm>
            <a:off x="1108025" y="4108276"/>
            <a:ext cx="3543182" cy="540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2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不</a:t>
            </a:r>
            <a:r>
              <a:rPr lang="zh-TW" alt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以口就飲水機喝水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22E641FD-6A5F-45DA-9B46-3D7DAEBDCF32}"/>
              </a:ext>
            </a:extLst>
          </p:cNvPr>
          <p:cNvGrpSpPr/>
          <p:nvPr/>
        </p:nvGrpSpPr>
        <p:grpSpPr>
          <a:xfrm>
            <a:off x="380703" y="1247058"/>
            <a:ext cx="4272613" cy="2710095"/>
            <a:chOff x="380703" y="1392536"/>
            <a:chExt cx="4272613" cy="2710095"/>
          </a:xfrm>
        </p:grpSpPr>
        <p:sp>
          <p:nvSpPr>
            <p:cNvPr id="5" name="Oval 4"/>
            <p:cNvSpPr/>
            <p:nvPr/>
          </p:nvSpPr>
          <p:spPr>
            <a:xfrm>
              <a:off x="380703" y="1392536"/>
              <a:ext cx="505538" cy="505538"/>
            </a:xfrm>
            <a:prstGeom prst="ellipse">
              <a:avLst/>
            </a:prstGeom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10134" y="1402958"/>
              <a:ext cx="3543182" cy="5408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3200" b="1" dirty="0">
                  <a:solidFill>
                    <a:srgbClr val="FF0000"/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不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攜帶零食到校 </a:t>
              </a:r>
              <a:r>
                <a:rPr lang="en-US" altLang="zh-TW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(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避免共食</a:t>
              </a:r>
              <a:r>
                <a:rPr lang="en-US" altLang="zh-TW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)</a:t>
              </a:r>
              <a:endParaRPr 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59CADC3-39C2-4ECC-8B45-71BC9C87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78" b="89898" l="9100" r="93000">
                          <a14:foregroundMark x1="72000" y1="23865" x2="80200" y2="33089"/>
                          <a14:foregroundMark x1="75100" y1="17423" x2="85600" y2="34553"/>
                          <a14:foregroundMark x1="85600" y1="34553" x2="85600" y2="34553"/>
                          <a14:foregroundMark x1="84900" y1="10981" x2="88100" y2="22548"/>
                          <a14:foregroundMark x1="91300" y1="12738" x2="93100" y2="13324"/>
                          <a14:foregroundMark x1="9100" y1="24305" x2="9800" y2="35432"/>
                          <a14:foregroundMark x1="20500" y1="9078" x2="24600" y2="10102"/>
                          <a14:backgroundMark x1="42900" y1="41435" x2="38800" y2="41874"/>
                          <a14:backgroundMark x1="42600" y1="36457" x2="43600" y2="36896"/>
                          <a14:backgroundMark x1="43600" y1="37335" x2="42600" y2="34993"/>
                          <a14:backgroundMark x1="41400" y1="37335" x2="41400" y2="45242"/>
                          <a14:backgroundMark x1="44800" y1="55344" x2="48600" y2="57247"/>
                          <a14:backgroundMark x1="40700" y1="37335" x2="38200" y2="43338"/>
                          <a14:backgroundMark x1="41700" y1="36457" x2="45100" y2="40996"/>
                          <a14:backgroundMark x1="43600" y1="43338" x2="37900" y2="43777"/>
                          <a14:backgroundMark x1="36300" y1="44217" x2="36600" y2="45681"/>
                          <a14:backgroundMark x1="42000" y1="61786" x2="42000" y2="61786"/>
                          <a14:backgroundMark x1="41700" y1="58565" x2="41700" y2="60029"/>
                          <a14:backgroundMark x1="42000" y1="62811" x2="42900" y2="63690"/>
                          <a14:backgroundMark x1="48900" y1="70571" x2="48600" y2="68814"/>
                          <a14:backgroundMark x1="45100" y1="53001" x2="48000" y2="525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879" y="1976063"/>
              <a:ext cx="3113569" cy="2126568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D43A0FE0-982D-4DF0-8CDD-ABF17F1B8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000" y1="52910" x2="47333" y2="61111"/>
                          <a14:foregroundMark x1="52444" y1="63757" x2="41111" y2="64286"/>
                          <a14:foregroundMark x1="41111" y1="64286" x2="40444" y2="63757"/>
                          <a14:foregroundMark x1="57556" y1="64021" x2="60000" y2="67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0" t="11084" r="24899" b="15559"/>
            <a:stretch/>
          </p:blipFill>
          <p:spPr>
            <a:xfrm>
              <a:off x="2280382" y="2583060"/>
              <a:ext cx="754012" cy="903916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04634710-CC03-4E07-B997-600A52B39BF0}"/>
              </a:ext>
            </a:extLst>
          </p:cNvPr>
          <p:cNvGrpSpPr/>
          <p:nvPr/>
        </p:nvGrpSpPr>
        <p:grpSpPr>
          <a:xfrm>
            <a:off x="4738541" y="1271288"/>
            <a:ext cx="3207684" cy="2460902"/>
            <a:chOff x="5219950" y="1396234"/>
            <a:chExt cx="3207684" cy="2460902"/>
          </a:xfrm>
        </p:grpSpPr>
        <p:sp>
          <p:nvSpPr>
            <p:cNvPr id="20" name="Oval 19"/>
            <p:cNvSpPr/>
            <p:nvPr/>
          </p:nvSpPr>
          <p:spPr>
            <a:xfrm>
              <a:off x="5219950" y="1396234"/>
              <a:ext cx="505538" cy="5055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9381" y="1462847"/>
              <a:ext cx="2448273" cy="5408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手部</a:t>
              </a:r>
              <a:r>
                <a:rPr lang="zh-TW" altLang="en-US" sz="3200" b="1" dirty="0">
                  <a:solidFill>
                    <a:srgbClr val="FF0000"/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不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觸摸眼口鼻</a:t>
              </a:r>
              <a:endParaRPr 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945712A2-EE54-4F7F-90BF-32092CAF5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17" b="89756" l="10000" r="90000">
                          <a14:foregroundMark x1="44222" y1="56585" x2="46222" y2="69268"/>
                          <a14:foregroundMark x1="78667" y1="25366" x2="79556" y2="48293"/>
                          <a14:foregroundMark x1="49111" y1="7317" x2="50000" y2="8293"/>
                          <a14:foregroundMark x1="73333" y1="45366" x2="75111" y2="424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0" r="4851" b="14134"/>
            <a:stretch/>
          </p:blipFill>
          <p:spPr>
            <a:xfrm>
              <a:off x="5838223" y="2083839"/>
              <a:ext cx="2589411" cy="1773297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BCDCCC86-9713-4299-8E9B-3453BD066D43}"/>
              </a:ext>
            </a:extLst>
          </p:cNvPr>
          <p:cNvGrpSpPr/>
          <p:nvPr/>
        </p:nvGrpSpPr>
        <p:grpSpPr>
          <a:xfrm>
            <a:off x="8505616" y="1242723"/>
            <a:ext cx="3591774" cy="2816162"/>
            <a:chOff x="8505616" y="1388201"/>
            <a:chExt cx="3591774" cy="2816162"/>
          </a:xfrm>
        </p:grpSpPr>
        <p:sp>
          <p:nvSpPr>
            <p:cNvPr id="26" name="Oval 25"/>
            <p:cNvSpPr/>
            <p:nvPr/>
          </p:nvSpPr>
          <p:spPr>
            <a:xfrm>
              <a:off x="8505616" y="1388201"/>
              <a:ext cx="505538" cy="5055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235047" y="1426719"/>
              <a:ext cx="2862343" cy="5408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用餐及潔牙時間</a:t>
              </a:r>
              <a:r>
                <a:rPr lang="zh-TW" altLang="en-US" sz="3200" b="1" dirty="0">
                  <a:solidFill>
                    <a:srgbClr val="FF0000"/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不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交談</a:t>
              </a:r>
              <a:endParaRPr 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E9A843FF-7BEE-4884-941F-B8935188E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19" b="89931" l="10000" r="90000">
                          <a14:foregroundMark x1="45333" y1="12153" x2="57778" y2="7292"/>
                          <a14:foregroundMark x1="57778" y1="7292" x2="63333" y2="15625"/>
                          <a14:foregroundMark x1="54222" y1="3819" x2="59333" y2="4514"/>
                          <a14:foregroundMark x1="65778" y1="15972" x2="66889" y2="16667"/>
                          <a14:foregroundMark x1="66444" y1="22222" x2="66889" y2="22917"/>
                          <a14:foregroundMark x1="40667" y1="17708" x2="42222" y2="18056"/>
                          <a14:foregroundMark x1="40667" y1="21181" x2="41556" y2="21528"/>
                          <a14:foregroundMark x1="41333" y1="24306" x2="41111" y2="24306"/>
                          <a14:foregroundMark x1="53111" y1="34028" x2="51778" y2="44097"/>
                          <a14:foregroundMark x1="47556" y1="33681" x2="47556" y2="44097"/>
                          <a14:foregroundMark x1="40222" y1="43056" x2="43556" y2="43056"/>
                          <a14:foregroundMark x1="62889" y1="42708" x2="65778" y2="44444"/>
                          <a14:foregroundMark x1="61778" y1="39583" x2="64222" y2="41319"/>
                          <a14:foregroundMark x1="37778" y1="41319" x2="41333" y2="41319"/>
                          <a14:foregroundMark x1="33556" y1="53125" x2="48000" y2="53819"/>
                          <a14:foregroundMark x1="48000" y1="53819" x2="60667" y2="52431"/>
                          <a14:foregroundMark x1="60667" y1="52431" x2="60889" y2="52431"/>
                          <a14:foregroundMark x1="30444" y1="69792" x2="30444" y2="81944"/>
                          <a14:foregroundMark x1="72222" y1="67708" x2="72667" y2="86458"/>
                          <a14:foregroundMark x1="30444" y1="67708" x2="30444" y2="84722"/>
                          <a14:foregroundMark x1="29111" y1="48611" x2="24889" y2="65625"/>
                          <a14:foregroundMark x1="24889" y1="65625" x2="24889" y2="67361"/>
                          <a14:foregroundMark x1="30000" y1="47222" x2="54667" y2="44097"/>
                          <a14:foregroundMark x1="54667" y1="44097" x2="66889" y2="48264"/>
                          <a14:foregroundMark x1="66889" y1="48264" x2="72667" y2="45486"/>
                          <a14:foregroundMark x1="73556" y1="48958" x2="76667" y2="61458"/>
                          <a14:foregroundMark x1="31333" y1="68750" x2="30667" y2="84028"/>
                          <a14:backgroundMark x1="12889" y1="59722" x2="17556" y2="60417"/>
                          <a14:backgroundMark x1="25778" y1="55556" x2="27556" y2="506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9" r="19749" b="22898"/>
            <a:stretch/>
          </p:blipFill>
          <p:spPr>
            <a:xfrm>
              <a:off x="9316767" y="2016077"/>
              <a:ext cx="2534889" cy="2188286"/>
            </a:xfrm>
            <a:prstGeom prst="rect">
              <a:avLst/>
            </a:prstGeom>
          </p:spPr>
        </p:pic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id="{0D430BD6-4FC4-4462-BBD0-DCE1BF04F6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14" y="4826424"/>
            <a:ext cx="3234068" cy="2126569"/>
          </a:xfrm>
          <a:prstGeom prst="rect">
            <a:avLst/>
          </a:prstGeom>
        </p:spPr>
      </p:pic>
      <p:grpSp>
        <p:nvGrpSpPr>
          <p:cNvPr id="51" name="群組 50">
            <a:extLst>
              <a:ext uri="{FF2B5EF4-FFF2-40B4-BE49-F238E27FC236}">
                <a16:creationId xmlns:a16="http://schemas.microsoft.com/office/drawing/2014/main" id="{7AE93176-F17C-465F-9A75-B0E0B1D8AEF1}"/>
              </a:ext>
            </a:extLst>
          </p:cNvPr>
          <p:cNvGrpSpPr/>
          <p:nvPr/>
        </p:nvGrpSpPr>
        <p:grpSpPr>
          <a:xfrm>
            <a:off x="1185436" y="4611078"/>
            <a:ext cx="1097920" cy="2597105"/>
            <a:chOff x="5350601" y="4156440"/>
            <a:chExt cx="1097920" cy="2597105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B8409498-2384-43B6-B140-F3CA03066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00" b="96889" l="3158" r="87368">
                          <a14:foregroundMark x1="25263" y1="6222" x2="56316" y2="5778"/>
                          <a14:foregroundMark x1="56316" y1="5778" x2="70000" y2="5778"/>
                          <a14:foregroundMark x1="27368" y1="27111" x2="64211" y2="28222"/>
                          <a14:foregroundMark x1="20526" y1="38444" x2="56842" y2="38667"/>
                          <a14:foregroundMark x1="56842" y1="38667" x2="76316" y2="47778"/>
                          <a14:foregroundMark x1="76316" y1="47778" x2="66316" y2="84222"/>
                          <a14:foregroundMark x1="66316" y1="84222" x2="37895" y2="84667"/>
                          <a14:foregroundMark x1="37895" y1="84667" x2="20526" y2="73778"/>
                          <a14:foregroundMark x1="20526" y1="73778" x2="18947" y2="66667"/>
                          <a14:foregroundMark x1="12632" y1="87111" x2="41579" y2="92889"/>
                          <a14:foregroundMark x1="41579" y1="92889" x2="64737" y2="90889"/>
                          <a14:foregroundMark x1="61053" y1="42667" x2="53158" y2="53333"/>
                          <a14:foregroundMark x1="53158" y1="53333" x2="52632" y2="53556"/>
                          <a14:foregroundMark x1="30526" y1="42222" x2="32105" y2="49556"/>
                          <a14:foregroundMark x1="26316" y1="57333" x2="55789" y2="59111"/>
                          <a14:foregroundMark x1="27895" y1="46889" x2="35263" y2="47333"/>
                          <a14:foregroundMark x1="68947" y1="51333" x2="43684" y2="53333"/>
                          <a14:foregroundMark x1="45263" y1="46000" x2="44737" y2="54000"/>
                          <a14:foregroundMark x1="19474" y1="47111" x2="35789" y2="54222"/>
                          <a14:foregroundMark x1="29474" y1="34222" x2="41579" y2="34222"/>
                          <a14:foregroundMark x1="22632" y1="50444" x2="21053" y2="54444"/>
                          <a14:foregroundMark x1="9474" y1="96889" x2="15789" y2="96889"/>
                          <a14:foregroundMark x1="74211" y1="97111" x2="81579" y2="96667"/>
                          <a14:foregroundMark x1="32105" y1="2889" x2="32105" y2="2889"/>
                          <a14:foregroundMark x1="37368" y1="2000" x2="54211" y2="2667"/>
                          <a14:foregroundMark x1="61053" y1="3111" x2="77368" y2="5556"/>
                          <a14:foregroundMark x1="27895" y1="3778" x2="10526" y2="6889"/>
                          <a14:foregroundMark x1="11579" y1="14444" x2="10526" y2="27111"/>
                          <a14:foregroundMark x1="10526" y1="27111" x2="21579" y2="31333"/>
                          <a14:foregroundMark x1="80526" y1="10667" x2="80000" y2="26444"/>
                          <a14:foregroundMark x1="86842" y1="46667" x2="85789" y2="92000"/>
                          <a14:foregroundMark x1="3158" y1="44444" x2="4737" y2="87111"/>
                          <a14:foregroundMark x1="50000" y1="34889" x2="62105" y2="35333"/>
                          <a14:foregroundMark x1="85263" y1="48444" x2="85263" y2="51556"/>
                          <a14:foregroundMark x1="87368" y1="48889" x2="86842" y2="51778"/>
                          <a14:foregroundMark x1="50526" y1="18444" x2="23684" y2="13778"/>
                          <a14:foregroundMark x1="23684" y1="13778" x2="23684" y2="1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982" b="28765"/>
            <a:stretch/>
          </p:blipFill>
          <p:spPr>
            <a:xfrm>
              <a:off x="5353575" y="4156440"/>
              <a:ext cx="1094946" cy="2052174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10553292-43FA-4536-96CB-D9B7F6440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00" b="96889" l="3158" r="87368">
                          <a14:foregroundMark x1="25263" y1="6222" x2="56316" y2="5778"/>
                          <a14:foregroundMark x1="56316" y1="5778" x2="70000" y2="5778"/>
                          <a14:foregroundMark x1="27368" y1="27111" x2="64211" y2="28222"/>
                          <a14:foregroundMark x1="20526" y1="38444" x2="56842" y2="38667"/>
                          <a14:foregroundMark x1="56842" y1="38667" x2="76316" y2="47778"/>
                          <a14:foregroundMark x1="76316" y1="47778" x2="66316" y2="84222"/>
                          <a14:foregroundMark x1="66316" y1="84222" x2="37895" y2="84667"/>
                          <a14:foregroundMark x1="37895" y1="84667" x2="20526" y2="73778"/>
                          <a14:foregroundMark x1="20526" y1="73778" x2="18947" y2="66667"/>
                          <a14:foregroundMark x1="12632" y1="87111" x2="41579" y2="92889"/>
                          <a14:foregroundMark x1="41579" y1="92889" x2="64737" y2="90889"/>
                          <a14:foregroundMark x1="61053" y1="42667" x2="53158" y2="53333"/>
                          <a14:foregroundMark x1="53158" y1="53333" x2="52632" y2="53556"/>
                          <a14:foregroundMark x1="30526" y1="42222" x2="32105" y2="49556"/>
                          <a14:foregroundMark x1="26316" y1="57333" x2="55789" y2="59111"/>
                          <a14:foregroundMark x1="27895" y1="46889" x2="35263" y2="47333"/>
                          <a14:foregroundMark x1="68947" y1="51333" x2="43684" y2="53333"/>
                          <a14:foregroundMark x1="45263" y1="46000" x2="44737" y2="54000"/>
                          <a14:foregroundMark x1="19474" y1="47111" x2="35789" y2="54222"/>
                          <a14:foregroundMark x1="29474" y1="34222" x2="41579" y2="34222"/>
                          <a14:foregroundMark x1="22632" y1="50444" x2="21053" y2="54444"/>
                          <a14:foregroundMark x1="9474" y1="96889" x2="15789" y2="96889"/>
                          <a14:foregroundMark x1="74211" y1="97111" x2="81579" y2="96667"/>
                          <a14:foregroundMark x1="32105" y1="2889" x2="32105" y2="2889"/>
                          <a14:foregroundMark x1="37368" y1="2000" x2="54211" y2="2667"/>
                          <a14:foregroundMark x1="61053" y1="3111" x2="77368" y2="5556"/>
                          <a14:foregroundMark x1="27895" y1="3778" x2="10526" y2="6889"/>
                          <a14:foregroundMark x1="11579" y1="14444" x2="10526" y2="27111"/>
                          <a14:foregroundMark x1="10526" y1="27111" x2="21579" y2="31333"/>
                          <a14:foregroundMark x1="80526" y1="10667" x2="80000" y2="26444"/>
                          <a14:foregroundMark x1="86842" y1="46667" x2="85789" y2="92000"/>
                          <a14:foregroundMark x1="3158" y1="44444" x2="4737" y2="87111"/>
                          <a14:foregroundMark x1="50000" y1="34889" x2="62105" y2="35333"/>
                          <a14:foregroundMark x1="85263" y1="48444" x2="85263" y2="51556"/>
                          <a14:foregroundMark x1="87368" y1="48889" x2="86842" y2="51778"/>
                          <a14:foregroundMark x1="50526" y1="18444" x2="23684" y2="13778"/>
                          <a14:foregroundMark x1="23684" y1="13778" x2="23684" y2="1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11" r="9982"/>
            <a:stretch/>
          </p:blipFill>
          <p:spPr>
            <a:xfrm>
              <a:off x="5350601" y="6050924"/>
              <a:ext cx="1094946" cy="702621"/>
            </a:xfrm>
            <a:prstGeom prst="rect">
              <a:avLst/>
            </a:prstGeom>
          </p:spPr>
        </p:pic>
      </p:grpSp>
      <p:pic>
        <p:nvPicPr>
          <p:cNvPr id="47" name="圖片 46">
            <a:extLst>
              <a:ext uri="{FF2B5EF4-FFF2-40B4-BE49-F238E27FC236}">
                <a16:creationId xmlns:a16="http://schemas.microsoft.com/office/drawing/2014/main" id="{F275F1DB-4BBC-477A-8A93-2610D584A04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20444" y1="57692" x2="36000" y2="55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5" t="29023" r="8415" b="10113"/>
          <a:stretch/>
        </p:blipFill>
        <p:spPr>
          <a:xfrm>
            <a:off x="1820863" y="5288378"/>
            <a:ext cx="1681603" cy="1716018"/>
          </a:xfrm>
          <a:prstGeom prst="rect">
            <a:avLst/>
          </a:prstGeom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02DFF94B-69D1-4967-8984-326042A8FE95}"/>
              </a:ext>
            </a:extLst>
          </p:cNvPr>
          <p:cNvSpPr txBox="1"/>
          <p:nvPr/>
        </p:nvSpPr>
        <p:spPr>
          <a:xfrm>
            <a:off x="8877647" y="5180134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EC20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養成良好生活習慣</a:t>
            </a:r>
            <a:endParaRPr lang="en-US" altLang="zh-TW" sz="3600" b="1" dirty="0">
              <a:solidFill>
                <a:srgbClr val="EC206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EC20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疾病遠離你</a:t>
            </a: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BAB80A85-AEA2-4A41-A98E-848D7F87724D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0440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7320597" y="3568879"/>
            <a:ext cx="0" cy="56051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20597" y="3575509"/>
            <a:ext cx="5066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5580178" y="3568879"/>
            <a:ext cx="8220" cy="56051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073478" y="3575509"/>
            <a:ext cx="5066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969517" y="4958834"/>
            <a:ext cx="1" cy="76866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961988" y="4958834"/>
            <a:ext cx="1" cy="76866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30309" y="5132359"/>
            <a:ext cx="1231106" cy="12913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專心用餐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避免交談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作業批改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45795" y="3367092"/>
            <a:ext cx="615553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口罩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67852" y="2354599"/>
            <a:ext cx="2135587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400" b="1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Arial" panose="020B0604020202020204" pitchFamily="34" charset="0"/>
              </a:rPr>
              <a:t>疾病融入課程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3231" y="2392814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勤洗手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40454" y="3075357"/>
            <a:ext cx="2769989" cy="8863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把課程帶到戶外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盡可能減少肢體接觸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972804" y="5732189"/>
            <a:ext cx="110067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861313" y="5727499"/>
            <a:ext cx="110067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5"/>
          <p:cNvSpPr>
            <a:spLocks noEditPoints="1"/>
          </p:cNvSpPr>
          <p:nvPr/>
        </p:nvSpPr>
        <p:spPr bwMode="auto">
          <a:xfrm>
            <a:off x="5896685" y="3283781"/>
            <a:ext cx="1066448" cy="3975410"/>
          </a:xfrm>
          <a:custGeom>
            <a:avLst/>
            <a:gdLst>
              <a:gd name="T0" fmla="*/ 770 w 1514"/>
              <a:gd name="T1" fmla="*/ 0 h 5643"/>
              <a:gd name="T2" fmla="*/ 18 w 1514"/>
              <a:gd name="T3" fmla="*/ 745 h 5643"/>
              <a:gd name="T4" fmla="*/ 702 w 1514"/>
              <a:gd name="T5" fmla="*/ 2271 h 5643"/>
              <a:gd name="T6" fmla="*/ 723 w 1514"/>
              <a:gd name="T7" fmla="*/ 4798 h 5643"/>
              <a:gd name="T8" fmla="*/ 770 w 1514"/>
              <a:gd name="T9" fmla="*/ 5643 h 5643"/>
              <a:gd name="T10" fmla="*/ 816 w 1514"/>
              <a:gd name="T11" fmla="*/ 4803 h 5643"/>
              <a:gd name="T12" fmla="*/ 872 w 1514"/>
              <a:gd name="T13" fmla="*/ 2278 h 5643"/>
              <a:gd name="T14" fmla="*/ 1514 w 1514"/>
              <a:gd name="T15" fmla="*/ 745 h 5643"/>
              <a:gd name="T16" fmla="*/ 770 w 1514"/>
              <a:gd name="T17" fmla="*/ 0 h 5643"/>
              <a:gd name="T18" fmla="*/ 381 w 1514"/>
              <a:gd name="T19" fmla="*/ 1217 h 5643"/>
              <a:gd name="T20" fmla="*/ 159 w 1514"/>
              <a:gd name="T21" fmla="*/ 745 h 5643"/>
              <a:gd name="T22" fmla="*/ 770 w 1514"/>
              <a:gd name="T23" fmla="*/ 133 h 5643"/>
              <a:gd name="T24" fmla="*/ 1382 w 1514"/>
              <a:gd name="T25" fmla="*/ 745 h 5643"/>
              <a:gd name="T26" fmla="*/ 1048 w 1514"/>
              <a:gd name="T27" fmla="*/ 1311 h 5643"/>
              <a:gd name="T28" fmla="*/ 381 w 1514"/>
              <a:gd name="T29" fmla="*/ 1217 h 5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14" h="5643">
                <a:moveTo>
                  <a:pt x="770" y="0"/>
                </a:moveTo>
                <a:cubicBezTo>
                  <a:pt x="359" y="0"/>
                  <a:pt x="0" y="334"/>
                  <a:pt x="18" y="745"/>
                </a:cubicBezTo>
                <a:cubicBezTo>
                  <a:pt x="47" y="1432"/>
                  <a:pt x="656" y="1558"/>
                  <a:pt x="702" y="2271"/>
                </a:cubicBezTo>
                <a:cubicBezTo>
                  <a:pt x="736" y="2806"/>
                  <a:pt x="723" y="3445"/>
                  <a:pt x="723" y="4798"/>
                </a:cubicBezTo>
                <a:cubicBezTo>
                  <a:pt x="723" y="4939"/>
                  <a:pt x="734" y="5643"/>
                  <a:pt x="770" y="5643"/>
                </a:cubicBezTo>
                <a:cubicBezTo>
                  <a:pt x="807" y="5643"/>
                  <a:pt x="816" y="4943"/>
                  <a:pt x="816" y="4803"/>
                </a:cubicBezTo>
                <a:cubicBezTo>
                  <a:pt x="816" y="3462"/>
                  <a:pt x="842" y="2810"/>
                  <a:pt x="872" y="2278"/>
                </a:cubicBezTo>
                <a:cubicBezTo>
                  <a:pt x="912" y="1563"/>
                  <a:pt x="1514" y="1312"/>
                  <a:pt x="1514" y="745"/>
                </a:cubicBezTo>
                <a:cubicBezTo>
                  <a:pt x="1514" y="334"/>
                  <a:pt x="1181" y="0"/>
                  <a:pt x="770" y="0"/>
                </a:cubicBezTo>
                <a:close/>
                <a:moveTo>
                  <a:pt x="381" y="1217"/>
                </a:moveTo>
                <a:cubicBezTo>
                  <a:pt x="280" y="1111"/>
                  <a:pt x="159" y="935"/>
                  <a:pt x="159" y="745"/>
                </a:cubicBezTo>
                <a:cubicBezTo>
                  <a:pt x="159" y="407"/>
                  <a:pt x="432" y="133"/>
                  <a:pt x="770" y="133"/>
                </a:cubicBezTo>
                <a:cubicBezTo>
                  <a:pt x="1108" y="133"/>
                  <a:pt x="1382" y="407"/>
                  <a:pt x="1382" y="745"/>
                </a:cubicBezTo>
                <a:cubicBezTo>
                  <a:pt x="1382" y="829"/>
                  <a:pt x="1330" y="1116"/>
                  <a:pt x="1048" y="1311"/>
                </a:cubicBezTo>
                <a:cubicBezTo>
                  <a:pt x="822" y="1467"/>
                  <a:pt x="603" y="1448"/>
                  <a:pt x="381" y="12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Freeform 10"/>
          <p:cNvSpPr>
            <a:spLocks noEditPoints="1"/>
          </p:cNvSpPr>
          <p:nvPr/>
        </p:nvSpPr>
        <p:spPr bwMode="auto">
          <a:xfrm>
            <a:off x="5137150" y="4250064"/>
            <a:ext cx="1215136" cy="2209157"/>
          </a:xfrm>
          <a:custGeom>
            <a:avLst/>
            <a:gdLst>
              <a:gd name="T0" fmla="*/ 0 w 1725"/>
              <a:gd name="T1" fmla="*/ 728 h 3136"/>
              <a:gd name="T2" fmla="*/ 654 w 1725"/>
              <a:gd name="T3" fmla="*/ 1382 h 3136"/>
              <a:gd name="T4" fmla="*/ 1577 w 1725"/>
              <a:gd name="T5" fmla="*/ 1789 h 3136"/>
              <a:gd name="T6" fmla="*/ 1669 w 1725"/>
              <a:gd name="T7" fmla="*/ 3119 h 3136"/>
              <a:gd name="T8" fmla="*/ 1666 w 1725"/>
              <a:gd name="T9" fmla="*/ 1513 h 3136"/>
              <a:gd name="T10" fmla="*/ 654 w 1725"/>
              <a:gd name="T11" fmla="*/ 73 h 3136"/>
              <a:gd name="T12" fmla="*/ 0 w 1725"/>
              <a:gd name="T13" fmla="*/ 728 h 3136"/>
              <a:gd name="T14" fmla="*/ 119 w 1725"/>
              <a:gd name="T15" fmla="*/ 727 h 3136"/>
              <a:gd name="T16" fmla="*/ 858 w 1725"/>
              <a:gd name="T17" fmla="*/ 232 h 3136"/>
              <a:gd name="T18" fmla="*/ 858 w 1725"/>
              <a:gd name="T19" fmla="*/ 232 h 3136"/>
              <a:gd name="T20" fmla="*/ 1517 w 1725"/>
              <a:gd name="T21" fmla="*/ 1260 h 3136"/>
              <a:gd name="T22" fmla="*/ 1327 w 1725"/>
              <a:gd name="T23" fmla="*/ 1365 h 3136"/>
              <a:gd name="T24" fmla="*/ 654 w 1725"/>
              <a:gd name="T25" fmla="*/ 1263 h 3136"/>
              <a:gd name="T26" fmla="*/ 119 w 1725"/>
              <a:gd name="T27" fmla="*/ 727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5" h="3136">
                <a:moveTo>
                  <a:pt x="0" y="728"/>
                </a:moveTo>
                <a:cubicBezTo>
                  <a:pt x="0" y="1089"/>
                  <a:pt x="293" y="1382"/>
                  <a:pt x="654" y="1382"/>
                </a:cubicBezTo>
                <a:cubicBezTo>
                  <a:pt x="654" y="1382"/>
                  <a:pt x="1471" y="1368"/>
                  <a:pt x="1577" y="1789"/>
                </a:cubicBezTo>
                <a:cubicBezTo>
                  <a:pt x="1650" y="2081"/>
                  <a:pt x="1614" y="3136"/>
                  <a:pt x="1669" y="3119"/>
                </a:cubicBezTo>
                <a:cubicBezTo>
                  <a:pt x="1725" y="3102"/>
                  <a:pt x="1666" y="1513"/>
                  <a:pt x="1666" y="1513"/>
                </a:cubicBezTo>
                <a:cubicBezTo>
                  <a:pt x="1666" y="0"/>
                  <a:pt x="654" y="73"/>
                  <a:pt x="654" y="73"/>
                </a:cubicBezTo>
                <a:cubicBezTo>
                  <a:pt x="293" y="73"/>
                  <a:pt x="0" y="366"/>
                  <a:pt x="0" y="728"/>
                </a:cubicBezTo>
                <a:close/>
                <a:moveTo>
                  <a:pt x="119" y="727"/>
                </a:moveTo>
                <a:cubicBezTo>
                  <a:pt x="119" y="431"/>
                  <a:pt x="464" y="101"/>
                  <a:pt x="858" y="232"/>
                </a:cubicBezTo>
                <a:cubicBezTo>
                  <a:pt x="858" y="232"/>
                  <a:pt x="858" y="232"/>
                  <a:pt x="858" y="232"/>
                </a:cubicBezTo>
                <a:cubicBezTo>
                  <a:pt x="1302" y="379"/>
                  <a:pt x="1461" y="872"/>
                  <a:pt x="1517" y="1260"/>
                </a:cubicBezTo>
                <a:cubicBezTo>
                  <a:pt x="1530" y="1352"/>
                  <a:pt x="1487" y="1434"/>
                  <a:pt x="1327" y="1365"/>
                </a:cubicBezTo>
                <a:cubicBezTo>
                  <a:pt x="1190" y="1306"/>
                  <a:pt x="976" y="1254"/>
                  <a:pt x="654" y="1263"/>
                </a:cubicBezTo>
                <a:cubicBezTo>
                  <a:pt x="358" y="1263"/>
                  <a:pt x="119" y="1023"/>
                  <a:pt x="119" y="7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Freeform 8"/>
          <p:cNvSpPr>
            <a:spLocks noEditPoints="1"/>
          </p:cNvSpPr>
          <p:nvPr/>
        </p:nvSpPr>
        <p:spPr bwMode="auto">
          <a:xfrm>
            <a:off x="6594699" y="5271486"/>
            <a:ext cx="1017283" cy="1164487"/>
          </a:xfrm>
          <a:custGeom>
            <a:avLst/>
            <a:gdLst>
              <a:gd name="T0" fmla="*/ 790 w 1444"/>
              <a:gd name="T1" fmla="*/ 20 h 1653"/>
              <a:gd name="T2" fmla="*/ 172 w 1444"/>
              <a:gd name="T3" fmla="*/ 389 h 1653"/>
              <a:gd name="T4" fmla="*/ 58 w 1444"/>
              <a:gd name="T5" fmla="*/ 1653 h 1653"/>
              <a:gd name="T6" fmla="*/ 136 w 1444"/>
              <a:gd name="T7" fmla="*/ 1463 h 1653"/>
              <a:gd name="T8" fmla="*/ 783 w 1444"/>
              <a:gd name="T9" fmla="*/ 1329 h 1653"/>
              <a:gd name="T10" fmla="*/ 1444 w 1444"/>
              <a:gd name="T11" fmla="*/ 675 h 1653"/>
              <a:gd name="T12" fmla="*/ 790 w 1444"/>
              <a:gd name="T13" fmla="*/ 20 h 1653"/>
              <a:gd name="T14" fmla="*/ 792 w 1444"/>
              <a:gd name="T15" fmla="*/ 1206 h 1653"/>
              <a:gd name="T16" fmla="*/ 324 w 1444"/>
              <a:gd name="T17" fmla="*/ 1248 h 1653"/>
              <a:gd name="T18" fmla="*/ 170 w 1444"/>
              <a:gd name="T19" fmla="*/ 1129 h 1653"/>
              <a:gd name="T20" fmla="*/ 337 w 1444"/>
              <a:gd name="T21" fmla="*/ 389 h 1653"/>
              <a:gd name="T22" fmla="*/ 792 w 1444"/>
              <a:gd name="T23" fmla="*/ 135 h 1653"/>
              <a:gd name="T24" fmla="*/ 1328 w 1444"/>
              <a:gd name="T25" fmla="*/ 671 h 1653"/>
              <a:gd name="T26" fmla="*/ 792 w 1444"/>
              <a:gd name="T27" fmla="*/ 1206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4" h="1653">
                <a:moveTo>
                  <a:pt x="790" y="20"/>
                </a:moveTo>
                <a:cubicBezTo>
                  <a:pt x="453" y="39"/>
                  <a:pt x="262" y="224"/>
                  <a:pt x="172" y="389"/>
                </a:cubicBezTo>
                <a:cubicBezTo>
                  <a:pt x="0" y="703"/>
                  <a:pt x="0" y="1653"/>
                  <a:pt x="58" y="1653"/>
                </a:cubicBezTo>
                <a:cubicBezTo>
                  <a:pt x="99" y="1653"/>
                  <a:pt x="57" y="1579"/>
                  <a:pt x="136" y="1463"/>
                </a:cubicBezTo>
                <a:cubicBezTo>
                  <a:pt x="221" y="1338"/>
                  <a:pt x="783" y="1329"/>
                  <a:pt x="783" y="1329"/>
                </a:cubicBezTo>
                <a:cubicBezTo>
                  <a:pt x="1151" y="1329"/>
                  <a:pt x="1444" y="1036"/>
                  <a:pt x="1444" y="675"/>
                </a:cubicBezTo>
                <a:cubicBezTo>
                  <a:pt x="1444" y="313"/>
                  <a:pt x="1151" y="0"/>
                  <a:pt x="790" y="20"/>
                </a:cubicBezTo>
                <a:close/>
                <a:moveTo>
                  <a:pt x="792" y="1206"/>
                </a:moveTo>
                <a:cubicBezTo>
                  <a:pt x="582" y="1199"/>
                  <a:pt x="427" y="1223"/>
                  <a:pt x="324" y="1248"/>
                </a:cubicBezTo>
                <a:cubicBezTo>
                  <a:pt x="222" y="1273"/>
                  <a:pt x="170" y="1254"/>
                  <a:pt x="170" y="1129"/>
                </a:cubicBezTo>
                <a:cubicBezTo>
                  <a:pt x="170" y="923"/>
                  <a:pt x="204" y="603"/>
                  <a:pt x="337" y="389"/>
                </a:cubicBezTo>
                <a:cubicBezTo>
                  <a:pt x="432" y="237"/>
                  <a:pt x="600" y="135"/>
                  <a:pt x="792" y="135"/>
                </a:cubicBezTo>
                <a:cubicBezTo>
                  <a:pt x="1088" y="135"/>
                  <a:pt x="1328" y="375"/>
                  <a:pt x="1328" y="671"/>
                </a:cubicBezTo>
                <a:cubicBezTo>
                  <a:pt x="1328" y="966"/>
                  <a:pt x="1088" y="1206"/>
                  <a:pt x="792" y="12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Freeform 7"/>
          <p:cNvSpPr>
            <a:spLocks noEditPoints="1"/>
          </p:cNvSpPr>
          <p:nvPr/>
        </p:nvSpPr>
        <p:spPr bwMode="auto">
          <a:xfrm>
            <a:off x="6537191" y="4245891"/>
            <a:ext cx="1215733" cy="2209157"/>
          </a:xfrm>
          <a:custGeom>
            <a:avLst/>
            <a:gdLst>
              <a:gd name="T0" fmla="*/ 1072 w 1726"/>
              <a:gd name="T1" fmla="*/ 73 h 3136"/>
              <a:gd name="T2" fmla="*/ 60 w 1726"/>
              <a:gd name="T3" fmla="*/ 1513 h 3136"/>
              <a:gd name="T4" fmla="*/ 57 w 1726"/>
              <a:gd name="T5" fmla="*/ 3119 h 3136"/>
              <a:gd name="T6" fmla="*/ 149 w 1726"/>
              <a:gd name="T7" fmla="*/ 1789 h 3136"/>
              <a:gd name="T8" fmla="*/ 1072 w 1726"/>
              <a:gd name="T9" fmla="*/ 1382 h 3136"/>
              <a:gd name="T10" fmla="*/ 1726 w 1726"/>
              <a:gd name="T11" fmla="*/ 728 h 3136"/>
              <a:gd name="T12" fmla="*/ 1072 w 1726"/>
              <a:gd name="T13" fmla="*/ 73 h 3136"/>
              <a:gd name="T14" fmla="*/ 1072 w 1726"/>
              <a:gd name="T15" fmla="*/ 1263 h 3136"/>
              <a:gd name="T16" fmla="*/ 399 w 1726"/>
              <a:gd name="T17" fmla="*/ 1365 h 3136"/>
              <a:gd name="T18" fmla="*/ 209 w 1726"/>
              <a:gd name="T19" fmla="*/ 1260 h 3136"/>
              <a:gd name="T20" fmla="*/ 867 w 1726"/>
              <a:gd name="T21" fmla="*/ 232 h 3136"/>
              <a:gd name="T22" fmla="*/ 867 w 1726"/>
              <a:gd name="T23" fmla="*/ 232 h 3136"/>
              <a:gd name="T24" fmla="*/ 1607 w 1726"/>
              <a:gd name="T25" fmla="*/ 727 h 3136"/>
              <a:gd name="T26" fmla="*/ 1072 w 1726"/>
              <a:gd name="T27" fmla="*/ 1263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6" h="3136">
                <a:moveTo>
                  <a:pt x="1072" y="73"/>
                </a:moveTo>
                <a:cubicBezTo>
                  <a:pt x="1072" y="73"/>
                  <a:pt x="60" y="0"/>
                  <a:pt x="60" y="1513"/>
                </a:cubicBezTo>
                <a:cubicBezTo>
                  <a:pt x="60" y="1513"/>
                  <a:pt x="0" y="3102"/>
                  <a:pt x="57" y="3119"/>
                </a:cubicBezTo>
                <a:cubicBezTo>
                  <a:pt x="111" y="3136"/>
                  <a:pt x="75" y="2081"/>
                  <a:pt x="149" y="1789"/>
                </a:cubicBezTo>
                <a:cubicBezTo>
                  <a:pt x="255" y="1368"/>
                  <a:pt x="1072" y="1382"/>
                  <a:pt x="1072" y="1382"/>
                </a:cubicBezTo>
                <a:cubicBezTo>
                  <a:pt x="1433" y="1382"/>
                  <a:pt x="1726" y="1089"/>
                  <a:pt x="1726" y="728"/>
                </a:cubicBezTo>
                <a:cubicBezTo>
                  <a:pt x="1726" y="366"/>
                  <a:pt x="1433" y="73"/>
                  <a:pt x="1072" y="73"/>
                </a:cubicBezTo>
                <a:close/>
                <a:moveTo>
                  <a:pt x="1072" y="1263"/>
                </a:moveTo>
                <a:cubicBezTo>
                  <a:pt x="750" y="1254"/>
                  <a:pt x="536" y="1306"/>
                  <a:pt x="399" y="1365"/>
                </a:cubicBezTo>
                <a:cubicBezTo>
                  <a:pt x="239" y="1434"/>
                  <a:pt x="196" y="1352"/>
                  <a:pt x="209" y="1260"/>
                </a:cubicBezTo>
                <a:cubicBezTo>
                  <a:pt x="265" y="872"/>
                  <a:pt x="424" y="379"/>
                  <a:pt x="867" y="232"/>
                </a:cubicBezTo>
                <a:cubicBezTo>
                  <a:pt x="867" y="232"/>
                  <a:pt x="867" y="232"/>
                  <a:pt x="867" y="232"/>
                </a:cubicBezTo>
                <a:cubicBezTo>
                  <a:pt x="1262" y="101"/>
                  <a:pt x="1607" y="431"/>
                  <a:pt x="1607" y="727"/>
                </a:cubicBezTo>
                <a:cubicBezTo>
                  <a:pt x="1607" y="1023"/>
                  <a:pt x="1367" y="1263"/>
                  <a:pt x="1072" y="12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Freeform 11"/>
          <p:cNvSpPr>
            <a:spLocks noEditPoints="1"/>
          </p:cNvSpPr>
          <p:nvPr/>
        </p:nvSpPr>
        <p:spPr bwMode="auto">
          <a:xfrm>
            <a:off x="5273024" y="5271486"/>
            <a:ext cx="1017878" cy="1164487"/>
          </a:xfrm>
          <a:custGeom>
            <a:avLst/>
            <a:gdLst>
              <a:gd name="T0" fmla="*/ 0 w 1445"/>
              <a:gd name="T1" fmla="*/ 675 h 1653"/>
              <a:gd name="T2" fmla="*/ 662 w 1445"/>
              <a:gd name="T3" fmla="*/ 1329 h 1653"/>
              <a:gd name="T4" fmla="*/ 1309 w 1445"/>
              <a:gd name="T5" fmla="*/ 1463 h 1653"/>
              <a:gd name="T6" fmla="*/ 1387 w 1445"/>
              <a:gd name="T7" fmla="*/ 1653 h 1653"/>
              <a:gd name="T8" fmla="*/ 1273 w 1445"/>
              <a:gd name="T9" fmla="*/ 389 h 1653"/>
              <a:gd name="T10" fmla="*/ 655 w 1445"/>
              <a:gd name="T11" fmla="*/ 20 h 1653"/>
              <a:gd name="T12" fmla="*/ 0 w 1445"/>
              <a:gd name="T13" fmla="*/ 675 h 1653"/>
              <a:gd name="T14" fmla="*/ 117 w 1445"/>
              <a:gd name="T15" fmla="*/ 671 h 1653"/>
              <a:gd name="T16" fmla="*/ 652 w 1445"/>
              <a:gd name="T17" fmla="*/ 135 h 1653"/>
              <a:gd name="T18" fmla="*/ 1108 w 1445"/>
              <a:gd name="T19" fmla="*/ 389 h 1653"/>
              <a:gd name="T20" fmla="*/ 1275 w 1445"/>
              <a:gd name="T21" fmla="*/ 1129 h 1653"/>
              <a:gd name="T22" fmla="*/ 1121 w 1445"/>
              <a:gd name="T23" fmla="*/ 1248 h 1653"/>
              <a:gd name="T24" fmla="*/ 652 w 1445"/>
              <a:gd name="T25" fmla="*/ 1206 h 1653"/>
              <a:gd name="T26" fmla="*/ 117 w 1445"/>
              <a:gd name="T27" fmla="*/ 671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5" h="1653">
                <a:moveTo>
                  <a:pt x="0" y="675"/>
                </a:moveTo>
                <a:cubicBezTo>
                  <a:pt x="0" y="1036"/>
                  <a:pt x="294" y="1329"/>
                  <a:pt x="662" y="1329"/>
                </a:cubicBezTo>
                <a:cubicBezTo>
                  <a:pt x="662" y="1329"/>
                  <a:pt x="1224" y="1338"/>
                  <a:pt x="1309" y="1463"/>
                </a:cubicBezTo>
                <a:cubicBezTo>
                  <a:pt x="1388" y="1579"/>
                  <a:pt x="1346" y="1653"/>
                  <a:pt x="1387" y="1653"/>
                </a:cubicBezTo>
                <a:cubicBezTo>
                  <a:pt x="1445" y="1653"/>
                  <a:pt x="1445" y="703"/>
                  <a:pt x="1273" y="389"/>
                </a:cubicBezTo>
                <a:cubicBezTo>
                  <a:pt x="1183" y="224"/>
                  <a:pt x="992" y="39"/>
                  <a:pt x="655" y="20"/>
                </a:cubicBezTo>
                <a:cubicBezTo>
                  <a:pt x="294" y="0"/>
                  <a:pt x="0" y="313"/>
                  <a:pt x="0" y="675"/>
                </a:cubicBezTo>
                <a:close/>
                <a:moveTo>
                  <a:pt x="117" y="671"/>
                </a:moveTo>
                <a:cubicBezTo>
                  <a:pt x="117" y="375"/>
                  <a:pt x="357" y="135"/>
                  <a:pt x="652" y="135"/>
                </a:cubicBezTo>
                <a:cubicBezTo>
                  <a:pt x="845" y="135"/>
                  <a:pt x="1013" y="237"/>
                  <a:pt x="1108" y="389"/>
                </a:cubicBezTo>
                <a:cubicBezTo>
                  <a:pt x="1241" y="603"/>
                  <a:pt x="1275" y="923"/>
                  <a:pt x="1275" y="1129"/>
                </a:cubicBezTo>
                <a:cubicBezTo>
                  <a:pt x="1275" y="1254"/>
                  <a:pt x="1223" y="1273"/>
                  <a:pt x="1121" y="1248"/>
                </a:cubicBezTo>
                <a:cubicBezTo>
                  <a:pt x="1018" y="1223"/>
                  <a:pt x="863" y="1199"/>
                  <a:pt x="652" y="1206"/>
                </a:cubicBezTo>
                <a:cubicBezTo>
                  <a:pt x="357" y="1206"/>
                  <a:pt x="117" y="966"/>
                  <a:pt x="117" y="6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3456576" y="340663"/>
            <a:ext cx="5952120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老師們可以這樣做</a:t>
            </a:r>
            <a:r>
              <a:rPr lang="en-US" altLang="zh-TW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…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5ABA979-BE8F-4FBE-8BD2-D761BBFE93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539" y1="41309" x2="42285" y2="35352"/>
                        <a14:foregroundMark x1="42285" y1="35352" x2="58008" y2="35449"/>
                        <a14:foregroundMark x1="58008" y1="35449" x2="73047" y2="40625"/>
                        <a14:foregroundMark x1="88518" y1="46004" x2="88965" y2="46289"/>
                        <a14:foregroundMark x1="78711" y1="39746" x2="80346" y2="40789"/>
                        <a14:foregroundMark x1="12727" y1="45501" x2="12012" y2="45898"/>
                        <a14:foregroundMark x1="22559" y1="40039" x2="20054" y2="41431"/>
                        <a14:backgroundMark x1="13574" y1="43750" x2="16992" y2="41895"/>
                        <a14:backgroundMark x1="16992" y1="43750" x2="18848" y2="41895"/>
                        <a14:backgroundMark x1="18555" y1="41895" x2="16992" y2="43750"/>
                        <a14:backgroundMark x1="15723" y1="45020" x2="16992" y2="44336"/>
                        <a14:backgroundMark x1="12305" y1="46289" x2="12305" y2="46289"/>
                        <a14:backgroundMark x1="82715" y1="43164" x2="85840" y2="45313"/>
                        <a14:backgroundMark x1="82422" y1="40332" x2="82422" y2="43457"/>
                        <a14:backgroundMark x1="86133" y1="44336" x2="87109" y2="46582"/>
                        <a14:backgroundMark x1="18555" y1="41895" x2="20117" y2="4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" t="26445" r="4700" b="24260"/>
          <a:stretch/>
        </p:blipFill>
        <p:spPr>
          <a:xfrm>
            <a:off x="2629104" y="2601749"/>
            <a:ext cx="1248931" cy="6818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0ED5B65-0D2A-437A-A3FE-B4AA31D3E1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367" y1="63477" x2="26367" y2="67480"/>
                        <a14:foregroundMark x1="58105" y1="37012" x2="56543" y2="33203"/>
                        <a14:foregroundMark x1="54395" y1="45996" x2="54395" y2="45996"/>
                        <a14:foregroundMark x1="57227" y1="48535" x2="57227" y2="48535"/>
                        <a14:foregroundMark x1="59961" y1="46680" x2="59961" y2="46680"/>
                        <a14:foregroundMark x1="61523" y1="49121" x2="61523" y2="49121"/>
                        <a14:foregroundMark x1="61230" y1="50098" x2="61230" y2="50098"/>
                        <a14:foregroundMark x1="60645" y1="46289" x2="60645" y2="4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6" t="16151" r="20105" b="22984"/>
          <a:stretch/>
        </p:blipFill>
        <p:spPr>
          <a:xfrm>
            <a:off x="4413151" y="1366222"/>
            <a:ext cx="1010354" cy="96028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B06FEBD-F6BA-49BA-AED4-88AACC9E1E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1" b="89932" l="8642" r="90329">
                        <a14:foregroundMark x1="10494" y1="37243" x2="8642" y2="56989"/>
                        <a14:foregroundMark x1="83745" y1="51906" x2="83539" y2="64321"/>
                        <a14:foregroundMark x1="83539" y1="66080" x2="83745" y2="69892"/>
                        <a14:foregroundMark x1="12449" y1="54643" x2="14712" y2="32942"/>
                        <a14:foregroundMark x1="90329" y1="28348" x2="89918" y2="39687"/>
                        <a14:foregroundMark x1="45473" y1="47898" x2="51543" y2="53763"/>
                        <a14:foregroundMark x1="50720" y1="44086" x2="43004" y2="47019"/>
                        <a14:foregroundMark x1="43004" y1="47019" x2="43004" y2="54057"/>
                        <a14:foregroundMark x1="43004" y1="54057" x2="49383" y2="56794"/>
                        <a14:foregroundMark x1="49383" y1="56794" x2="55658" y2="50538"/>
                        <a14:foregroundMark x1="55658" y1="50538" x2="52572" y2="43988"/>
                        <a14:foregroundMark x1="52572" y1="43988" x2="46091" y2="43206"/>
                        <a14:foregroundMark x1="41564" y1="42522" x2="47942" y2="39687"/>
                        <a14:foregroundMark x1="47942" y1="39687" x2="54733" y2="40762"/>
                        <a14:foregroundMark x1="54733" y1="40762" x2="58025" y2="47214"/>
                        <a14:foregroundMark x1="58025" y1="47214" x2="57613" y2="54839"/>
                        <a14:foregroundMark x1="57613" y1="54839" x2="49897" y2="60313"/>
                        <a14:foregroundMark x1="49897" y1="60313" x2="41667" y2="58065"/>
                        <a14:foregroundMark x1="41667" y1="58065" x2="39609" y2="50538"/>
                        <a14:foregroundMark x1="39609" y1="50538" x2="40123" y2="44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94" b="10752"/>
          <a:stretch/>
        </p:blipFill>
        <p:spPr>
          <a:xfrm>
            <a:off x="9812638" y="4208037"/>
            <a:ext cx="1066448" cy="88170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920EC02-7D6E-4312-8E18-2987062D87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72" y="1983645"/>
            <a:ext cx="1140309" cy="114030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EA4849C-2BA9-4FAB-873F-5CA2489085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rgbClr val="0FC7D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84" b="13863" l="23088" r="37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8" t="387" r="60805" b="84640"/>
          <a:stretch/>
        </p:blipFill>
        <p:spPr>
          <a:xfrm>
            <a:off x="6016453" y="3454088"/>
            <a:ext cx="810050" cy="677734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342A6CE4-D3C5-45DF-8481-5C3F5D9D76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srgbClr val="EFD48C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080" b="98342" l="82327" r="980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63" t="83422"/>
          <a:stretch/>
        </p:blipFill>
        <p:spPr>
          <a:xfrm>
            <a:off x="5298553" y="4427012"/>
            <a:ext cx="824482" cy="696046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EFFDA125-59E5-41B7-B235-3925BD8BD9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rgbClr val="0FC7D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90" b="35009" l="24111" r="35507">
                        <a14:foregroundMark x1="26855" y1="25195" x2="26855" y2="25195"/>
                        <a14:foregroundMark x1="27734" y1="25781" x2="27734" y2="25781"/>
                        <a14:foregroundMark x1="27734" y1="27051" x2="27734" y2="27051"/>
                        <a14:foregroundMark x1="27441" y1="30469" x2="27441" y2="30469"/>
                        <a14:foregroundMark x1="28418" y1="33301" x2="28418" y2="33301"/>
                        <a14:foregroundMark x1="31543" y1="31738" x2="31543" y2="31738"/>
                        <a14:foregroundMark x1="30859" y1="29883" x2="30859" y2="29883"/>
                        <a14:foregroundMark x1="29980" y1="28906" x2="29980" y2="28906"/>
                        <a14:foregroundMark x1="32813" y1="28320" x2="32813" y2="28320"/>
                        <a14:foregroundMark x1="30566" y1="26465" x2="30566" y2="26465"/>
                        <a14:foregroundMark x1="32129" y1="25195" x2="32129" y2="25195"/>
                        <a14:foregroundMark x1="33691" y1="25781" x2="33691" y2="25781"/>
                        <a14:foregroundMark x1="33691" y1="32324" x2="33691" y2="32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6" t="20475" r="63068" b="63376"/>
          <a:stretch/>
        </p:blipFill>
        <p:spPr>
          <a:xfrm>
            <a:off x="6838419" y="4387784"/>
            <a:ext cx="619237" cy="701959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F1BE1E36-A476-4682-ACAB-B25B1571190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srgbClr val="0FC7D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688" b="58660" l="22906" r="38454">
                        <a14:foregroundMark x1="31543" y1="50879" x2="31543" y2="50879"/>
                        <a14:foregroundMark x1="29980" y1="52734" x2="29980" y2="52734"/>
                        <a14:foregroundMark x1="29102" y1="51855" x2="29102" y2="51855"/>
                        <a14:foregroundMark x1="29980" y1="50293" x2="29980" y2="5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2" t="42941" r="59602" b="39593"/>
          <a:stretch/>
        </p:blipFill>
        <p:spPr>
          <a:xfrm>
            <a:off x="6735947" y="5416687"/>
            <a:ext cx="777468" cy="69865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2C6DDFF-91F3-4A80-B6B1-407355BBAB9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011" b="98223" l="41890" r="57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0" t="82235" r="40382" b="-164"/>
          <a:stretch/>
        </p:blipFill>
        <p:spPr>
          <a:xfrm>
            <a:off x="5273827" y="5300525"/>
            <a:ext cx="873934" cy="79540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4F42F01-F677-443A-9855-A35F774482E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1055" y1="25293" x2="31055" y2="25684"/>
                        <a14:foregroundMark x1="32520" y1="40625" x2="32227" y2="51172"/>
                        <a14:foregroundMark x1="30371" y1="63379" x2="32227" y2="66797"/>
                        <a14:foregroundMark x1="26953" y1="75781" x2="36328" y2="76172"/>
                        <a14:foregroundMark x1="48438" y1="66113" x2="51855" y2="64258"/>
                        <a14:foregroundMark x1="66504" y1="66113" x2="71191" y2="66113"/>
                        <a14:foregroundMark x1="67188" y1="74902" x2="71875" y2="75488"/>
                        <a14:foregroundMark x1="45996" y1="74219" x2="57520" y2="78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15677" r="19393" b="17626"/>
          <a:stretch/>
        </p:blipFill>
        <p:spPr>
          <a:xfrm>
            <a:off x="6808796" y="1490507"/>
            <a:ext cx="784985" cy="83599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FDE8F7B1-A7E3-4C0B-AD37-FAFC546058C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500" b="82000" l="23250" r="76500">
                        <a14:foregroundMark x1="38926" y1="19383" x2="43250" y2="16500"/>
                        <a14:foregroundMark x1="36500" y1="21000" x2="37697" y2="20202"/>
                        <a14:foregroundMark x1="33348" y1="23101" x2="36500" y2="21000"/>
                        <a14:foregroundMark x1="23750" y1="29500" x2="27934" y2="26711"/>
                        <a14:foregroundMark x1="43250" y1="16500" x2="48500" y2="25750"/>
                        <a14:foregroundMark x1="31000" y1="34500" x2="31000" y2="33000"/>
                        <a14:foregroundMark x1="33301" y1="49830" x2="29000" y2="52500"/>
                        <a14:foregroundMark x1="35561" y1="48428" x2="34556" y2="49052"/>
                        <a14:foregroundMark x1="43500" y1="43500" x2="37319" y2="47337"/>
                        <a14:foregroundMark x1="44750" y1="34000" x2="39000" y2="34000"/>
                        <a14:foregroundMark x1="59750" y1="44250" x2="63250" y2="51500"/>
                        <a14:foregroundMark x1="58250" y1="41750" x2="61500" y2="42000"/>
                        <a14:backgroundMark x1="29000" y1="24500" x2="34000" y2="21750"/>
                        <a14:backgroundMark x1="38500" y1="21000" x2="38500" y2="21000"/>
                        <a14:backgroundMark x1="39000" y1="19500" x2="37250" y2="19500"/>
                        <a14:backgroundMark x1="35000" y1="49750" x2="33250" y2="49750"/>
                        <a14:backgroundMark x1="35000" y1="49750" x2="3725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001" r="16667" b="9999"/>
          <a:stretch/>
        </p:blipFill>
        <p:spPr>
          <a:xfrm>
            <a:off x="2140105" y="4427012"/>
            <a:ext cx="620348" cy="744418"/>
          </a:xfrm>
          <a:prstGeom prst="rect">
            <a:avLst/>
          </a:prstGeom>
        </p:spPr>
      </p:pic>
      <p:sp>
        <p:nvSpPr>
          <p:cNvPr id="32" name="TextBox 19">
            <a:extLst>
              <a:ext uri="{FF2B5EF4-FFF2-40B4-BE49-F238E27FC236}">
                <a16:creationId xmlns:a16="http://schemas.microsoft.com/office/drawing/2014/main" id="{50A22297-3661-47D1-A318-3AAB1F891C80}"/>
              </a:ext>
            </a:extLst>
          </p:cNvPr>
          <p:cNvSpPr txBox="1"/>
          <p:nvPr/>
        </p:nvSpPr>
        <p:spPr>
          <a:xfrm>
            <a:off x="1837124" y="5202113"/>
            <a:ext cx="1231106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體溫監測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5430EBCB-C914-4C5F-82DA-30F94AA4AB63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6347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</a:t>
            </a:r>
            <a:r>
              <a:rPr lang="en-US" altLang="zh-TW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25319" y="3318365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校園訪客防疫措施</a:t>
            </a:r>
            <a:endParaRPr lang="en-US" altLang="zh-CN" sz="4000" dirty="0">
              <a:solidFill>
                <a:schemeClr val="accent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CB078FBC-1DAB-46BB-BB03-C28270415406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2295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98AE3F6C-69B2-4A3C-BFDF-69CEAFDDBD9F}"/>
              </a:ext>
            </a:extLst>
          </p:cNvPr>
          <p:cNvSpPr txBox="1"/>
          <p:nvPr/>
        </p:nvSpPr>
        <p:spPr>
          <a:xfrm>
            <a:off x="3456576" y="340663"/>
            <a:ext cx="5952120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校園訪客防疫措施</a:t>
            </a:r>
            <a:endParaRPr lang="en-US" altLang="zh-CN" sz="4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398A5CE-ADA4-4ABE-A929-1719AF56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6875" l="7813" r="92578">
                        <a14:foregroundMark x1="30859" y1="10547" x2="55859" y2="1953"/>
                        <a14:foregroundMark x1="55859" y1="1953" x2="73438" y2="8984"/>
                        <a14:foregroundMark x1="10547" y1="83984" x2="7813" y2="96875"/>
                        <a14:foregroundMark x1="50391" y1="96875" x2="50391" y2="96875"/>
                        <a14:foregroundMark x1="91406" y1="87500" x2="92578" y2="96875"/>
                        <a14:foregroundMark x1="69141" y1="95313" x2="77734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686" y="5349140"/>
            <a:ext cx="2139300" cy="1898147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8D475674-1AA5-40DA-BE84-D4D9446C3BB8}"/>
              </a:ext>
            </a:extLst>
          </p:cNvPr>
          <p:cNvSpPr txBox="1"/>
          <p:nvPr/>
        </p:nvSpPr>
        <p:spPr>
          <a:xfrm>
            <a:off x="2447444" y="4857076"/>
            <a:ext cx="2815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</a:rPr>
              <a:t>詢問旅遊接觸史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9E1579A-17FB-43C2-920B-105015E6E956}"/>
              </a:ext>
            </a:extLst>
          </p:cNvPr>
          <p:cNvSpPr txBox="1"/>
          <p:nvPr/>
        </p:nvSpPr>
        <p:spPr>
          <a:xfrm>
            <a:off x="226862" y="4857821"/>
            <a:ext cx="230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測量額溫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54E4CAA-67EC-44E5-A12F-F3A49E6D0B75}"/>
              </a:ext>
            </a:extLst>
          </p:cNvPr>
          <p:cNvSpPr txBox="1"/>
          <p:nvPr/>
        </p:nvSpPr>
        <p:spPr>
          <a:xfrm>
            <a:off x="7314411" y="4850810"/>
            <a:ext cx="213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</a:rPr>
              <a:t>配戴口罩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91724A15-813C-42C0-958E-884DCD396D3A}"/>
              </a:ext>
            </a:extLst>
          </p:cNvPr>
          <p:cNvGrpSpPr/>
          <p:nvPr/>
        </p:nvGrpSpPr>
        <p:grpSpPr>
          <a:xfrm>
            <a:off x="236687" y="2403868"/>
            <a:ext cx="9281819" cy="2424913"/>
            <a:chOff x="1117142" y="2419758"/>
            <a:chExt cx="9281819" cy="2424913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9E82F740-0E1C-40FC-84E4-55D9D88272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3434903"/>
                </p:ext>
              </p:extLst>
            </p:nvPr>
          </p:nvGraphicFramePr>
          <p:xfrm>
            <a:off x="1117142" y="2419758"/>
            <a:ext cx="2387606" cy="2388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E988E2FF-9850-4890-B454-9786E4239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512" y="2868180"/>
              <a:ext cx="1527321" cy="1527321"/>
            </a:xfrm>
            <a:custGeom>
              <a:avLst/>
              <a:gdLst>
                <a:gd name="T0" fmla="*/ 1624724 w 19679"/>
                <a:gd name="T1" fmla="*/ 1783415 h 19679"/>
                <a:gd name="T2" fmla="*/ 1624724 w 19679"/>
                <a:gd name="T3" fmla="*/ 1783415 h 19679"/>
                <a:gd name="T4" fmla="*/ 1624724 w 19679"/>
                <a:gd name="T5" fmla="*/ 1783415 h 19679"/>
                <a:gd name="T6" fmla="*/ 1624724 w 19679"/>
                <a:gd name="T7" fmla="*/ 1783415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3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3" y="-961"/>
                    <a:pt x="12953" y="-961"/>
                    <a:pt x="16796" y="2881"/>
                  </a:cubicBezTo>
                </a:path>
              </a:pathLst>
            </a:custGeom>
            <a:solidFill>
              <a:srgbClr val="F1F2F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zh-CN" altLang="en-US" sz="1605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aphicFrame>
          <p:nvGraphicFramePr>
            <p:cNvPr id="8" name="Object 9">
              <a:extLst>
                <a:ext uri="{FF2B5EF4-FFF2-40B4-BE49-F238E27FC236}">
                  <a16:creationId xmlns:a16="http://schemas.microsoft.com/office/drawing/2014/main" id="{7B302C64-C98E-4B16-A6DA-203A0BAE5C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7873395"/>
                </p:ext>
              </p:extLst>
            </p:nvPr>
          </p:nvGraphicFramePr>
          <p:xfrm>
            <a:off x="3450282" y="2451095"/>
            <a:ext cx="2356269" cy="2356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16CF5C5C-AEE2-44E2-8C35-CE0DA142B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127" y="2874895"/>
              <a:ext cx="1526576" cy="1527321"/>
            </a:xfrm>
            <a:custGeom>
              <a:avLst/>
              <a:gdLst>
                <a:gd name="T0" fmla="*/ 1623930 w 19679"/>
                <a:gd name="T1" fmla="*/ 1783414 h 19679"/>
                <a:gd name="T2" fmla="*/ 1623930 w 19679"/>
                <a:gd name="T3" fmla="*/ 1783414 h 19679"/>
                <a:gd name="T4" fmla="*/ 1623930 w 19679"/>
                <a:gd name="T5" fmla="*/ 1783414 h 19679"/>
                <a:gd name="T6" fmla="*/ 1623930 w 19679"/>
                <a:gd name="T7" fmla="*/ 178341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1F2F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zh-CN" altLang="en-US" sz="1605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F2076588-394B-4C4D-B4F2-5BABFD408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500" b="82000" l="23250" r="76500">
                          <a14:foregroundMark x1="38926" y1="19383" x2="43250" y2="16500"/>
                          <a14:foregroundMark x1="36500" y1="21000" x2="37697" y2="20202"/>
                          <a14:foregroundMark x1="33348" y1="23101" x2="36500" y2="21000"/>
                          <a14:foregroundMark x1="23750" y1="29500" x2="27934" y2="26711"/>
                          <a14:foregroundMark x1="43250" y1="16500" x2="48500" y2="25750"/>
                          <a14:foregroundMark x1="31000" y1="34500" x2="31000" y2="33000"/>
                          <a14:foregroundMark x1="33301" y1="49830" x2="29000" y2="52500"/>
                          <a14:foregroundMark x1="35561" y1="48428" x2="34556" y2="49052"/>
                          <a14:foregroundMark x1="43500" y1="43500" x2="37319" y2="47337"/>
                          <a14:foregroundMark x1="44750" y1="34000" x2="39000" y2="34000"/>
                          <a14:foregroundMark x1="59750" y1="44250" x2="63250" y2="51500"/>
                          <a14:foregroundMark x1="58250" y1="41750" x2="61500" y2="42000"/>
                          <a14:backgroundMark x1="29000" y1="24500" x2="34000" y2="21750"/>
                          <a14:backgroundMark x1="38500" y1="21000" x2="38500" y2="21000"/>
                          <a14:backgroundMark x1="39000" y1="19500" x2="37250" y2="19500"/>
                          <a14:backgroundMark x1="35000" y1="49750" x2="33250" y2="49750"/>
                          <a14:backgroundMark x1="35000" y1="49750" x2="37250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10001" r="16667" b="9999"/>
            <a:stretch/>
          </p:blipFill>
          <p:spPr>
            <a:xfrm>
              <a:off x="1972547" y="3231652"/>
              <a:ext cx="620348" cy="744418"/>
            </a:xfrm>
            <a:prstGeom prst="rect">
              <a:avLst/>
            </a:prstGeom>
          </p:spPr>
        </p:pic>
        <p:sp>
          <p:nvSpPr>
            <p:cNvPr id="31" name="AutoShape 25">
              <a:extLst>
                <a:ext uri="{FF2B5EF4-FFF2-40B4-BE49-F238E27FC236}">
                  <a16:creationId xmlns:a16="http://schemas.microsoft.com/office/drawing/2014/main" id="{D03AA8B0-FE1B-46E9-989D-B3DA34BA9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486" y="3329804"/>
              <a:ext cx="575492" cy="573041"/>
            </a:xfrm>
            <a:custGeom>
              <a:avLst/>
              <a:gdLst>
                <a:gd name="T0" fmla="*/ 444505 w 21600"/>
                <a:gd name="T1" fmla="*/ 444446 h 21588"/>
                <a:gd name="T2" fmla="*/ 444505 w 21600"/>
                <a:gd name="T3" fmla="*/ 444446 h 21588"/>
                <a:gd name="T4" fmla="*/ 444505 w 21600"/>
                <a:gd name="T5" fmla="*/ 444446 h 21588"/>
                <a:gd name="T6" fmla="*/ 444505 w 21600"/>
                <a:gd name="T7" fmla="*/ 444446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7530" y="7696"/>
                  </a:moveTo>
                  <a:cubicBezTo>
                    <a:pt x="17530" y="8751"/>
                    <a:pt x="17302" y="9747"/>
                    <a:pt x="16843" y="10684"/>
                  </a:cubicBezTo>
                  <a:cubicBezTo>
                    <a:pt x="16386" y="11620"/>
                    <a:pt x="15760" y="12436"/>
                    <a:pt x="14969" y="13127"/>
                  </a:cubicBezTo>
                  <a:cubicBezTo>
                    <a:pt x="14176" y="13821"/>
                    <a:pt x="13249" y="14371"/>
                    <a:pt x="12185" y="14775"/>
                  </a:cubicBezTo>
                  <a:cubicBezTo>
                    <a:pt x="11121" y="15181"/>
                    <a:pt x="9982" y="15384"/>
                    <a:pt x="8765" y="15384"/>
                  </a:cubicBezTo>
                  <a:cubicBezTo>
                    <a:pt x="8487" y="15384"/>
                    <a:pt x="8212" y="15370"/>
                    <a:pt x="7936" y="15342"/>
                  </a:cubicBezTo>
                  <a:cubicBezTo>
                    <a:pt x="7663" y="15316"/>
                    <a:pt x="7395" y="15283"/>
                    <a:pt x="7131" y="15249"/>
                  </a:cubicBezTo>
                  <a:cubicBezTo>
                    <a:pt x="6027" y="16264"/>
                    <a:pt x="4766" y="16967"/>
                    <a:pt x="3346" y="17339"/>
                  </a:cubicBezTo>
                  <a:cubicBezTo>
                    <a:pt x="3196" y="17379"/>
                    <a:pt x="3043" y="17413"/>
                    <a:pt x="2890" y="17444"/>
                  </a:cubicBezTo>
                  <a:cubicBezTo>
                    <a:pt x="2735" y="17475"/>
                    <a:pt x="2572" y="17509"/>
                    <a:pt x="2398" y="17545"/>
                  </a:cubicBezTo>
                  <a:cubicBezTo>
                    <a:pt x="2308" y="17562"/>
                    <a:pt x="2228" y="17534"/>
                    <a:pt x="2155" y="17455"/>
                  </a:cubicBezTo>
                  <a:cubicBezTo>
                    <a:pt x="2085" y="17379"/>
                    <a:pt x="2033" y="17297"/>
                    <a:pt x="2005" y="17207"/>
                  </a:cubicBezTo>
                  <a:lnTo>
                    <a:pt x="2005" y="17181"/>
                  </a:lnTo>
                  <a:cubicBezTo>
                    <a:pt x="1974" y="17071"/>
                    <a:pt x="1986" y="16984"/>
                    <a:pt x="2038" y="16916"/>
                  </a:cubicBezTo>
                  <a:cubicBezTo>
                    <a:pt x="2090" y="16851"/>
                    <a:pt x="2158" y="16769"/>
                    <a:pt x="2240" y="16679"/>
                  </a:cubicBezTo>
                  <a:cubicBezTo>
                    <a:pt x="2377" y="16518"/>
                    <a:pt x="2506" y="16355"/>
                    <a:pt x="2629" y="16188"/>
                  </a:cubicBezTo>
                  <a:cubicBezTo>
                    <a:pt x="2753" y="16022"/>
                    <a:pt x="2864" y="15830"/>
                    <a:pt x="2963" y="15621"/>
                  </a:cubicBezTo>
                  <a:cubicBezTo>
                    <a:pt x="3059" y="15410"/>
                    <a:pt x="3151" y="15159"/>
                    <a:pt x="3238" y="14871"/>
                  </a:cubicBezTo>
                  <a:cubicBezTo>
                    <a:pt x="3325" y="14580"/>
                    <a:pt x="3398" y="14225"/>
                    <a:pt x="3457" y="13801"/>
                  </a:cubicBezTo>
                  <a:cubicBezTo>
                    <a:pt x="2398" y="13102"/>
                    <a:pt x="1558" y="12222"/>
                    <a:pt x="934" y="11164"/>
                  </a:cubicBezTo>
                  <a:cubicBezTo>
                    <a:pt x="310" y="10106"/>
                    <a:pt x="0" y="8952"/>
                    <a:pt x="0" y="7696"/>
                  </a:cubicBezTo>
                  <a:cubicBezTo>
                    <a:pt x="0" y="6627"/>
                    <a:pt x="230" y="5625"/>
                    <a:pt x="691" y="4694"/>
                  </a:cubicBezTo>
                  <a:cubicBezTo>
                    <a:pt x="1153" y="3763"/>
                    <a:pt x="1781" y="2948"/>
                    <a:pt x="2574" y="2257"/>
                  </a:cubicBezTo>
                  <a:cubicBezTo>
                    <a:pt x="3365" y="1565"/>
                    <a:pt x="4290" y="1012"/>
                    <a:pt x="5352" y="609"/>
                  </a:cubicBezTo>
                  <a:cubicBezTo>
                    <a:pt x="6409" y="203"/>
                    <a:pt x="7548" y="0"/>
                    <a:pt x="8765" y="0"/>
                  </a:cubicBezTo>
                  <a:cubicBezTo>
                    <a:pt x="9982" y="0"/>
                    <a:pt x="11121" y="203"/>
                    <a:pt x="12185" y="609"/>
                  </a:cubicBezTo>
                  <a:cubicBezTo>
                    <a:pt x="13249" y="1012"/>
                    <a:pt x="14176" y="1565"/>
                    <a:pt x="14969" y="2257"/>
                  </a:cubicBezTo>
                  <a:cubicBezTo>
                    <a:pt x="15760" y="2948"/>
                    <a:pt x="16386" y="3763"/>
                    <a:pt x="16843" y="4694"/>
                  </a:cubicBezTo>
                  <a:cubicBezTo>
                    <a:pt x="17302" y="5625"/>
                    <a:pt x="17530" y="6627"/>
                    <a:pt x="17530" y="7696"/>
                  </a:cubicBezTo>
                  <a:moveTo>
                    <a:pt x="21600" y="11736"/>
                  </a:moveTo>
                  <a:cubicBezTo>
                    <a:pt x="21600" y="12986"/>
                    <a:pt x="21286" y="14146"/>
                    <a:pt x="20665" y="15204"/>
                  </a:cubicBezTo>
                  <a:cubicBezTo>
                    <a:pt x="20039" y="16261"/>
                    <a:pt x="19199" y="17139"/>
                    <a:pt x="18140" y="17841"/>
                  </a:cubicBezTo>
                  <a:cubicBezTo>
                    <a:pt x="18201" y="18265"/>
                    <a:pt x="18271" y="18620"/>
                    <a:pt x="18354" y="18908"/>
                  </a:cubicBezTo>
                  <a:cubicBezTo>
                    <a:pt x="18436" y="19199"/>
                    <a:pt x="18533" y="19444"/>
                    <a:pt x="18641" y="19661"/>
                  </a:cubicBezTo>
                  <a:cubicBezTo>
                    <a:pt x="18752" y="19870"/>
                    <a:pt x="18862" y="20059"/>
                    <a:pt x="18980" y="20226"/>
                  </a:cubicBezTo>
                  <a:cubicBezTo>
                    <a:pt x="19095" y="20392"/>
                    <a:pt x="19222" y="20556"/>
                    <a:pt x="19356" y="20719"/>
                  </a:cubicBezTo>
                  <a:cubicBezTo>
                    <a:pt x="19432" y="20809"/>
                    <a:pt x="19498" y="20891"/>
                    <a:pt x="19554" y="20968"/>
                  </a:cubicBezTo>
                  <a:cubicBezTo>
                    <a:pt x="19611" y="21047"/>
                    <a:pt x="19622" y="21128"/>
                    <a:pt x="19592" y="21219"/>
                  </a:cubicBezTo>
                  <a:lnTo>
                    <a:pt x="19592" y="21247"/>
                  </a:lnTo>
                  <a:cubicBezTo>
                    <a:pt x="19578" y="21351"/>
                    <a:pt x="19533" y="21439"/>
                    <a:pt x="19453" y="21509"/>
                  </a:cubicBezTo>
                  <a:cubicBezTo>
                    <a:pt x="19373" y="21577"/>
                    <a:pt x="19291" y="21600"/>
                    <a:pt x="19199" y="21583"/>
                  </a:cubicBezTo>
                  <a:cubicBezTo>
                    <a:pt x="19027" y="21549"/>
                    <a:pt x="18862" y="21512"/>
                    <a:pt x="18709" y="21481"/>
                  </a:cubicBezTo>
                  <a:cubicBezTo>
                    <a:pt x="18556" y="21450"/>
                    <a:pt x="18403" y="21419"/>
                    <a:pt x="18253" y="21379"/>
                  </a:cubicBezTo>
                  <a:cubicBezTo>
                    <a:pt x="17530" y="21199"/>
                    <a:pt x="16854" y="20931"/>
                    <a:pt x="16224" y="20570"/>
                  </a:cubicBezTo>
                  <a:cubicBezTo>
                    <a:pt x="15593" y="20211"/>
                    <a:pt x="15007" y="19783"/>
                    <a:pt x="14468" y="19286"/>
                  </a:cubicBezTo>
                  <a:cubicBezTo>
                    <a:pt x="14204" y="19323"/>
                    <a:pt x="13936" y="19354"/>
                    <a:pt x="13660" y="19382"/>
                  </a:cubicBezTo>
                  <a:cubicBezTo>
                    <a:pt x="13387" y="19407"/>
                    <a:pt x="13112" y="19424"/>
                    <a:pt x="12832" y="19424"/>
                  </a:cubicBezTo>
                  <a:cubicBezTo>
                    <a:pt x="11773" y="19424"/>
                    <a:pt x="10777" y="19263"/>
                    <a:pt x="9847" y="18950"/>
                  </a:cubicBezTo>
                  <a:cubicBezTo>
                    <a:pt x="8915" y="18634"/>
                    <a:pt x="8070" y="18211"/>
                    <a:pt x="7312" y="17678"/>
                  </a:cubicBezTo>
                  <a:cubicBezTo>
                    <a:pt x="7357" y="17644"/>
                    <a:pt x="7407" y="17607"/>
                    <a:pt x="7463" y="17571"/>
                  </a:cubicBezTo>
                  <a:cubicBezTo>
                    <a:pt x="7520" y="17537"/>
                    <a:pt x="7571" y="17500"/>
                    <a:pt x="7616" y="17463"/>
                  </a:cubicBezTo>
                  <a:cubicBezTo>
                    <a:pt x="8000" y="17517"/>
                    <a:pt x="8381" y="17545"/>
                    <a:pt x="8765" y="17545"/>
                  </a:cubicBezTo>
                  <a:cubicBezTo>
                    <a:pt x="10245" y="17545"/>
                    <a:pt x="11632" y="17291"/>
                    <a:pt x="12921" y="16781"/>
                  </a:cubicBezTo>
                  <a:cubicBezTo>
                    <a:pt x="14214" y="16270"/>
                    <a:pt x="15334" y="15576"/>
                    <a:pt x="16280" y="14690"/>
                  </a:cubicBezTo>
                  <a:cubicBezTo>
                    <a:pt x="17229" y="13801"/>
                    <a:pt x="17972" y="12757"/>
                    <a:pt x="18516" y="11558"/>
                  </a:cubicBezTo>
                  <a:cubicBezTo>
                    <a:pt x="19062" y="10365"/>
                    <a:pt x="19335" y="9075"/>
                    <a:pt x="19335" y="7696"/>
                  </a:cubicBezTo>
                  <a:cubicBezTo>
                    <a:pt x="19335" y="7326"/>
                    <a:pt x="19312" y="6954"/>
                    <a:pt x="19267" y="6564"/>
                  </a:cubicBezTo>
                  <a:cubicBezTo>
                    <a:pt x="19987" y="7267"/>
                    <a:pt x="20557" y="8054"/>
                    <a:pt x="20973" y="8926"/>
                  </a:cubicBezTo>
                  <a:cubicBezTo>
                    <a:pt x="21392" y="9801"/>
                    <a:pt x="21600" y="10737"/>
                    <a:pt x="21600" y="11736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lIns="17907" tIns="17907" rIns="17907" bIns="17907" anchor="ctr"/>
            <a:lstStyle/>
            <a:p>
              <a:endParaRPr lang="zh-CN" altLang="en-US" sz="1605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38DA3E5E-F8D2-4BFA-8083-5916605EDA60}"/>
                </a:ext>
              </a:extLst>
            </p:cNvPr>
            <p:cNvGrpSpPr/>
            <p:nvPr/>
          </p:nvGrpSpPr>
          <p:grpSpPr>
            <a:xfrm>
              <a:off x="5752082" y="2419758"/>
              <a:ext cx="4646879" cy="2424913"/>
              <a:chOff x="5752082" y="2419758"/>
              <a:chExt cx="4646879" cy="2424913"/>
            </a:xfrm>
          </p:grpSpPr>
          <p:grpSp>
            <p:nvGrpSpPr>
              <p:cNvPr id="17" name="群組 16">
                <a:extLst>
                  <a:ext uri="{FF2B5EF4-FFF2-40B4-BE49-F238E27FC236}">
                    <a16:creationId xmlns:a16="http://schemas.microsoft.com/office/drawing/2014/main" id="{9090BAAD-EAEA-4704-B66B-C1F313E46B5F}"/>
                  </a:ext>
                </a:extLst>
              </p:cNvPr>
              <p:cNvGrpSpPr/>
              <p:nvPr/>
            </p:nvGrpSpPr>
            <p:grpSpPr>
              <a:xfrm>
                <a:off x="5752082" y="2419758"/>
                <a:ext cx="4646879" cy="2424913"/>
                <a:chOff x="6423406" y="2248173"/>
                <a:chExt cx="4646879" cy="2424913"/>
              </a:xfrm>
            </p:grpSpPr>
            <p:graphicFrame>
              <p:nvGraphicFramePr>
                <p:cNvPr id="18" name="Object 13">
                  <a:extLst>
                    <a:ext uri="{FF2B5EF4-FFF2-40B4-BE49-F238E27FC236}">
                      <a16:creationId xmlns:a16="http://schemas.microsoft.com/office/drawing/2014/main" id="{D22C1CCC-E235-4C8D-98A3-68B4C4789BB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24696376"/>
                    </p:ext>
                  </p:extLst>
                </p:nvPr>
              </p:nvGraphicFramePr>
              <p:xfrm>
                <a:off x="6423406" y="2281002"/>
                <a:ext cx="2359254" cy="235925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9"/>
                </a:graphicData>
              </a:graphic>
            </p:graphicFrame>
            <p:sp>
              <p:nvSpPr>
                <p:cNvPr id="19" name="AutoShape 14">
                  <a:extLst>
                    <a:ext uri="{FF2B5EF4-FFF2-40B4-BE49-F238E27FC236}">
                      <a16:creationId xmlns:a16="http://schemas.microsoft.com/office/drawing/2014/main" id="{4C74AD8C-B28F-4E9A-A3C5-3D2A27043A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9000" y="2706296"/>
                  <a:ext cx="1527321" cy="1527321"/>
                </a:xfrm>
                <a:custGeom>
                  <a:avLst/>
                  <a:gdLst>
                    <a:gd name="T0" fmla="*/ 1624723 w 19679"/>
                    <a:gd name="T1" fmla="*/ 1783414 h 19679"/>
                    <a:gd name="T2" fmla="*/ 1624723 w 19679"/>
                    <a:gd name="T3" fmla="*/ 1783414 h 19679"/>
                    <a:gd name="T4" fmla="*/ 1624723 w 19679"/>
                    <a:gd name="T5" fmla="*/ 1783414 h 19679"/>
                    <a:gd name="T6" fmla="*/ 1624723 w 19679"/>
                    <a:gd name="T7" fmla="*/ 1783414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1F2F1"/>
                </a:solidFill>
                <a:ln w="25400" cap="flat" cmpd="sng">
                  <a:solidFill>
                    <a:srgbClr val="000000">
                      <a:alpha val="0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endParaRPr lang="zh-CN" altLang="en-US" sz="1605" dirty="0">
                    <a:latin typeface="Helvetica" panose="020B060402020203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graphicFrame>
              <p:nvGraphicFramePr>
                <p:cNvPr id="20" name="Object 17">
                  <a:extLst>
                    <a:ext uri="{FF2B5EF4-FFF2-40B4-BE49-F238E27FC236}">
                      <a16:creationId xmlns:a16="http://schemas.microsoft.com/office/drawing/2014/main" id="{51B700DB-4D6F-43A6-8BB7-4C185FD07CD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29368414"/>
                    </p:ext>
                  </p:extLst>
                </p:nvPr>
              </p:nvGraphicFramePr>
              <p:xfrm>
                <a:off x="8645372" y="2248173"/>
                <a:ext cx="2424913" cy="2424913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0"/>
                </a:graphicData>
              </a:graphic>
            </p:graphicFrame>
            <p:sp>
              <p:nvSpPr>
                <p:cNvPr id="21" name="AutoShape 18">
                  <a:extLst>
                    <a:ext uri="{FF2B5EF4-FFF2-40B4-BE49-F238E27FC236}">
                      <a16:creationId xmlns:a16="http://schemas.microsoft.com/office/drawing/2014/main" id="{D4C793DE-FCB5-475B-8025-774ED3346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94541" y="2689135"/>
                  <a:ext cx="1527321" cy="1527321"/>
                </a:xfrm>
                <a:custGeom>
                  <a:avLst/>
                  <a:gdLst>
                    <a:gd name="T0" fmla="*/ 1624724 w 19679"/>
                    <a:gd name="T1" fmla="*/ 1783415 h 19679"/>
                    <a:gd name="T2" fmla="*/ 1624724 w 19679"/>
                    <a:gd name="T3" fmla="*/ 1783415 h 19679"/>
                    <a:gd name="T4" fmla="*/ 1624724 w 19679"/>
                    <a:gd name="T5" fmla="*/ 1783415 h 19679"/>
                    <a:gd name="T6" fmla="*/ 1624724 w 19679"/>
                    <a:gd name="T7" fmla="*/ 1783415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1F2F1"/>
                </a:solidFill>
                <a:ln w="25400" cap="flat" cmpd="sng">
                  <a:solidFill>
                    <a:srgbClr val="000000">
                      <a:alpha val="0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endParaRPr lang="zh-CN" altLang="en-US" sz="1605" dirty="0">
                    <a:latin typeface="Helvetica" panose="020B060402020203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88D2DF60-79E4-4E67-9785-3DEF701413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duotone>
                  <a:prstClr val="black"/>
                  <a:schemeClr val="accent4">
                    <a:lumMod val="5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27539" y1="41309" x2="42285" y2="35352"/>
                            <a14:foregroundMark x1="42285" y1="35352" x2="58008" y2="35449"/>
                            <a14:foregroundMark x1="58008" y1="35449" x2="73047" y2="40625"/>
                            <a14:foregroundMark x1="88518" y1="46004" x2="88965" y2="46289"/>
                            <a14:foregroundMark x1="78711" y1="39746" x2="80346" y2="40789"/>
                            <a14:foregroundMark x1="12727" y1="45501" x2="12012" y2="45898"/>
                            <a14:foregroundMark x1="22559" y1="40039" x2="20054" y2="41431"/>
                            <a14:backgroundMark x1="13574" y1="43750" x2="16992" y2="41895"/>
                            <a14:backgroundMark x1="16992" y1="43750" x2="18848" y2="41895"/>
                            <a14:backgroundMark x1="18555" y1="41895" x2="16992" y2="43750"/>
                            <a14:backgroundMark x1="15723" y1="45020" x2="16992" y2="44336"/>
                            <a14:backgroundMark x1="12305" y1="46289" x2="12305" y2="46289"/>
                            <a14:backgroundMark x1="82715" y1="43164" x2="85840" y2="45313"/>
                            <a14:backgroundMark x1="82422" y1="40332" x2="82422" y2="43457"/>
                            <a14:backgroundMark x1="86133" y1="44336" x2="87109" y2="46582"/>
                            <a14:backgroundMark x1="18555" y1="41895" x2="20117" y2="4130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7" t="26445" r="4700" b="24260"/>
              <a:stretch/>
            </p:blipFill>
            <p:spPr>
              <a:xfrm>
                <a:off x="8562576" y="3297629"/>
                <a:ext cx="1248931" cy="681850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637034DC-6EC3-4B25-BC19-3EE9270516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38574" y1="33203" x2="38574" y2="33203"/>
                            <a14:foregroundMark x1="39160" y1="41309" x2="39160" y2="41309"/>
                            <a14:foregroundMark x1="39160" y1="49414" x2="39160" y2="49414"/>
                            <a14:foregroundMark x1="38184" y1="57227" x2="38184" y2="57227"/>
                            <a14:foregroundMark x1="57520" y1="43750" x2="57520" y2="43750"/>
                            <a14:foregroundMark x1="72852" y1="34082" x2="72852" y2="340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07" t="17560" r="22740" b="29377"/>
              <a:stretch/>
            </p:blipFill>
            <p:spPr>
              <a:xfrm>
                <a:off x="6645630" y="3228821"/>
                <a:ext cx="765486" cy="739166"/>
              </a:xfrm>
              <a:prstGeom prst="rect">
                <a:avLst/>
              </a:prstGeom>
            </p:spPr>
          </p:pic>
        </p:grp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68DF091-E4DB-42D1-8004-A8D689AAF4F6}"/>
              </a:ext>
            </a:extLst>
          </p:cNvPr>
          <p:cNvSpPr txBox="1"/>
          <p:nvPr/>
        </p:nvSpPr>
        <p:spPr>
          <a:xfrm>
            <a:off x="4958594" y="4853713"/>
            <a:ext cx="230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填寫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防疫調查單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74BDB115-E286-4061-99EA-27D2B16F73F0}"/>
              </a:ext>
            </a:extLst>
          </p:cNvPr>
          <p:cNvSpPr txBox="1"/>
          <p:nvPr/>
        </p:nvSpPr>
        <p:spPr>
          <a:xfrm>
            <a:off x="1244799" y="5441421"/>
            <a:ext cx="301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異常狀況，請謝絕訪客進入</a:t>
            </a:r>
          </a:p>
        </p:txBody>
      </p:sp>
      <p:graphicFrame>
        <p:nvGraphicFramePr>
          <p:cNvPr id="26" name="Object 5">
            <a:extLst>
              <a:ext uri="{FF2B5EF4-FFF2-40B4-BE49-F238E27FC236}">
                <a16:creationId xmlns:a16="http://schemas.microsoft.com/office/drawing/2014/main" id="{27BC2EF3-80AA-44A3-AAB6-09FA6FB1BA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75972"/>
              </p:ext>
            </p:extLst>
          </p:nvPr>
        </p:nvGraphicFramePr>
        <p:xfrm>
          <a:off x="9395396" y="2469470"/>
          <a:ext cx="2387606" cy="238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2" name="AutoShape 6">
            <a:extLst>
              <a:ext uri="{FF2B5EF4-FFF2-40B4-BE49-F238E27FC236}">
                <a16:creationId xmlns:a16="http://schemas.microsoft.com/office/drawing/2014/main" id="{DF9CCD01-51CC-408E-B404-93EE0DBCC963}"/>
              </a:ext>
            </a:extLst>
          </p:cNvPr>
          <p:cNvSpPr>
            <a:spLocks/>
          </p:cNvSpPr>
          <p:nvPr/>
        </p:nvSpPr>
        <p:spPr bwMode="auto">
          <a:xfrm>
            <a:off x="9805766" y="2917892"/>
            <a:ext cx="1527321" cy="1527321"/>
          </a:xfrm>
          <a:custGeom>
            <a:avLst/>
            <a:gdLst>
              <a:gd name="T0" fmla="*/ 1624724 w 19679"/>
              <a:gd name="T1" fmla="*/ 1783415 h 19679"/>
              <a:gd name="T2" fmla="*/ 1624724 w 19679"/>
              <a:gd name="T3" fmla="*/ 1783415 h 19679"/>
              <a:gd name="T4" fmla="*/ 1624724 w 19679"/>
              <a:gd name="T5" fmla="*/ 1783415 h 19679"/>
              <a:gd name="T6" fmla="*/ 1624724 w 19679"/>
              <a:gd name="T7" fmla="*/ 178341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3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F1F2F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endParaRPr lang="zh-CN" altLang="en-US" sz="160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CC1BE2-FF0E-49D7-87C5-4C78FB35610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38" b="90385" l="10000" r="90000">
                        <a14:foregroundMark x1="55333" y1="14957" x2="67778" y2="14530"/>
                        <a14:foregroundMark x1="49111" y1="15171" x2="52667" y2="19658"/>
                        <a14:foregroundMark x1="51556" y1="25000" x2="51556" y2="40812"/>
                        <a14:foregroundMark x1="52444" y1="40171" x2="58222" y2="29915"/>
                        <a14:foregroundMark x1="58222" y1="29915" x2="58222" y2="27350"/>
                        <a14:foregroundMark x1="54889" y1="29274" x2="54889" y2="30556"/>
                        <a14:foregroundMark x1="50000" y1="18376" x2="52000" y2="18590"/>
                        <a14:foregroundMark x1="58444" y1="89957" x2="77778" y2="90385"/>
                        <a14:foregroundMark x1="42889" y1="14530" x2="42889" y2="14530"/>
                        <a14:foregroundMark x1="37778" y1="13034" x2="37778" y2="13034"/>
                        <a14:foregroundMark x1="32889" y1="11111" x2="32889" y2="11111"/>
                        <a14:foregroundMark x1="28000" y1="8974" x2="28000" y2="8974"/>
                        <a14:foregroundMark x1="23333" y1="7692" x2="23333" y2="7692"/>
                        <a14:foregroundMark x1="18667" y1="6838" x2="18667" y2="6838"/>
                        <a14:foregroundMark x1="18667" y1="18376" x2="18667" y2="18376"/>
                        <a14:foregroundMark x1="22889" y1="18162" x2="22889" y2="18162"/>
                        <a14:foregroundMark x1="28000" y1="17735" x2="28000" y2="17735"/>
                        <a14:foregroundMark x1="32667" y1="18162" x2="32667" y2="18162"/>
                        <a14:foregroundMark x1="38444" y1="17949" x2="38444" y2="17949"/>
                        <a14:foregroundMark x1="41556" y1="18162" x2="41556" y2="18162"/>
                        <a14:foregroundMark x1="41778" y1="22009" x2="41778" y2="22009"/>
                        <a14:foregroundMark x1="38222" y1="22436" x2="38222" y2="22436"/>
                        <a14:foregroundMark x1="32000" y1="25214" x2="32000" y2="25214"/>
                        <a14:foregroundMark x1="28444" y1="27137" x2="28444" y2="27137"/>
                        <a14:foregroundMark x1="23333" y1="27991" x2="23333" y2="27991"/>
                        <a14:foregroundMark x1="27111" y1="10256" x2="27111" y2="10256"/>
                        <a14:foregroundMark x1="23556" y1="28419" x2="23556" y2="28419"/>
                        <a14:foregroundMark x1="28000" y1="27350" x2="28000" y2="27350"/>
                        <a14:foregroundMark x1="38222" y1="23077" x2="38222" y2="23077"/>
                        <a14:foregroundMark x1="37556" y1="17521" x2="37556" y2="17521"/>
                        <a14:foregroundMark x1="42222" y1="14103" x2="42222" y2="14103"/>
                        <a14:backgroundMark x1="18444" y1="17949" x2="18444" y2="17949"/>
                        <a14:backgroundMark x1="18000" y1="6838" x2="18000" y2="6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5" t="3155" r="12917" b="6384"/>
          <a:stretch/>
        </p:blipFill>
        <p:spPr>
          <a:xfrm>
            <a:off x="10101783" y="3141629"/>
            <a:ext cx="752592" cy="1006592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F1122FC2-687C-4E92-835E-07EC5FBD6086}"/>
              </a:ext>
            </a:extLst>
          </p:cNvPr>
          <p:cNvSpPr txBox="1"/>
          <p:nvPr/>
        </p:nvSpPr>
        <p:spPr>
          <a:xfrm>
            <a:off x="9449629" y="4825921"/>
            <a:ext cx="230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乾洗手液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CC169115-33ED-4C7A-BFE1-2C4EEBCEA692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018061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93"/>
            <a:ext cx="12857163" cy="72317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8" name="矩形 259">
            <a:extLst>
              <a:ext uri="{FF2B5EF4-FFF2-40B4-BE49-F238E27FC236}">
                <a16:creationId xmlns:a16="http://schemas.microsoft.com/office/drawing/2014/main" id="{8CABC695-EAD6-41F0-9074-AED688A0E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839" y="2176165"/>
            <a:ext cx="81349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7200" b="1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方正正准黑简体" panose="02000000000000000000" pitchFamily="2" charset="-122"/>
                <a:cs typeface="Arial" panose="020B0604020202020204" pitchFamily="34" charset="0"/>
              </a:rPr>
              <a:t>防疫視同作戰</a:t>
            </a:r>
            <a:endParaRPr lang="zh-CN" altLang="en-US" sz="7200" b="1" cap="all" dirty="0">
              <a:solidFill>
                <a:schemeClr val="accent1">
                  <a:lumMod val="75000"/>
                </a:schemeClr>
              </a:solidFill>
              <a:latin typeface="+mj-lt"/>
              <a:ea typeface="方正正准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259">
            <a:extLst>
              <a:ext uri="{FF2B5EF4-FFF2-40B4-BE49-F238E27FC236}">
                <a16:creationId xmlns:a16="http://schemas.microsoft.com/office/drawing/2014/main" id="{8BC8C417-3899-4961-82F1-E86572EE4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909" y="3554854"/>
            <a:ext cx="6983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2800" b="1" dirty="0">
                <a:solidFill>
                  <a:schemeClr val="accent1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教職員生的健康由我們一同守護</a:t>
            </a:r>
            <a:endParaRPr lang="zh-CN" altLang="en-US" sz="2800" b="1" dirty="0">
              <a:solidFill>
                <a:schemeClr val="accent1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89A3F2-7397-4D6B-97B2-EE39F80F2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6222" l="4701" r="87607">
                        <a14:foregroundMark x1="15812" y1="9778" x2="67094" y2="14222"/>
                        <a14:foregroundMark x1="67094" y1="14222" x2="71795" y2="16667"/>
                        <a14:foregroundMark x1="29915" y1="4222" x2="52564" y2="3333"/>
                        <a14:foregroundMark x1="52564" y1="3333" x2="61966" y2="5556"/>
                        <a14:foregroundMark x1="7692" y1="21778" x2="4701" y2="36889"/>
                        <a14:foregroundMark x1="83333" y1="21111" x2="88034" y2="36000"/>
                        <a14:foregroundMark x1="56838" y1="62444" x2="54274" y2="64444"/>
                        <a14:foregroundMark x1="26068" y1="88444" x2="46581" y2="94667"/>
                        <a14:foregroundMark x1="46581" y1="94667" x2="62821" y2="89556"/>
                        <a14:foregroundMark x1="36325" y1="96222" x2="56838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09"/>
          <a:stretch/>
        </p:blipFill>
        <p:spPr>
          <a:xfrm>
            <a:off x="8661623" y="4261109"/>
            <a:ext cx="1091402" cy="2240182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8C814D65-348F-4BF9-A778-B4FC47E87D91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92183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01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34609" y="310932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疾病介紹</a:t>
            </a:r>
            <a:endParaRPr lang="zh-CN" altLang="en-US" sz="40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6181226" y="4547801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傳染途徑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6213351" y="4021020"/>
            <a:ext cx="2343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疾病症狀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3E032215-867B-40D7-AFA6-1A0F606F9DCD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854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89">
            <a:extLst>
              <a:ext uri="{FF2B5EF4-FFF2-40B4-BE49-F238E27FC236}">
                <a16:creationId xmlns:a16="http://schemas.microsoft.com/office/drawing/2014/main" id="{F008C332-1BD5-4A0A-9829-E3086A3F96BA}"/>
              </a:ext>
            </a:extLst>
          </p:cNvPr>
          <p:cNvSpPr/>
          <p:nvPr/>
        </p:nvSpPr>
        <p:spPr>
          <a:xfrm>
            <a:off x="2566441" y="2034721"/>
            <a:ext cx="1178502" cy="1178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5" name="Freeform 52"/>
          <p:cNvSpPr>
            <a:spLocks noEditPoints="1"/>
          </p:cNvSpPr>
          <p:nvPr/>
        </p:nvSpPr>
        <p:spPr bwMode="auto">
          <a:xfrm>
            <a:off x="2886658" y="2352729"/>
            <a:ext cx="523337" cy="563036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8563" tIns="64282" rIns="128563" bIns="6428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4823344" y="3223494"/>
            <a:ext cx="321407" cy="1549014"/>
            <a:chOff x="2971801" y="2190750"/>
            <a:chExt cx="228599" cy="1101725"/>
          </a:xfrm>
        </p:grpSpPr>
        <p:cxnSp>
          <p:nvCxnSpPr>
            <p:cNvPr id="86" name="Straight Connector 85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angle 81"/>
          <p:cNvSpPr/>
          <p:nvPr/>
        </p:nvSpPr>
        <p:spPr>
          <a:xfrm>
            <a:off x="4394793" y="2044995"/>
            <a:ext cx="1178502" cy="11785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6644663" y="3223494"/>
            <a:ext cx="321407" cy="1549014"/>
            <a:chOff x="2971801" y="2190750"/>
            <a:chExt cx="228599" cy="1101725"/>
          </a:xfrm>
        </p:grpSpPr>
        <p:cxnSp>
          <p:nvCxnSpPr>
            <p:cNvPr id="94" name="Straight Connector 93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/>
          <p:cNvSpPr/>
          <p:nvPr/>
        </p:nvSpPr>
        <p:spPr>
          <a:xfrm>
            <a:off x="6216111" y="2044995"/>
            <a:ext cx="1178502" cy="1178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8425805" y="3223494"/>
            <a:ext cx="321407" cy="1549014"/>
            <a:chOff x="2971801" y="2190750"/>
            <a:chExt cx="228599" cy="1101725"/>
          </a:xfrm>
        </p:grpSpPr>
        <p:cxnSp>
          <p:nvCxnSpPr>
            <p:cNvPr id="101" name="Straight Connector 100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tangle 96"/>
          <p:cNvSpPr/>
          <p:nvPr/>
        </p:nvSpPr>
        <p:spPr>
          <a:xfrm>
            <a:off x="7997255" y="2044995"/>
            <a:ext cx="1178502" cy="11785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 Placeholder 7"/>
          <p:cNvSpPr txBox="1">
            <a:spLocks/>
          </p:cNvSpPr>
          <p:nvPr/>
        </p:nvSpPr>
        <p:spPr>
          <a:xfrm>
            <a:off x="1429590" y="4490756"/>
            <a:ext cx="1684768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發燒</a:t>
            </a:r>
            <a:endParaRPr lang="es-ES_tradnl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353095" y="4982936"/>
            <a:ext cx="1754878" cy="424090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臨床上有發現無發燒個案確診案例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Text Placeholder 7"/>
          <p:cNvSpPr txBox="1">
            <a:spLocks/>
          </p:cNvSpPr>
          <p:nvPr/>
        </p:nvSpPr>
        <p:spPr>
          <a:xfrm>
            <a:off x="4089009" y="4917469"/>
            <a:ext cx="1684768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defPPr>
              <a:defRPr lang="zh-CN"/>
            </a:defPPr>
            <a:lvl1pPr marL="0" indent="0" algn="ctr" defTabSz="914476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baseline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League Gothic Regular"/>
              </a:defRPr>
            </a:lvl1pPr>
            <a:lvl2pPr marL="685858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2pPr>
            <a:lvl3pPr marL="1143094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333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4pPr>
            <a:lvl5pPr marL="2057571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5pPr>
            <a:lvl6pPr marL="2514809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2048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286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524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>
                <a:sym typeface="Arial" panose="020B0604020202020204" pitchFamily="34" charset="0"/>
              </a:rPr>
              <a:t>咳嗽</a:t>
            </a:r>
            <a:endParaRPr lang="es-ES_tradnl" dirty="0">
              <a:sym typeface="Arial" panose="020B0604020202020204" pitchFamily="34" charset="0"/>
            </a:endParaRPr>
          </a:p>
        </p:txBody>
      </p:sp>
      <p:sp>
        <p:nvSpPr>
          <p:cNvPr id="59" name="Text Placeholder 7"/>
          <p:cNvSpPr txBox="1">
            <a:spLocks/>
          </p:cNvSpPr>
          <p:nvPr/>
        </p:nvSpPr>
        <p:spPr>
          <a:xfrm>
            <a:off x="5936859" y="4917469"/>
            <a:ext cx="1684768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呼吸困難</a:t>
            </a:r>
            <a:endParaRPr lang="es-ES_tradnl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Text Placeholder 7"/>
          <p:cNvSpPr txBox="1">
            <a:spLocks/>
          </p:cNvSpPr>
          <p:nvPr/>
        </p:nvSpPr>
        <p:spPr>
          <a:xfrm>
            <a:off x="7981489" y="4876620"/>
            <a:ext cx="1472222" cy="931104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疲勞</a:t>
            </a:r>
            <a:endParaRPr lang="en-US" altLang="zh-TW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四肢痠痛</a:t>
            </a:r>
            <a:endParaRPr lang="es-ES_tradnl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4852491" y="371402"/>
            <a:ext cx="3153767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臨床症狀</a:t>
            </a:r>
            <a:endParaRPr lang="en-US" altLang="zh-CN" sz="4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Rectangle 117">
            <a:extLst>
              <a:ext uri="{FF2B5EF4-FFF2-40B4-BE49-F238E27FC236}">
                <a16:creationId xmlns:a16="http://schemas.microsoft.com/office/drawing/2014/main" id="{6349BA73-C8FB-4143-87EA-22B056930133}"/>
              </a:ext>
            </a:extLst>
          </p:cNvPr>
          <p:cNvSpPr/>
          <p:nvPr/>
        </p:nvSpPr>
        <p:spPr>
          <a:xfrm>
            <a:off x="1353095" y="5585416"/>
            <a:ext cx="4406538" cy="1425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en-US" sz="2400" b="1" u="sng" dirty="0"/>
              <a:t>擴大通報定義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有武漢旅遊史 → 出現發燒 或 呼吸道症狀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有中國旅遊史 → 出現肺炎</a:t>
            </a: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C79DCBB-56C2-4FD7-8496-1C3707103B81}"/>
              </a:ext>
            </a:extLst>
          </p:cNvPr>
          <p:cNvGrpSpPr/>
          <p:nvPr/>
        </p:nvGrpSpPr>
        <p:grpSpPr>
          <a:xfrm>
            <a:off x="9366197" y="1807092"/>
            <a:ext cx="1914918" cy="3464414"/>
            <a:chOff x="4000070" y="1754968"/>
            <a:chExt cx="1914918" cy="3464414"/>
          </a:xfrm>
        </p:grpSpPr>
        <p:grpSp>
          <p:nvGrpSpPr>
            <p:cNvPr id="64" name="Group 63"/>
            <p:cNvGrpSpPr/>
            <p:nvPr/>
          </p:nvGrpSpPr>
          <p:grpSpPr>
            <a:xfrm>
              <a:off x="4774999" y="3182645"/>
              <a:ext cx="321407" cy="1549014"/>
              <a:chOff x="2971801" y="2190750"/>
              <a:chExt cx="228599" cy="1101725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 flipV="1">
                <a:off x="2478088" y="2684463"/>
                <a:ext cx="1101725" cy="11430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 flipH="1" flipV="1">
                <a:off x="2592387" y="2684463"/>
                <a:ext cx="1101725" cy="11430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/>
            <p:cNvGrpSpPr/>
            <p:nvPr/>
          </p:nvGrpSpPr>
          <p:grpSpPr>
            <a:xfrm>
              <a:off x="4346447" y="2004146"/>
              <a:ext cx="1178502" cy="1178502"/>
              <a:chOff x="2905125" y="1428750"/>
              <a:chExt cx="838200" cy="8382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905125" y="1428750"/>
                <a:ext cx="838200" cy="838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2812" dirty="0"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Freeform 48"/>
              <p:cNvSpPr>
                <a:spLocks/>
              </p:cNvSpPr>
              <p:nvPr/>
            </p:nvSpPr>
            <p:spPr bwMode="auto">
              <a:xfrm>
                <a:off x="3221544" y="1661741"/>
                <a:ext cx="205362" cy="372219"/>
              </a:xfrm>
              <a:custGeom>
                <a:avLst/>
                <a:gdLst/>
                <a:ahLst/>
                <a:cxnLst>
                  <a:cxn ang="0">
                    <a:pos x="36" y="20"/>
                  </a:cxn>
                  <a:cxn ang="0">
                    <a:pos x="15" y="66"/>
                  </a:cxn>
                  <a:cxn ang="0">
                    <a:pos x="13" y="67"/>
                  </a:cxn>
                  <a:cxn ang="0">
                    <a:pos x="12" y="67"/>
                  </a:cxn>
                  <a:cxn ang="0">
                    <a:pos x="11" y="65"/>
                  </a:cxn>
                  <a:cxn ang="0">
                    <a:pos x="19" y="33"/>
                  </a:cxn>
                  <a:cxn ang="0">
                    <a:pos x="3" y="37"/>
                  </a:cxn>
                  <a:cxn ang="0">
                    <a:pos x="2" y="37"/>
                  </a:cxn>
                  <a:cxn ang="0">
                    <a:pos x="1" y="36"/>
                  </a:cxn>
                  <a:cxn ang="0">
                    <a:pos x="1" y="35"/>
                  </a:cxn>
                  <a:cxn ang="0">
                    <a:pos x="9" y="2"/>
                  </a:cxn>
                  <a:cxn ang="0">
                    <a:pos x="10" y="0"/>
                  </a:cxn>
                  <a:cxn ang="0">
                    <a:pos x="24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18" y="21"/>
                  </a:cxn>
                  <a:cxn ang="0">
                    <a:pos x="34" y="18"/>
                  </a:cxn>
                  <a:cxn ang="0">
                    <a:pos x="35" y="17"/>
                  </a:cxn>
                  <a:cxn ang="0">
                    <a:pos x="36" y="18"/>
                  </a:cxn>
                  <a:cxn ang="0">
                    <a:pos x="36" y="20"/>
                  </a:cxn>
                </a:cxnLst>
                <a:rect l="0" t="0" r="r" b="b"/>
                <a:pathLst>
                  <a:path w="37" h="67">
                    <a:moveTo>
                      <a:pt x="36" y="20"/>
                    </a:moveTo>
                    <a:cubicBezTo>
                      <a:pt x="15" y="66"/>
                      <a:pt x="15" y="66"/>
                      <a:pt x="15" y="66"/>
                    </a:cubicBezTo>
                    <a:cubicBezTo>
                      <a:pt x="14" y="67"/>
                      <a:pt x="14" y="67"/>
                      <a:pt x="13" y="67"/>
                    </a:cubicBezTo>
                    <a:cubicBezTo>
                      <a:pt x="13" y="67"/>
                      <a:pt x="13" y="67"/>
                      <a:pt x="12" y="67"/>
                    </a:cubicBezTo>
                    <a:cubicBezTo>
                      <a:pt x="11" y="67"/>
                      <a:pt x="11" y="66"/>
                      <a:pt x="11" y="65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2" y="37"/>
                      <a:pt x="2" y="37"/>
                    </a:cubicBezTo>
                    <a:cubicBezTo>
                      <a:pt x="2" y="37"/>
                      <a:pt x="1" y="37"/>
                      <a:pt x="1" y="36"/>
                    </a:cubicBezTo>
                    <a:cubicBezTo>
                      <a:pt x="1" y="36"/>
                      <a:pt x="0" y="35"/>
                      <a:pt x="1" y="3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10" y="0"/>
                      <a:pt x="1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5" y="1"/>
                      <a:pt x="25" y="2"/>
                    </a:cubicBezTo>
                    <a:cubicBezTo>
                      <a:pt x="25" y="2"/>
                      <a:pt x="25" y="3"/>
                      <a:pt x="25" y="3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7"/>
                      <a:pt x="34" y="17"/>
                      <a:pt x="35" y="17"/>
                    </a:cubicBezTo>
                    <a:cubicBezTo>
                      <a:pt x="35" y="17"/>
                      <a:pt x="36" y="18"/>
                      <a:pt x="36" y="18"/>
                    </a:cubicBezTo>
                    <a:cubicBezTo>
                      <a:pt x="36" y="19"/>
                      <a:pt x="37" y="19"/>
                      <a:pt x="3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63" tIns="64282" rIns="128563" bIns="64282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2812" dirty="0"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5" name="Text Placeholder 7"/>
            <p:cNvSpPr txBox="1">
              <a:spLocks/>
            </p:cNvSpPr>
            <p:nvPr/>
          </p:nvSpPr>
          <p:spPr>
            <a:xfrm>
              <a:off x="4000070" y="4885195"/>
              <a:ext cx="1914918" cy="334187"/>
            </a:xfrm>
            <a:prstGeom prst="rect">
              <a:avLst/>
            </a:prstGeom>
          </p:spPr>
          <p:txBody>
            <a:bodyPr vert="horz" lIns="0" tIns="103884" rIns="0" bIns="103884" anchor="ctr" anchorCtr="0"/>
            <a:lstStyle>
              <a:lvl1pPr marL="0" indent="0" algn="l" defTabSz="91447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637" b="1" kern="1200" baseline="0">
                  <a:solidFill>
                    <a:schemeClr val="accent1"/>
                  </a:solidFill>
                  <a:latin typeface="League Gothic Regular"/>
                  <a:ea typeface="+mn-ea"/>
                  <a:cs typeface="League Gothic Regular"/>
                </a:defRPr>
              </a:lvl1pPr>
              <a:lvl2pPr marL="685858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94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33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571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09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48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286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24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腹瀉</a:t>
              </a:r>
              <a:endParaRPr lang="es-ES_tradnl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9DDD030-3B26-43F7-BE3E-B75F5F987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80" t="36895" r="8443" b="38775"/>
            <a:stretch/>
          </p:blipFill>
          <p:spPr>
            <a:xfrm>
              <a:off x="4465543" y="2118966"/>
              <a:ext cx="945877" cy="964048"/>
            </a:xfrm>
            <a:prstGeom prst="rect">
              <a:avLst/>
            </a:prstGeom>
          </p:spPr>
        </p:pic>
        <p:sp>
          <p:nvSpPr>
            <p:cNvPr id="48" name="淚滴形 47">
              <a:extLst>
                <a:ext uri="{FF2B5EF4-FFF2-40B4-BE49-F238E27FC236}">
                  <a16:creationId xmlns:a16="http://schemas.microsoft.com/office/drawing/2014/main" id="{37EB425B-0E15-4193-A604-918E16405BA0}"/>
                </a:ext>
              </a:extLst>
            </p:cNvPr>
            <p:cNvSpPr/>
            <p:nvPr/>
          </p:nvSpPr>
          <p:spPr>
            <a:xfrm rot="17783532">
              <a:off x="4125664" y="1730139"/>
              <a:ext cx="581407" cy="631066"/>
            </a:xfrm>
            <a:prstGeom prst="teardrop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2628BB3F-45F3-493B-BEEF-192BF3C695B9}"/>
                </a:ext>
              </a:extLst>
            </p:cNvPr>
            <p:cNvSpPr txBox="1"/>
            <p:nvPr/>
          </p:nvSpPr>
          <p:spPr>
            <a:xfrm>
              <a:off x="4144021" y="1867526"/>
              <a:ext cx="7863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</a:rPr>
                <a:t>3%</a:t>
              </a:r>
              <a:endParaRPr lang="zh-TW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92">
            <a:extLst>
              <a:ext uri="{FF2B5EF4-FFF2-40B4-BE49-F238E27FC236}">
                <a16:creationId xmlns:a16="http://schemas.microsoft.com/office/drawing/2014/main" id="{89A9A738-AE0D-49AB-9157-B6C915254F9E}"/>
              </a:ext>
            </a:extLst>
          </p:cNvPr>
          <p:cNvGrpSpPr/>
          <p:nvPr/>
        </p:nvGrpSpPr>
        <p:grpSpPr>
          <a:xfrm rot="925849">
            <a:off x="2424634" y="2870616"/>
            <a:ext cx="321407" cy="1549014"/>
            <a:chOff x="2971801" y="2190750"/>
            <a:chExt cx="228599" cy="1101725"/>
          </a:xfrm>
        </p:grpSpPr>
        <p:cxnSp>
          <p:nvCxnSpPr>
            <p:cNvPr id="68" name="Straight Connector 93">
              <a:extLst>
                <a:ext uri="{FF2B5EF4-FFF2-40B4-BE49-F238E27FC236}">
                  <a16:creationId xmlns:a16="http://schemas.microsoft.com/office/drawing/2014/main" id="{23E0C2D9-3D1F-4465-B9A2-5B545CF667D6}"/>
                </a:ext>
              </a:extLst>
            </p:cNvPr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94">
              <a:extLst>
                <a:ext uri="{FF2B5EF4-FFF2-40B4-BE49-F238E27FC236}">
                  <a16:creationId xmlns:a16="http://schemas.microsoft.com/office/drawing/2014/main" id="{27B8BB0B-60FE-4345-863A-530E9A2ED69C}"/>
                </a:ext>
              </a:extLst>
            </p:cNvPr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1CDB59B2-1A55-45FB-83DA-95F48A5FC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16428" r="65394" b="66127"/>
          <a:stretch/>
        </p:blipFill>
        <p:spPr>
          <a:xfrm>
            <a:off x="2669152" y="2130189"/>
            <a:ext cx="951911" cy="10081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09B62AC-A0B2-4FE2-822C-C6E3E67CA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49" y="2116739"/>
            <a:ext cx="4541914" cy="1054699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CDD424BF-B303-4441-9E78-B7446315D963}"/>
              </a:ext>
            </a:extLst>
          </p:cNvPr>
          <p:cNvGrpSpPr/>
          <p:nvPr/>
        </p:nvGrpSpPr>
        <p:grpSpPr>
          <a:xfrm>
            <a:off x="2252645" y="1794212"/>
            <a:ext cx="786307" cy="581407"/>
            <a:chOff x="1535680" y="1438758"/>
            <a:chExt cx="786307" cy="581407"/>
          </a:xfrm>
        </p:grpSpPr>
        <p:sp>
          <p:nvSpPr>
            <p:cNvPr id="4" name="淚滴形 3">
              <a:extLst>
                <a:ext uri="{FF2B5EF4-FFF2-40B4-BE49-F238E27FC236}">
                  <a16:creationId xmlns:a16="http://schemas.microsoft.com/office/drawing/2014/main" id="{6BAA2347-CE22-46E1-86D8-AB186A764A34}"/>
                </a:ext>
              </a:extLst>
            </p:cNvPr>
            <p:cNvSpPr/>
            <p:nvPr/>
          </p:nvSpPr>
          <p:spPr>
            <a:xfrm rot="17783532">
              <a:off x="1604839" y="1413929"/>
              <a:ext cx="581407" cy="631066"/>
            </a:xfrm>
            <a:prstGeom prst="teardrop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9A4BCE4F-6FFA-4A75-9834-539E1E1662D5}"/>
                </a:ext>
              </a:extLst>
            </p:cNvPr>
            <p:cNvSpPr txBox="1"/>
            <p:nvPr/>
          </p:nvSpPr>
          <p:spPr>
            <a:xfrm>
              <a:off x="1535680" y="1510467"/>
              <a:ext cx="7863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</a:rPr>
                <a:t>98%</a:t>
              </a:r>
              <a:endParaRPr lang="zh-TW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8" name="淚滴形 57">
            <a:extLst>
              <a:ext uri="{FF2B5EF4-FFF2-40B4-BE49-F238E27FC236}">
                <a16:creationId xmlns:a16="http://schemas.microsoft.com/office/drawing/2014/main" id="{D3608812-3D8D-4B86-BD53-63C5B98336D0}"/>
              </a:ext>
            </a:extLst>
          </p:cNvPr>
          <p:cNvSpPr/>
          <p:nvPr/>
        </p:nvSpPr>
        <p:spPr>
          <a:xfrm rot="17783532">
            <a:off x="7690786" y="1767459"/>
            <a:ext cx="581407" cy="631066"/>
          </a:xfrm>
          <a:prstGeom prst="teardrop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E3C2BFA3-5BAE-4C28-A143-F9981FC3C61D}"/>
              </a:ext>
            </a:extLst>
          </p:cNvPr>
          <p:cNvSpPr txBox="1"/>
          <p:nvPr/>
        </p:nvSpPr>
        <p:spPr>
          <a:xfrm>
            <a:off x="7621627" y="1863997"/>
            <a:ext cx="78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44%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54" name="淚滴形 53">
            <a:extLst>
              <a:ext uri="{FF2B5EF4-FFF2-40B4-BE49-F238E27FC236}">
                <a16:creationId xmlns:a16="http://schemas.microsoft.com/office/drawing/2014/main" id="{4F3CEDFD-BC80-4EA8-ABEF-2694D9E8EA6B}"/>
              </a:ext>
            </a:extLst>
          </p:cNvPr>
          <p:cNvSpPr/>
          <p:nvPr/>
        </p:nvSpPr>
        <p:spPr>
          <a:xfrm rot="17783532">
            <a:off x="5892377" y="1767459"/>
            <a:ext cx="581407" cy="631066"/>
          </a:xfrm>
          <a:prstGeom prst="teardrop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B84A990B-F930-4922-91A9-62CFAAC4BB6E}"/>
              </a:ext>
            </a:extLst>
          </p:cNvPr>
          <p:cNvSpPr txBox="1"/>
          <p:nvPr/>
        </p:nvSpPr>
        <p:spPr>
          <a:xfrm>
            <a:off x="5823218" y="1863997"/>
            <a:ext cx="78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55%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50" name="淚滴形 49">
            <a:extLst>
              <a:ext uri="{FF2B5EF4-FFF2-40B4-BE49-F238E27FC236}">
                <a16:creationId xmlns:a16="http://schemas.microsoft.com/office/drawing/2014/main" id="{5E4CEFE9-38D5-4EB7-9036-CA931D7D2E7B}"/>
              </a:ext>
            </a:extLst>
          </p:cNvPr>
          <p:cNvSpPr/>
          <p:nvPr/>
        </p:nvSpPr>
        <p:spPr>
          <a:xfrm rot="17783532">
            <a:off x="4139506" y="1769383"/>
            <a:ext cx="581407" cy="631066"/>
          </a:xfrm>
          <a:prstGeom prst="teardrop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52398CDB-2FF0-4624-A921-B93E39A737E2}"/>
              </a:ext>
            </a:extLst>
          </p:cNvPr>
          <p:cNvSpPr txBox="1"/>
          <p:nvPr/>
        </p:nvSpPr>
        <p:spPr>
          <a:xfrm>
            <a:off x="4070347" y="1865921"/>
            <a:ext cx="78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76%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AFC406E2-9B93-4364-839F-84010E9E46B7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448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v01"/>
          <p:cNvSpPr>
            <a:spLocks noChangeAspect="1"/>
          </p:cNvSpPr>
          <p:nvPr/>
        </p:nvSpPr>
        <p:spPr>
          <a:xfrm>
            <a:off x="5106571" y="3367936"/>
            <a:ext cx="997248" cy="99724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341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696777" y="3866530"/>
            <a:ext cx="1406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475241" y="3271188"/>
            <a:ext cx="1190750" cy="1190750"/>
            <a:chOff x="1688904" y="1134544"/>
            <a:chExt cx="1097279" cy="1097279"/>
          </a:xfrm>
        </p:grpSpPr>
        <p:sp>
          <p:nvSpPr>
            <p:cNvPr id="22" name="Arc 21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70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31"/>
          <p:cNvSpPr/>
          <p:nvPr/>
        </p:nvSpPr>
        <p:spPr>
          <a:xfrm>
            <a:off x="2111027" y="3005257"/>
            <a:ext cx="1908000" cy="50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戴口罩</a:t>
            </a:r>
            <a:endParaRPr lang="en-US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3908" y="3604024"/>
            <a:ext cx="3816047" cy="50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減少出入人多封閉地方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111027" y="4192445"/>
            <a:ext cx="1908000" cy="50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環境通風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Sev01"/>
          <p:cNvSpPr>
            <a:spLocks noChangeAspect="1"/>
          </p:cNvSpPr>
          <p:nvPr/>
        </p:nvSpPr>
        <p:spPr>
          <a:xfrm>
            <a:off x="7346199" y="3375498"/>
            <a:ext cx="997248" cy="99724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341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8334630" y="3866321"/>
            <a:ext cx="140681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 rot="10800000">
            <a:off x="8816178" y="3270979"/>
            <a:ext cx="1190750" cy="1190750"/>
            <a:chOff x="1688904" y="1134544"/>
            <a:chExt cx="1097279" cy="1097279"/>
          </a:xfrm>
        </p:grpSpPr>
        <p:sp>
          <p:nvSpPr>
            <p:cNvPr id="79" name="Arc 78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70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ounded Rectangle 81"/>
          <p:cNvSpPr/>
          <p:nvPr/>
        </p:nvSpPr>
        <p:spPr>
          <a:xfrm>
            <a:off x="9777959" y="3040261"/>
            <a:ext cx="1908000" cy="504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環境消毒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9777959" y="3639027"/>
            <a:ext cx="1908000" cy="504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勤洗手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777959" y="4227450"/>
            <a:ext cx="1908000" cy="504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乾洗手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Freeform 5"/>
          <p:cNvSpPr>
            <a:spLocks noEditPoints="1"/>
          </p:cNvSpPr>
          <p:nvPr/>
        </p:nvSpPr>
        <p:spPr bwMode="auto">
          <a:xfrm rot="2700000">
            <a:off x="5502251" y="2692679"/>
            <a:ext cx="2532772" cy="2587674"/>
          </a:xfrm>
          <a:custGeom>
            <a:avLst/>
            <a:gdLst/>
            <a:ahLst/>
            <a:cxnLst>
              <a:cxn ang="0">
                <a:pos x="739" y="553"/>
              </a:cxn>
              <a:cxn ang="0">
                <a:pos x="623" y="488"/>
              </a:cxn>
              <a:cxn ang="0">
                <a:pos x="541" y="483"/>
              </a:cxn>
              <a:cxn ang="0">
                <a:pos x="272" y="213"/>
              </a:cxn>
              <a:cxn ang="0">
                <a:pos x="170" y="33"/>
              </a:cxn>
              <a:cxn ang="0">
                <a:pos x="50" y="185"/>
              </a:cxn>
              <a:cxn ang="0">
                <a:pos x="0" y="203"/>
              </a:cxn>
              <a:cxn ang="0">
                <a:pos x="284" y="470"/>
              </a:cxn>
              <a:cxn ang="0">
                <a:pos x="551" y="755"/>
              </a:cxn>
              <a:cxn ang="0">
                <a:pos x="571" y="706"/>
              </a:cxn>
              <a:cxn ang="0">
                <a:pos x="706" y="587"/>
              </a:cxn>
              <a:cxn ang="0">
                <a:pos x="599" y="531"/>
              </a:cxn>
              <a:cxn ang="0">
                <a:pos x="530" y="619"/>
              </a:cxn>
              <a:cxn ang="0">
                <a:pos x="532" y="531"/>
              </a:cxn>
              <a:cxn ang="0">
                <a:pos x="526" y="585"/>
              </a:cxn>
              <a:cxn ang="0">
                <a:pos x="397" y="485"/>
              </a:cxn>
              <a:cxn ang="0">
                <a:pos x="489" y="411"/>
              </a:cxn>
              <a:cxn ang="0">
                <a:pos x="397" y="485"/>
              </a:cxn>
              <a:cxn ang="0">
                <a:pos x="383" y="480"/>
              </a:cxn>
              <a:cxn ang="0">
                <a:pos x="456" y="341"/>
              </a:cxn>
              <a:cxn ang="0">
                <a:pos x="437" y="324"/>
              </a:cxn>
              <a:cxn ang="0">
                <a:pos x="330" y="449"/>
              </a:cxn>
              <a:cxn ang="0">
                <a:pos x="437" y="324"/>
              </a:cxn>
              <a:cxn ang="0">
                <a:pos x="363" y="271"/>
              </a:cxn>
              <a:cxn ang="0">
                <a:pos x="275" y="376"/>
              </a:cxn>
              <a:cxn ang="0">
                <a:pos x="349" y="266"/>
              </a:cxn>
              <a:cxn ang="0">
                <a:pos x="261" y="262"/>
              </a:cxn>
              <a:cxn ang="0">
                <a:pos x="172" y="228"/>
              </a:cxn>
              <a:cxn ang="0">
                <a:pos x="227" y="155"/>
              </a:cxn>
              <a:cxn ang="0">
                <a:pos x="172" y="228"/>
              </a:cxn>
              <a:cxn ang="0">
                <a:pos x="84" y="206"/>
              </a:cxn>
              <a:cxn ang="0">
                <a:pos x="224" y="139"/>
              </a:cxn>
              <a:cxn ang="0">
                <a:pos x="192" y="61"/>
              </a:cxn>
              <a:cxn ang="0">
                <a:pos x="72" y="200"/>
              </a:cxn>
              <a:cxn ang="0">
                <a:pos x="192" y="61"/>
              </a:cxn>
              <a:cxn ang="0">
                <a:pos x="227" y="192"/>
              </a:cxn>
              <a:cxn ang="0">
                <a:pos x="192" y="227"/>
              </a:cxn>
              <a:cxn ang="0">
                <a:pos x="388" y="282"/>
              </a:cxn>
              <a:cxn ang="0">
                <a:pos x="311" y="431"/>
              </a:cxn>
              <a:cxn ang="0">
                <a:pos x="426" y="492"/>
              </a:cxn>
              <a:cxn ang="0">
                <a:pos x="492" y="492"/>
              </a:cxn>
              <a:cxn ang="0">
                <a:pos x="563" y="696"/>
              </a:cxn>
              <a:cxn ang="0">
                <a:pos x="677" y="563"/>
              </a:cxn>
              <a:cxn ang="0">
                <a:pos x="563" y="696"/>
              </a:cxn>
              <a:cxn ang="0">
                <a:pos x="533" y="634"/>
              </a:cxn>
              <a:cxn ang="0">
                <a:pos x="666" y="556"/>
              </a:cxn>
              <a:cxn ang="0">
                <a:pos x="549" y="673"/>
              </a:cxn>
            </a:cxnLst>
            <a:rect l="0" t="0" r="r" b="b"/>
            <a:pathLst>
              <a:path w="739" h="755">
                <a:moveTo>
                  <a:pt x="706" y="587"/>
                </a:moveTo>
                <a:cubicBezTo>
                  <a:pt x="739" y="553"/>
                  <a:pt x="739" y="553"/>
                  <a:pt x="739" y="553"/>
                </a:cubicBezTo>
                <a:cubicBezTo>
                  <a:pt x="706" y="520"/>
                  <a:pt x="666" y="499"/>
                  <a:pt x="624" y="489"/>
                </a:cubicBezTo>
                <a:cubicBezTo>
                  <a:pt x="623" y="488"/>
                  <a:pt x="623" y="488"/>
                  <a:pt x="623" y="488"/>
                </a:cubicBezTo>
                <a:cubicBezTo>
                  <a:pt x="623" y="489"/>
                  <a:pt x="623" y="489"/>
                  <a:pt x="623" y="489"/>
                </a:cubicBezTo>
                <a:cubicBezTo>
                  <a:pt x="596" y="482"/>
                  <a:pt x="568" y="480"/>
                  <a:pt x="541" y="483"/>
                </a:cubicBezTo>
                <a:cubicBezTo>
                  <a:pt x="548" y="412"/>
                  <a:pt x="524" y="338"/>
                  <a:pt x="470" y="284"/>
                </a:cubicBezTo>
                <a:cubicBezTo>
                  <a:pt x="416" y="230"/>
                  <a:pt x="342" y="206"/>
                  <a:pt x="272" y="213"/>
                </a:cubicBezTo>
                <a:cubicBezTo>
                  <a:pt x="284" y="138"/>
                  <a:pt x="261" y="58"/>
                  <a:pt x="203" y="0"/>
                </a:cubicBezTo>
                <a:cubicBezTo>
                  <a:pt x="170" y="33"/>
                  <a:pt x="170" y="33"/>
                  <a:pt x="170" y="33"/>
                </a:cubicBezTo>
                <a:cubicBezTo>
                  <a:pt x="175" y="39"/>
                  <a:pt x="180" y="44"/>
                  <a:pt x="184" y="50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44" y="180"/>
                  <a:pt x="38" y="175"/>
                  <a:pt x="33" y="170"/>
                </a:cubicBezTo>
                <a:cubicBezTo>
                  <a:pt x="0" y="203"/>
                  <a:pt x="0" y="203"/>
                  <a:pt x="0" y="203"/>
                </a:cubicBezTo>
                <a:cubicBezTo>
                  <a:pt x="58" y="261"/>
                  <a:pt x="138" y="284"/>
                  <a:pt x="213" y="272"/>
                </a:cubicBezTo>
                <a:cubicBezTo>
                  <a:pt x="206" y="343"/>
                  <a:pt x="230" y="416"/>
                  <a:pt x="284" y="470"/>
                </a:cubicBezTo>
                <a:cubicBezTo>
                  <a:pt x="338" y="524"/>
                  <a:pt x="411" y="548"/>
                  <a:pt x="482" y="541"/>
                </a:cubicBezTo>
                <a:cubicBezTo>
                  <a:pt x="470" y="616"/>
                  <a:pt x="493" y="696"/>
                  <a:pt x="551" y="755"/>
                </a:cubicBezTo>
                <a:cubicBezTo>
                  <a:pt x="585" y="721"/>
                  <a:pt x="585" y="721"/>
                  <a:pt x="585" y="721"/>
                </a:cubicBezTo>
                <a:cubicBezTo>
                  <a:pt x="580" y="716"/>
                  <a:pt x="575" y="711"/>
                  <a:pt x="571" y="706"/>
                </a:cubicBezTo>
                <a:cubicBezTo>
                  <a:pt x="698" y="579"/>
                  <a:pt x="698" y="579"/>
                  <a:pt x="698" y="579"/>
                </a:cubicBezTo>
                <a:cubicBezTo>
                  <a:pt x="700" y="582"/>
                  <a:pt x="703" y="584"/>
                  <a:pt x="706" y="587"/>
                </a:cubicBezTo>
                <a:close/>
                <a:moveTo>
                  <a:pt x="528" y="603"/>
                </a:moveTo>
                <a:cubicBezTo>
                  <a:pt x="599" y="531"/>
                  <a:pt x="599" y="531"/>
                  <a:pt x="599" y="531"/>
                </a:cubicBezTo>
                <a:cubicBezTo>
                  <a:pt x="604" y="532"/>
                  <a:pt x="609" y="534"/>
                  <a:pt x="614" y="535"/>
                </a:cubicBezTo>
                <a:cubicBezTo>
                  <a:pt x="530" y="619"/>
                  <a:pt x="530" y="619"/>
                  <a:pt x="530" y="619"/>
                </a:cubicBezTo>
                <a:cubicBezTo>
                  <a:pt x="529" y="613"/>
                  <a:pt x="528" y="608"/>
                  <a:pt x="528" y="603"/>
                </a:cubicBezTo>
                <a:close/>
                <a:moveTo>
                  <a:pt x="532" y="531"/>
                </a:moveTo>
                <a:cubicBezTo>
                  <a:pt x="549" y="528"/>
                  <a:pt x="566" y="528"/>
                  <a:pt x="583" y="529"/>
                </a:cubicBezTo>
                <a:cubicBezTo>
                  <a:pt x="526" y="585"/>
                  <a:pt x="526" y="585"/>
                  <a:pt x="526" y="585"/>
                </a:cubicBezTo>
                <a:cubicBezTo>
                  <a:pt x="526" y="567"/>
                  <a:pt x="528" y="549"/>
                  <a:pt x="532" y="531"/>
                </a:cubicBezTo>
                <a:close/>
                <a:moveTo>
                  <a:pt x="397" y="485"/>
                </a:moveTo>
                <a:cubicBezTo>
                  <a:pt x="485" y="397"/>
                  <a:pt x="485" y="397"/>
                  <a:pt x="485" y="397"/>
                </a:cubicBezTo>
                <a:cubicBezTo>
                  <a:pt x="487" y="402"/>
                  <a:pt x="488" y="407"/>
                  <a:pt x="489" y="411"/>
                </a:cubicBezTo>
                <a:cubicBezTo>
                  <a:pt x="411" y="489"/>
                  <a:pt x="411" y="489"/>
                  <a:pt x="411" y="489"/>
                </a:cubicBezTo>
                <a:cubicBezTo>
                  <a:pt x="406" y="488"/>
                  <a:pt x="401" y="487"/>
                  <a:pt x="397" y="485"/>
                </a:cubicBezTo>
                <a:close/>
                <a:moveTo>
                  <a:pt x="480" y="383"/>
                </a:moveTo>
                <a:cubicBezTo>
                  <a:pt x="383" y="480"/>
                  <a:pt x="383" y="480"/>
                  <a:pt x="383" y="480"/>
                </a:cubicBezTo>
                <a:cubicBezTo>
                  <a:pt x="368" y="474"/>
                  <a:pt x="354" y="466"/>
                  <a:pt x="341" y="457"/>
                </a:cubicBezTo>
                <a:cubicBezTo>
                  <a:pt x="456" y="341"/>
                  <a:pt x="456" y="341"/>
                  <a:pt x="456" y="341"/>
                </a:cubicBezTo>
                <a:cubicBezTo>
                  <a:pt x="466" y="354"/>
                  <a:pt x="474" y="369"/>
                  <a:pt x="480" y="383"/>
                </a:cubicBezTo>
                <a:close/>
                <a:moveTo>
                  <a:pt x="437" y="324"/>
                </a:moveTo>
                <a:cubicBezTo>
                  <a:pt x="446" y="333"/>
                  <a:pt x="446" y="333"/>
                  <a:pt x="446" y="333"/>
                </a:cubicBezTo>
                <a:cubicBezTo>
                  <a:pt x="330" y="449"/>
                  <a:pt x="330" y="449"/>
                  <a:pt x="330" y="449"/>
                </a:cubicBezTo>
                <a:cubicBezTo>
                  <a:pt x="327" y="446"/>
                  <a:pt x="324" y="443"/>
                  <a:pt x="321" y="440"/>
                </a:cubicBezTo>
                <a:lnTo>
                  <a:pt x="437" y="324"/>
                </a:lnTo>
                <a:close/>
                <a:moveTo>
                  <a:pt x="270" y="363"/>
                </a:moveTo>
                <a:cubicBezTo>
                  <a:pt x="363" y="271"/>
                  <a:pt x="363" y="271"/>
                  <a:pt x="363" y="271"/>
                </a:cubicBezTo>
                <a:cubicBezTo>
                  <a:pt x="367" y="272"/>
                  <a:pt x="372" y="274"/>
                  <a:pt x="376" y="276"/>
                </a:cubicBezTo>
                <a:cubicBezTo>
                  <a:pt x="275" y="376"/>
                  <a:pt x="275" y="376"/>
                  <a:pt x="275" y="376"/>
                </a:cubicBezTo>
                <a:cubicBezTo>
                  <a:pt x="274" y="372"/>
                  <a:pt x="272" y="367"/>
                  <a:pt x="270" y="363"/>
                </a:cubicBezTo>
                <a:close/>
                <a:moveTo>
                  <a:pt x="349" y="266"/>
                </a:moveTo>
                <a:cubicBezTo>
                  <a:pt x="266" y="349"/>
                  <a:pt x="266" y="349"/>
                  <a:pt x="266" y="349"/>
                </a:cubicBezTo>
                <a:cubicBezTo>
                  <a:pt x="258" y="320"/>
                  <a:pt x="256" y="291"/>
                  <a:pt x="261" y="262"/>
                </a:cubicBezTo>
                <a:cubicBezTo>
                  <a:pt x="290" y="257"/>
                  <a:pt x="320" y="258"/>
                  <a:pt x="349" y="266"/>
                </a:cubicBezTo>
                <a:close/>
                <a:moveTo>
                  <a:pt x="172" y="228"/>
                </a:moveTo>
                <a:cubicBezTo>
                  <a:pt x="166" y="228"/>
                  <a:pt x="161" y="227"/>
                  <a:pt x="155" y="227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7" y="161"/>
                  <a:pt x="228" y="167"/>
                  <a:pt x="228" y="172"/>
                </a:cubicBezTo>
                <a:lnTo>
                  <a:pt x="172" y="228"/>
                </a:lnTo>
                <a:close/>
                <a:moveTo>
                  <a:pt x="139" y="225"/>
                </a:moveTo>
                <a:cubicBezTo>
                  <a:pt x="120" y="221"/>
                  <a:pt x="101" y="215"/>
                  <a:pt x="84" y="206"/>
                </a:cubicBezTo>
                <a:cubicBezTo>
                  <a:pt x="206" y="84"/>
                  <a:pt x="206" y="84"/>
                  <a:pt x="206" y="84"/>
                </a:cubicBezTo>
                <a:cubicBezTo>
                  <a:pt x="215" y="102"/>
                  <a:pt x="221" y="120"/>
                  <a:pt x="224" y="139"/>
                </a:cubicBezTo>
                <a:lnTo>
                  <a:pt x="139" y="225"/>
                </a:lnTo>
                <a:close/>
                <a:moveTo>
                  <a:pt x="192" y="61"/>
                </a:moveTo>
                <a:cubicBezTo>
                  <a:pt x="195" y="65"/>
                  <a:pt x="197" y="68"/>
                  <a:pt x="200" y="72"/>
                </a:cubicBezTo>
                <a:cubicBezTo>
                  <a:pt x="72" y="200"/>
                  <a:pt x="72" y="200"/>
                  <a:pt x="72" y="200"/>
                </a:cubicBezTo>
                <a:cubicBezTo>
                  <a:pt x="68" y="197"/>
                  <a:pt x="64" y="195"/>
                  <a:pt x="61" y="193"/>
                </a:cubicBezTo>
                <a:lnTo>
                  <a:pt x="192" y="61"/>
                </a:lnTo>
                <a:close/>
                <a:moveTo>
                  <a:pt x="192" y="227"/>
                </a:moveTo>
                <a:cubicBezTo>
                  <a:pt x="227" y="192"/>
                  <a:pt x="227" y="192"/>
                  <a:pt x="227" y="192"/>
                </a:cubicBezTo>
                <a:cubicBezTo>
                  <a:pt x="226" y="202"/>
                  <a:pt x="225" y="212"/>
                  <a:pt x="222" y="222"/>
                </a:cubicBezTo>
                <a:cubicBezTo>
                  <a:pt x="212" y="225"/>
                  <a:pt x="202" y="226"/>
                  <a:pt x="192" y="227"/>
                </a:cubicBezTo>
                <a:close/>
                <a:moveTo>
                  <a:pt x="282" y="389"/>
                </a:moveTo>
                <a:cubicBezTo>
                  <a:pt x="388" y="282"/>
                  <a:pt x="388" y="282"/>
                  <a:pt x="388" y="282"/>
                </a:cubicBezTo>
                <a:cubicBezTo>
                  <a:pt x="403" y="290"/>
                  <a:pt x="417" y="300"/>
                  <a:pt x="430" y="312"/>
                </a:cubicBezTo>
                <a:cubicBezTo>
                  <a:pt x="311" y="431"/>
                  <a:pt x="311" y="431"/>
                  <a:pt x="311" y="431"/>
                </a:cubicBezTo>
                <a:cubicBezTo>
                  <a:pt x="299" y="418"/>
                  <a:pt x="290" y="403"/>
                  <a:pt x="282" y="389"/>
                </a:cubicBezTo>
                <a:close/>
                <a:moveTo>
                  <a:pt x="426" y="492"/>
                </a:moveTo>
                <a:cubicBezTo>
                  <a:pt x="492" y="427"/>
                  <a:pt x="492" y="427"/>
                  <a:pt x="492" y="427"/>
                </a:cubicBezTo>
                <a:cubicBezTo>
                  <a:pt x="496" y="448"/>
                  <a:pt x="496" y="471"/>
                  <a:pt x="492" y="492"/>
                </a:cubicBezTo>
                <a:cubicBezTo>
                  <a:pt x="470" y="496"/>
                  <a:pt x="448" y="496"/>
                  <a:pt x="426" y="492"/>
                </a:cubicBezTo>
                <a:close/>
                <a:moveTo>
                  <a:pt x="563" y="696"/>
                </a:moveTo>
                <a:cubicBezTo>
                  <a:pt x="561" y="692"/>
                  <a:pt x="558" y="688"/>
                  <a:pt x="556" y="685"/>
                </a:cubicBezTo>
                <a:cubicBezTo>
                  <a:pt x="677" y="563"/>
                  <a:pt x="677" y="563"/>
                  <a:pt x="677" y="563"/>
                </a:cubicBezTo>
                <a:cubicBezTo>
                  <a:pt x="686" y="573"/>
                  <a:pt x="686" y="573"/>
                  <a:pt x="686" y="573"/>
                </a:cubicBezTo>
                <a:lnTo>
                  <a:pt x="563" y="696"/>
                </a:lnTo>
                <a:close/>
                <a:moveTo>
                  <a:pt x="549" y="673"/>
                </a:moveTo>
                <a:cubicBezTo>
                  <a:pt x="543" y="660"/>
                  <a:pt x="537" y="647"/>
                  <a:pt x="533" y="634"/>
                </a:cubicBezTo>
                <a:cubicBezTo>
                  <a:pt x="628" y="539"/>
                  <a:pt x="628" y="539"/>
                  <a:pt x="628" y="539"/>
                </a:cubicBezTo>
                <a:cubicBezTo>
                  <a:pt x="641" y="543"/>
                  <a:pt x="654" y="549"/>
                  <a:pt x="666" y="556"/>
                </a:cubicBezTo>
                <a:lnTo>
                  <a:pt x="549" y="673"/>
                </a:lnTo>
                <a:close/>
                <a:moveTo>
                  <a:pt x="549" y="673"/>
                </a:moveTo>
                <a:cubicBezTo>
                  <a:pt x="549" y="673"/>
                  <a:pt x="549" y="673"/>
                  <a:pt x="549" y="673"/>
                </a:cubicBezTo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9229" tIns="49615" rIns="99229" bIns="49615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217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Box 8"/>
          <p:cNvSpPr txBox="1"/>
          <p:nvPr/>
        </p:nvSpPr>
        <p:spPr>
          <a:xfrm>
            <a:off x="4248230" y="494983"/>
            <a:ext cx="4362289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傳染途徑及預防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59C802-2B3C-46D5-A9C0-7742BAA64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24" y="3521609"/>
            <a:ext cx="689424" cy="68942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8AAFA1-F820-4412-9C07-09E55BCFC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661" b="95521" l="73735" r="93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68" t="69803" r="4065" b="1622"/>
          <a:stretch/>
        </p:blipFill>
        <p:spPr>
          <a:xfrm>
            <a:off x="7370919" y="3329024"/>
            <a:ext cx="972722" cy="119075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7ABA35E-CFB4-4486-92DD-5566246D995A}"/>
              </a:ext>
            </a:extLst>
          </p:cNvPr>
          <p:cNvSpPr txBox="1"/>
          <p:nvPr/>
        </p:nvSpPr>
        <p:spPr>
          <a:xfrm>
            <a:off x="4907850" y="452224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飛沫傳染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38189540-9033-49D2-81C6-A5C223A517D4}"/>
              </a:ext>
            </a:extLst>
          </p:cNvPr>
          <p:cNvSpPr txBox="1"/>
          <p:nvPr/>
        </p:nvSpPr>
        <p:spPr>
          <a:xfrm>
            <a:off x="7223866" y="453933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接觸傳染</a:t>
            </a:r>
          </a:p>
        </p:txBody>
      </p:sp>
      <p:sp>
        <p:nvSpPr>
          <p:cNvPr id="61" name="Sev01">
            <a:extLst>
              <a:ext uri="{FF2B5EF4-FFF2-40B4-BE49-F238E27FC236}">
                <a16:creationId xmlns:a16="http://schemas.microsoft.com/office/drawing/2014/main" id="{457CCFFD-CC64-47B6-A51B-66150EF94407}"/>
              </a:ext>
            </a:extLst>
          </p:cNvPr>
          <p:cNvSpPr>
            <a:spLocks noChangeAspect="1"/>
          </p:cNvSpPr>
          <p:nvPr/>
        </p:nvSpPr>
        <p:spPr>
          <a:xfrm>
            <a:off x="4178807" y="5813162"/>
            <a:ext cx="997248" cy="997248"/>
          </a:xfrm>
          <a:prstGeom prst="ellipse">
            <a:avLst/>
          </a:prstGeom>
          <a:noFill/>
          <a:ln>
            <a:solidFill>
              <a:srgbClr val="CE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341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Rounded Rectangle 81">
            <a:extLst>
              <a:ext uri="{FF2B5EF4-FFF2-40B4-BE49-F238E27FC236}">
                <a16:creationId xmlns:a16="http://schemas.microsoft.com/office/drawing/2014/main" id="{CDCC1D94-FEC9-48FA-BD62-DD6B52A6EBD8}"/>
              </a:ext>
            </a:extLst>
          </p:cNvPr>
          <p:cNvSpPr/>
          <p:nvPr/>
        </p:nvSpPr>
        <p:spPr>
          <a:xfrm>
            <a:off x="5285541" y="6147723"/>
            <a:ext cx="5176282" cy="494328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充足睡眠、均衡飲食、多喝水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DEEF11E-9587-43B1-A715-B2A5E7D0D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11" y="5652687"/>
            <a:ext cx="1283021" cy="1283021"/>
          </a:xfrm>
          <a:prstGeom prst="rect">
            <a:avLst/>
          </a:prstGeom>
        </p:spPr>
      </p:pic>
      <p:sp>
        <p:nvSpPr>
          <p:cNvPr id="30" name="橢圓 29">
            <a:extLst>
              <a:ext uri="{FF2B5EF4-FFF2-40B4-BE49-F238E27FC236}">
                <a16:creationId xmlns:a16="http://schemas.microsoft.com/office/drawing/2014/main" id="{EEB7B849-8BA2-4F59-9015-DAB134589AC8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21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39888" y="3197022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學生防疫措施</a:t>
            </a:r>
            <a:endParaRPr lang="zh-CN" altLang="en-US" sz="4000" dirty="0">
              <a:solidFill>
                <a:schemeClr val="accent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5939888" y="3971696"/>
            <a:ext cx="22174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體溫監測及請假學童追蹤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5939888" y="4743496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勤洗手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8334149" y="3976277"/>
            <a:ext cx="2343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正確口罩配戴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文本框 9"/>
          <p:cNvSpPr txBox="1"/>
          <p:nvPr/>
        </p:nvSpPr>
        <p:spPr>
          <a:xfrm>
            <a:off x="8334153" y="4748708"/>
            <a:ext cx="27037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環境防護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72C5C125-FCD2-4574-9025-0A7F03D26526}"/>
              </a:ext>
            </a:extLst>
          </p:cNvPr>
          <p:cNvSpPr txBox="1"/>
          <p:nvPr/>
        </p:nvSpPr>
        <p:spPr>
          <a:xfrm>
            <a:off x="5939888" y="5524940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疫情調查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文本框 9">
            <a:extLst>
              <a:ext uri="{FF2B5EF4-FFF2-40B4-BE49-F238E27FC236}">
                <a16:creationId xmlns:a16="http://schemas.microsoft.com/office/drawing/2014/main" id="{1A341ED7-00EF-40DE-8C8C-E39151899EA8}"/>
              </a:ext>
            </a:extLst>
          </p:cNvPr>
          <p:cNvSpPr txBox="1"/>
          <p:nvPr/>
        </p:nvSpPr>
        <p:spPr>
          <a:xfrm>
            <a:off x="8334149" y="5524940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其他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5DEEB458-3647-403E-9548-3F1BD1BACB3A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87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C7029AB2-3F82-4C86-AC66-4893B961869B}"/>
              </a:ext>
            </a:extLst>
          </p:cNvPr>
          <p:cNvSpPr txBox="1"/>
          <p:nvPr/>
        </p:nvSpPr>
        <p:spPr>
          <a:xfrm>
            <a:off x="3120653" y="159941"/>
            <a:ext cx="6617443" cy="10057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54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兒童如何防疫</a:t>
            </a:r>
            <a:r>
              <a:rPr lang="en-US" altLang="zh-TW" sz="54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?</a:t>
            </a:r>
            <a:endParaRPr lang="en-US" altLang="zh-CN" sz="54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兒童如何防疫？【行政院防疫宣導影片】 - YouTube 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375" y="1165729"/>
            <a:ext cx="12192000" cy="58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6C9452C-BD91-493E-9C68-BADD04370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00" b="82000" l="23250" r="76500">
                        <a14:foregroundMark x1="38926" y1="19383" x2="43250" y2="16500"/>
                        <a14:foregroundMark x1="36500" y1="21000" x2="37697" y2="20202"/>
                        <a14:foregroundMark x1="33348" y1="23101" x2="36500" y2="21000"/>
                        <a14:foregroundMark x1="23750" y1="29500" x2="27934" y2="26711"/>
                        <a14:foregroundMark x1="43250" y1="16500" x2="48500" y2="25750"/>
                        <a14:foregroundMark x1="31000" y1="34500" x2="31000" y2="33000"/>
                        <a14:foregroundMark x1="33301" y1="49830" x2="29000" y2="52500"/>
                        <a14:foregroundMark x1="35561" y1="48428" x2="34556" y2="49052"/>
                        <a14:foregroundMark x1="43500" y1="43500" x2="37319" y2="47337"/>
                        <a14:foregroundMark x1="44750" y1="34000" x2="39000" y2="34000"/>
                        <a14:foregroundMark x1="59750" y1="44250" x2="63250" y2="51500"/>
                        <a14:foregroundMark x1="58250" y1="41750" x2="61500" y2="42000"/>
                        <a14:backgroundMark x1="29000" y1="24500" x2="34000" y2="21750"/>
                        <a14:backgroundMark x1="38500" y1="21000" x2="38500" y2="21000"/>
                        <a14:backgroundMark x1="39000" y1="19500" x2="37250" y2="19500"/>
                        <a14:backgroundMark x1="35000" y1="49750" x2="33250" y2="49750"/>
                        <a14:backgroundMark x1="35000" y1="49750" x2="3725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001" r="16667" b="9999"/>
          <a:stretch/>
        </p:blipFill>
        <p:spPr>
          <a:xfrm>
            <a:off x="10541924" y="89068"/>
            <a:ext cx="2160240" cy="2592288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A486722D-123C-4F77-946F-8C216C998E1E}"/>
              </a:ext>
            </a:extLst>
          </p:cNvPr>
          <p:cNvSpPr txBox="1"/>
          <p:nvPr/>
        </p:nvSpPr>
        <p:spPr>
          <a:xfrm>
            <a:off x="3120653" y="447973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體溫監測及學童健康追蹤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CCCF448-1A2B-48C6-AE13-F6AE286D82A5}"/>
              </a:ext>
            </a:extLst>
          </p:cNvPr>
          <p:cNvSpPr txBox="1"/>
          <p:nvPr/>
        </p:nvSpPr>
        <p:spPr>
          <a:xfrm>
            <a:off x="776746" y="1960141"/>
            <a:ext cx="1130525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4000" b="1" dirty="0"/>
              <a:t>上學時間</a:t>
            </a:r>
            <a:r>
              <a:rPr lang="zh-TW" altLang="en-US" sz="4000" dirty="0"/>
              <a:t>：</a:t>
            </a:r>
            <a:endParaRPr lang="en-US" altLang="zh-TW" sz="4000" dirty="0"/>
          </a:p>
          <a:p>
            <a:pPr marL="571500" indent="-571500">
              <a:buFont typeface="+mj-lt"/>
              <a:buAutoNum type="arabicPeriod"/>
            </a:pPr>
            <a:r>
              <a:rPr lang="zh-TW" altLang="en-US" sz="2800" dirty="0">
                <a:ea typeface="新細明體" panose="02020500000000000000" pitchFamily="18" charset="-120"/>
              </a:rPr>
              <a:t>本局提供健康自主管理體溫量測記錄表範本，請家長主動關心子女健康，</a:t>
            </a:r>
            <a:r>
              <a:rPr lang="zh-TW" altLang="en-US" sz="2800" dirty="0">
                <a:solidFill>
                  <a:srgbClr val="FF0000"/>
                </a:solidFill>
                <a:ea typeface="新細明體" panose="02020500000000000000" pitchFamily="18" charset="-120"/>
              </a:rPr>
              <a:t>每日出門前，應幫子女量體溫</a:t>
            </a:r>
            <a:r>
              <a:rPr lang="zh-TW" altLang="en-US" sz="2800" dirty="0">
                <a:ea typeface="新細明體" panose="02020500000000000000" pitchFamily="18" charset="-120"/>
              </a:rPr>
              <a:t>並記錄，以供學校參考</a:t>
            </a:r>
          </a:p>
          <a:p>
            <a:pPr marL="571500" indent="-571500">
              <a:buFont typeface="+mj-lt"/>
              <a:buAutoNum type="arabicPeriod"/>
            </a:pPr>
            <a:r>
              <a:rPr lang="zh-TW" altLang="en-US" sz="2800" dirty="0">
                <a:solidFill>
                  <a:srgbClr val="FF0000"/>
                </a:solidFill>
                <a:ea typeface="新細明體" panose="02020500000000000000" pitchFamily="18" charset="-120"/>
              </a:rPr>
              <a:t>小規模</a:t>
            </a:r>
            <a:r>
              <a:rPr lang="zh-TW" altLang="en-US" sz="2800" dirty="0">
                <a:ea typeface="新細明體" panose="02020500000000000000" pitchFamily="18" charset="-120"/>
              </a:rPr>
              <a:t>學校學生於進校入班前，得於校內適當開放空間，一次或分組由學校指定人員測量體溫</a:t>
            </a:r>
            <a:r>
              <a:rPr lang="zh-TW" altLang="en-US" sz="2800" dirty="0"/>
              <a:t>。</a:t>
            </a:r>
            <a:endParaRPr lang="zh-TW" altLang="en-US" sz="2800" dirty="0">
              <a:ea typeface="新細明體" panose="02020500000000000000" pitchFamily="18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solidFill>
                  <a:srgbClr val="FF0000"/>
                </a:solidFill>
                <a:ea typeface="新細明體" panose="02020500000000000000" pitchFamily="18" charset="-120"/>
              </a:rPr>
              <a:t>大規模</a:t>
            </a:r>
            <a:r>
              <a:rPr lang="zh-TW" altLang="en-US" sz="2800" dirty="0">
                <a:ea typeface="新細明體" panose="02020500000000000000" pitchFamily="18" charset="-120"/>
              </a:rPr>
              <a:t>學校學生得於進校後採分組、分點，指定人員或協請家長志工於校內適當開放空間測量體溫，亦得於入班後，即時由導師測量</a:t>
            </a:r>
            <a:r>
              <a:rPr lang="zh-TW" altLang="en-US" sz="2800">
                <a:ea typeface="新細明體" panose="02020500000000000000" pitchFamily="18" charset="-120"/>
              </a:rPr>
              <a:t>體溫</a:t>
            </a:r>
            <a:r>
              <a:rPr lang="zh-TW" altLang="en-US" sz="2800"/>
              <a:t>。</a:t>
            </a:r>
            <a:endParaRPr lang="zh-TW" altLang="en-US" sz="3600" dirty="0">
              <a:solidFill>
                <a:srgbClr val="002060"/>
              </a:solidFill>
              <a:ea typeface="新細明體" panose="02020500000000000000" pitchFamily="18" charset="-120"/>
            </a:endParaRPr>
          </a:p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zh-TW" altLang="en-US" sz="4000" dirty="0"/>
              <a:t>由導師隨時主動關心學童健康狀況，並紀錄，必要時通報健康中心。</a:t>
            </a:r>
            <a:endParaRPr lang="en-US" altLang="zh-TW" sz="4000" dirty="0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EEDDE55A-AB37-48D1-983E-82DED4AAE73E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111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C7029AB2-3F82-4C86-AC66-4893B961869B}"/>
              </a:ext>
            </a:extLst>
          </p:cNvPr>
          <p:cNvSpPr txBox="1"/>
          <p:nvPr/>
        </p:nvSpPr>
        <p:spPr>
          <a:xfrm>
            <a:off x="3120653" y="447973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口罩準備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897C248-52AD-4F03-9510-68F1D23B4D5C}"/>
              </a:ext>
            </a:extLst>
          </p:cNvPr>
          <p:cNvSpPr txBox="1"/>
          <p:nvPr/>
        </p:nvSpPr>
        <p:spPr>
          <a:xfrm>
            <a:off x="956767" y="2248173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zh-TW" altLang="en-US" sz="4000" dirty="0">
                <a:solidFill>
                  <a:srgbClr val="FF0000"/>
                </a:solidFill>
              </a:rPr>
              <a:t>請依各校使用量備</a:t>
            </a:r>
            <a:r>
              <a:rPr lang="zh-TW" altLang="zh-TW" sz="4000" dirty="0">
                <a:solidFill>
                  <a:srgbClr val="FF0000"/>
                </a:solidFill>
              </a:rPr>
              <a:t>妥</a:t>
            </a:r>
            <a:r>
              <a:rPr lang="zh-TW" altLang="en-US" sz="4000" dirty="0">
                <a:solidFill>
                  <a:srgbClr val="FF0000"/>
                </a:solidFill>
              </a:rPr>
              <a:t>口罩</a:t>
            </a:r>
            <a:r>
              <a:rPr lang="zh-TW" altLang="zh-TW" sz="4000" dirty="0">
                <a:solidFill>
                  <a:srgbClr val="FF0000"/>
                </a:solidFill>
              </a:rPr>
              <a:t>儲備量</a:t>
            </a:r>
            <a:endParaRPr lang="en-US" altLang="zh-TW" sz="4000" dirty="0">
              <a:solidFill>
                <a:srgbClr val="FF0000"/>
              </a:solidFill>
            </a:endParaRPr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zh-TW" altLang="en-US" sz="4000" dirty="0"/>
              <a:t>口罩為個人衛生用品，建</a:t>
            </a:r>
            <a:r>
              <a:rPr lang="zh-TW" altLang="zh-TW" sz="4000" dirty="0"/>
              <a:t>請學生自行準備</a:t>
            </a:r>
            <a:r>
              <a:rPr lang="en-US" altLang="zh-TW" sz="4000" dirty="0"/>
              <a:t>(</a:t>
            </a:r>
            <a:r>
              <a:rPr lang="zh-TW" altLang="zh-TW" sz="4000" dirty="0"/>
              <a:t>每日</a:t>
            </a:r>
            <a:r>
              <a:rPr lang="en-US" altLang="zh-TW" sz="4000" dirty="0"/>
              <a:t>)2-3</a:t>
            </a:r>
            <a:r>
              <a:rPr lang="zh-TW" altLang="zh-TW" sz="4000" b="1" u="sng" dirty="0"/>
              <a:t>個口罩放書包備用</a:t>
            </a:r>
            <a:r>
              <a:rPr lang="zh-TW" altLang="zh-TW" sz="4000" dirty="0"/>
              <a:t>，必要時</a:t>
            </a:r>
            <a:r>
              <a:rPr lang="en-US" altLang="zh-TW" sz="4000" dirty="0"/>
              <a:t>(</a:t>
            </a:r>
            <a:r>
              <a:rPr lang="zh-TW" altLang="zh-TW" sz="4000" dirty="0"/>
              <a:t>染污、沾濕</a:t>
            </a:r>
            <a:r>
              <a:rPr lang="en-US" altLang="zh-TW" sz="4000" dirty="0"/>
              <a:t>)</a:t>
            </a:r>
            <a:r>
              <a:rPr lang="zh-TW" altLang="zh-TW" sz="4000" dirty="0"/>
              <a:t>更換。</a:t>
            </a:r>
            <a:endParaRPr lang="en-US" altLang="zh-TW" sz="4000" dirty="0"/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zh-TW" altLang="en-US" sz="4000" dirty="0"/>
              <a:t>若當天忘記攜帶，</a:t>
            </a:r>
            <a:r>
              <a:rPr lang="zh-TW" altLang="zh-TW" sz="4000" dirty="0"/>
              <a:t>由導師協助</a:t>
            </a:r>
            <a:r>
              <a:rPr lang="zh-TW" altLang="en-US" sz="4000" dirty="0"/>
              <a:t>借</a:t>
            </a:r>
            <a:r>
              <a:rPr lang="zh-TW" altLang="zh-TW" sz="4000" dirty="0"/>
              <a:t>給未</a:t>
            </a:r>
            <a:r>
              <a:rPr lang="zh-TW" altLang="en-US" sz="4000" dirty="0"/>
              <a:t>攜帶</a:t>
            </a:r>
            <a:r>
              <a:rPr lang="zh-TW" altLang="zh-TW" sz="4000" dirty="0"/>
              <a:t>口罩</a:t>
            </a:r>
            <a:r>
              <a:rPr lang="zh-TW" altLang="en-US" sz="4000" dirty="0"/>
              <a:t>到校</a:t>
            </a:r>
            <a:r>
              <a:rPr lang="zh-TW" altLang="zh-TW" sz="4000" dirty="0"/>
              <a:t>學童。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433DC3-6084-4151-B016-5FB28995FE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6222" l="6760" r="89977">
                        <a14:foregroundMark x1="24942" y1="9778" x2="10956" y2="11333"/>
                        <a14:foregroundMark x1="10956" y1="11333" x2="10723" y2="11556"/>
                        <a14:foregroundMark x1="21911" y1="25556" x2="32401" y2="24889"/>
                        <a14:foregroundMark x1="26807" y1="20889" x2="35664" y2="20889"/>
                        <a14:foregroundMark x1="21445" y1="23556" x2="28904" y2="22444"/>
                        <a14:foregroundMark x1="22378" y1="24000" x2="34033" y2="24889"/>
                        <a14:foregroundMark x1="34033" y1="24889" x2="22611" y2="26444"/>
                        <a14:foregroundMark x1="22611" y1="26444" x2="33800" y2="25778"/>
                        <a14:foregroundMark x1="13054" y1="24222" x2="7459" y2="34222"/>
                        <a14:foregroundMark x1="7459" y1="34222" x2="7459" y2="34444"/>
                        <a14:foregroundMark x1="18881" y1="22667" x2="22611" y2="28222"/>
                        <a14:foregroundMark x1="38462" y1="17556" x2="37529" y2="19111"/>
                        <a14:foregroundMark x1="29371" y1="28000" x2="24709" y2="27556"/>
                        <a14:foregroundMark x1="26340" y1="92889" x2="25175" y2="95333"/>
                        <a14:foregroundMark x1="30303" y1="94000" x2="31235" y2="96444"/>
                        <a14:foregroundMark x1="68065" y1="28222" x2="65967" y2="40444"/>
                        <a14:foregroundMark x1="65967" y1="40444" x2="70396" y2="48889"/>
                        <a14:foregroundMark x1="72494" y1="43111" x2="72727" y2="46000"/>
                        <a14:foregroundMark x1="65268" y1="54000" x2="65501" y2="68000"/>
                        <a14:foregroundMark x1="71562" y1="82889" x2="71795" y2="89556"/>
                        <a14:foregroundMark x1="66200" y1="95556" x2="65967" y2="92222"/>
                        <a14:foregroundMark x1="71795" y1="92667" x2="72960" y2="94889"/>
                        <a14:foregroundMark x1="25175" y1="6667" x2="31469" y2="8000"/>
                        <a14:foregroundMark x1="62238" y1="41778" x2="64103" y2="45333"/>
                        <a14:foregroundMark x1="75058" y1="40222" x2="68298" y2="39333"/>
                        <a14:foregroundMark x1="74825" y1="42000" x2="74359" y2="45111"/>
                        <a14:foregroundMark x1="61305" y1="40444" x2="64103" y2="40444"/>
                        <a14:foregroundMark x1="61538" y1="43333" x2="65734" y2="46667"/>
                        <a14:foregroundMark x1="77156" y1="41778" x2="75524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7" r="13826"/>
          <a:stretch/>
        </p:blipFill>
        <p:spPr>
          <a:xfrm>
            <a:off x="9700885" y="2968253"/>
            <a:ext cx="3073223" cy="3998218"/>
          </a:xfrm>
          <a:prstGeom prst="rect">
            <a:avLst/>
          </a:prstGeom>
        </p:spPr>
      </p:pic>
      <p:sp>
        <p:nvSpPr>
          <p:cNvPr id="6" name="Rounded Rectangle 81">
            <a:extLst>
              <a:ext uri="{FF2B5EF4-FFF2-40B4-BE49-F238E27FC236}">
                <a16:creationId xmlns:a16="http://schemas.microsoft.com/office/drawing/2014/main" id="{5256825E-B9E9-4D2B-BB6B-55F9FCED4356}"/>
              </a:ext>
            </a:extLst>
          </p:cNvPr>
          <p:cNvSpPr/>
          <p:nvPr/>
        </p:nvSpPr>
        <p:spPr>
          <a:xfrm>
            <a:off x="3837087" y="1473188"/>
            <a:ext cx="4845336" cy="401121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進入校園有呼吸道症狀請全程配戴口罩</a:t>
            </a:r>
            <a:endParaRPr lang="en-US" altLang="zh-CN" sz="20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CAC03AC2-E21C-4A88-9612-A3DC0ACF294B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641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E3A5739-3E49-4B67-A0A1-47615246FCD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390.pptx"/>
</p:tagLst>
</file>

<file path=ppt/theme/theme1.xml><?xml version="1.0" encoding="utf-8"?>
<a:theme xmlns:a="http://schemas.openxmlformats.org/drawingml/2006/main" name="1_自定义设计方案">
  <a:themeElements>
    <a:clrScheme name="自定义 2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FC7D3"/>
      </a:accent1>
      <a:accent2>
        <a:srgbClr val="EFD48C"/>
      </a:accent2>
      <a:accent3>
        <a:srgbClr val="0FC7D3"/>
      </a:accent3>
      <a:accent4>
        <a:srgbClr val="EFD48C"/>
      </a:accent4>
      <a:accent5>
        <a:srgbClr val="0FC7D3"/>
      </a:accent5>
      <a:accent6>
        <a:srgbClr val="EFD48C"/>
      </a:accent6>
      <a:hlink>
        <a:srgbClr val="0FC7D3"/>
      </a:hlink>
      <a:folHlink>
        <a:srgbClr val="EFD48C"/>
      </a:folHlink>
    </a:clrScheme>
    <a:fontScheme name="英化模板">
      <a:majorFont>
        <a:latin typeface="Helvetica"/>
        <a:ea typeface="Inter UI"/>
        <a:cs typeface=""/>
      </a:majorFont>
      <a:minorFont>
        <a:latin typeface="Calibr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937</Words>
  <Application>Microsoft Office PowerPoint</Application>
  <PresentationFormat>自訂</PresentationFormat>
  <Paragraphs>212</Paragraphs>
  <Slides>24</Slides>
  <Notes>24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1_自定义设计方案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bt390.pptx</dc:title>
  <dc:creator/>
  <cp:lastModifiedBy>Microsoft Office User</cp:lastModifiedBy>
  <cp:revision>2</cp:revision>
  <dcterms:created xsi:type="dcterms:W3CDTF">2016-11-14T12:24:22Z</dcterms:created>
  <dcterms:modified xsi:type="dcterms:W3CDTF">2020-02-18T03:16:01Z</dcterms:modified>
</cp:coreProperties>
</file>