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C15B-08CD-49EF-998D-1EEFEC896F52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6020-A072-46D3-84FF-69533BABA2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273873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國習</a:t>
            </a:r>
            <a:r>
              <a:rPr lang="en-US" altLang="zh-TW" dirty="0" smtClean="0"/>
              <a:t>L11P73~P75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國卷</a:t>
            </a:r>
            <a:r>
              <a:rPr lang="en-US" altLang="zh-TW" dirty="0" smtClean="0"/>
              <a:t>L11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數堂</a:t>
            </a:r>
            <a:r>
              <a:rPr lang="zh-TW" altLang="en-US" dirty="0" smtClean="0"/>
              <a:t>本</a:t>
            </a:r>
            <a:r>
              <a:rPr lang="en-US" altLang="zh-TW" dirty="0" smtClean="0"/>
              <a:t>P50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P51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國習</a:t>
            </a:r>
            <a:r>
              <a:rPr lang="en-US" altLang="zh-TW" dirty="0" smtClean="0"/>
              <a:t>L11P73~P75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72E3588-14EC-46DB-89F6-CBB3CF33D4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3902"/>
          <a:stretch>
            <a:fillRect/>
          </a:stretch>
        </p:blipFill>
        <p:spPr>
          <a:xfrm>
            <a:off x="0" y="548680"/>
            <a:ext cx="914400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357A06A-A6E1-4FCF-B315-ADB550D0B6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>
          <a:xfrm>
            <a:off x="0" y="476672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國卷</a:t>
            </a:r>
            <a:r>
              <a:rPr lang="en-US" altLang="zh-TW" dirty="0" smtClean="0"/>
              <a:t>L11</a:t>
            </a:r>
            <a:r>
              <a:rPr lang="zh-TW" altLang="en-US" dirty="0" smtClean="0"/>
              <a:t>解答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828616" y="-1187912"/>
            <a:ext cx="7127472" cy="95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6200000">
            <a:off x="953090" y="-1170130"/>
            <a:ext cx="7020780" cy="93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數堂本</a:t>
            </a:r>
            <a:r>
              <a:rPr lang="en-US" altLang="zh-TW" dirty="0" smtClean="0"/>
              <a:t>P50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P51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4383E3D-8B97-430D-819E-830AF56490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>
          <a:xfrm>
            <a:off x="0" y="18864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如螢幕大小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國習L11P73~P75解答  國卷L11解答  數堂本P50、P51解答 </vt:lpstr>
      <vt:lpstr>國習L11P73~P75解答 </vt:lpstr>
      <vt:lpstr>投影片 3</vt:lpstr>
      <vt:lpstr>投影片 4</vt:lpstr>
      <vt:lpstr>國卷L11解答</vt:lpstr>
      <vt:lpstr>投影片 6</vt:lpstr>
      <vt:lpstr>投影片 7</vt:lpstr>
      <vt:lpstr>數堂本P50、P51解答 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國習L11P73~P75解答  國卷L11解答  數堂本P50、P51解答 </dc:title>
  <dc:creator>三吉</dc:creator>
  <cp:lastModifiedBy>三吉</cp:lastModifiedBy>
  <cp:revision>2</cp:revision>
  <dcterms:created xsi:type="dcterms:W3CDTF">2021-05-21T05:53:35Z</dcterms:created>
  <dcterms:modified xsi:type="dcterms:W3CDTF">2021-05-21T06:03:40Z</dcterms:modified>
</cp:coreProperties>
</file>