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3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6382FD-6C5E-4E91-A741-40A1F4530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0C5F58F-4EEF-464D-9CEC-2DA69A225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894607-80E3-423A-8B9F-AC8D4164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112DF5-8E93-4824-B7A9-5F9282CB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8A63138-94CD-40C1-A3FC-FD6CD02E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98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CC86AE-85B6-4F9A-ADD5-EAA222F2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E6F4D78-BE34-4AC1-9EDD-BCCC85A08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3018F0-D5F8-4008-A890-59310023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69B635-C500-4711-BC23-67AD5C6D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32595D-E3F1-4F5D-805C-43BE782F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35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B250B01-F2D8-4AA6-BBF3-1E8B9C659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70ACD6A-4DBB-4C78-9123-DAD61BD0C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6B3FCC-7718-4FEA-A0A9-E5B26EF0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87BC7F-35C7-48EB-9A47-4FD6197E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C5C7B0-AA73-4290-BE8F-FFD1A233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21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AA89F4-B186-4198-A8D7-E10ADFFF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C39D39-D5F7-423B-9943-831A2F77B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AE4457-484D-40FE-BC0B-A2B6905E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0BCFB5-13D3-4980-A3C4-3BDABF97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D72380-B7C6-4BFD-A28A-E1E9D8EE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307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84303A-B009-44B2-8E1E-5B1632C2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6668F1E-790A-4725-8F06-4E7D2D320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829DEF-21EE-496D-9CA0-9416590B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A79C36-CE5B-4CC7-9B8C-3CB8AFF3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ED5321-43E2-4473-9CA0-96C594F0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26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B357C6-B43B-4765-A27E-21A19A2A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A04355-3D43-4BF3-B013-DCB630F50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6DBA38D-7B19-4ED1-8F76-9F47D0C21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6EEC99-6CBB-4DEF-B40D-39A8A265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9EBCDE-3067-4C70-B2B8-F8F77B92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F7A807-F935-47E9-8820-77425C3C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02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834EEC-58C9-46D3-AA02-426D12A2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51DBE8C-59E7-4624-B3A7-CE970255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F553EF2-02FE-4E5C-89D5-CF9D10A5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FBAF997-F700-49A7-AEC1-0288516D3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4E31C15-2963-48B2-9C52-9FCA2EFC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B8BC18A-039D-46D9-82DE-A0CBE52C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23E54CF-CAAC-45F5-98CA-55046A10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D226020-D548-43C3-BA79-9A87FB8E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94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FD30F1-7722-4928-8D48-79EE018EE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F6B25EB-0C27-4E85-A76A-8A07BF66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180A67A-3766-4D7E-B0F8-607EA073B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D480CE-3702-4F15-B2CD-406B3C60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73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3910EEE-45D4-45FA-B314-78D98E9B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646362-73DC-4B35-B792-A7188448B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F7DAB99-DB04-476B-B107-A2E527F9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28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74BF05-558C-488F-B02F-619E46C7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B2C3C7-5967-43B8-AF2F-AC39B4D3B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92656E6-BD68-4260-B36B-367581042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173F933-5BAF-4431-B706-55A8D9AC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F949CF6-B8C7-4469-BD47-7DDCB5FE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63D74C2-A424-41B1-AE2E-A50E4551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85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16573E-CA9C-4B92-A7D1-3C29613F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D7340F0-E744-4AB6-A345-726CD01FB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797C02E-26C5-43E8-A22D-433E96B2A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C1711A8-32A2-49ED-98DE-BF857EB0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24FB89-D7B7-4FBA-BBEE-EC8457E9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EAD110-42CF-41A3-B78A-70E0F49E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98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ED74F11-5B43-4829-8CE4-6E6DE9E5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855521-63DF-42DE-AF01-A8C19D81B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8D0F37-0092-426A-B233-C3C2FB018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4747E-0311-476D-AEA3-B6DD42F1B32E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2398F6-F71C-462E-BB4E-1724ADA98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A280D2-7C90-42FE-B056-D27F7F979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57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au25EUGvQ&amp;list=PLXpQ8I8p1OEmrAzOlJwg1clQ6VSfTuR3B&amp;index=6" TargetMode="External"/><Relationship Id="rId2" Type="http://schemas.openxmlformats.org/officeDocument/2006/relationships/hyperlink" Target="https://www.youtube.com/watch?v=mbxgN_rg5to&amp;list=PLXpQ8I8p1OEmrAzOlJwg1clQ6VSfTuR3B&amp;index=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NAsPN15FH0&amp;list=PLXpQ8I8p1OEmrAzOlJwg1clQ6VSfTuR3B&amp;index=16" TargetMode="External"/><Relationship Id="rId4" Type="http://schemas.openxmlformats.org/officeDocument/2006/relationships/hyperlink" Target="https://www.youtube.com/watch?v=fP7swgWmhF8&amp;list=PLXpQ8I8p1OEmrAzOlJwg1clQ6VSfTuR3B&amp;index=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AA3D13-5DD3-415C-848C-50224DB91C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二己健康</a:t>
            </a:r>
            <a:r>
              <a:rPr lang="zh-TW" altLang="en-US" dirty="0"/>
              <a:t>課程</a:t>
            </a:r>
            <a:r>
              <a:rPr lang="en-US" altLang="zh-TW" dirty="0"/>
              <a:t>110.05.24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2DE685E-D164-4CDC-B9BA-79090DA1F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189" y="4348976"/>
            <a:ext cx="10850137" cy="908824"/>
          </a:xfrm>
        </p:spPr>
        <p:txBody>
          <a:bodyPr>
            <a:noAutofit/>
          </a:bodyPr>
          <a:lstStyle/>
          <a:p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B1FDF27-F412-4BE3-A436-073255C6C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571" y="0"/>
            <a:ext cx="12381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1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529C3E-A18D-4D93-8DF3-444105DBE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7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7D96421-8608-4B0F-82B5-EA707EB93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9" y="58544"/>
            <a:ext cx="12087922" cy="67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1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E12F48B-F009-4552-BFA6-3F19A99EF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9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F41874-D703-4F22-B3E4-9121B483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317DFF1-AA50-470A-883C-48FD7BEE9332}"/>
              </a:ext>
            </a:extLst>
          </p:cNvPr>
          <p:cNvSpPr/>
          <p:nvPr/>
        </p:nvSpPr>
        <p:spPr>
          <a:xfrm>
            <a:off x="200721" y="365125"/>
            <a:ext cx="1189835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Roboto"/>
              </a:rPr>
              <a:t>線上學習影片</a:t>
            </a:r>
            <a:r>
              <a:rPr lang="en-US" altLang="zh-TW" sz="3200" dirty="0">
                <a:latin typeface="Roboto"/>
              </a:rPr>
              <a:t>: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登革熱 奇奇說兒童故事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 國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2003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www.youtube.com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watch?v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=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mbxgN_rg5to&amp;list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=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PLXpQ8I8p1OEmrAzOlJwg1clQ6VSfTuR3B&amp;index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=7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孳清導師出任務（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201808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製）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www.youtube.com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/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watch?v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=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tIau25EUGvQ&amp;list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=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PLXpQ8I8p1OEmrAzOlJwg1clQ6VSfTuR3B&amp;index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=6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腸在你身邊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D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動畫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https://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www.youtube.com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/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watch?v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=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fP7swgWmhF8&amp;list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=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PLXpQ8I8p1OEmrAzOlJwg1clQ6VSfTuR3B&amp;index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=17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腸在你身邊 打擊病毒篇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D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動畫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https://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www.youtube.com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/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watch?v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=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MNAsPN15FH0&amp;list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=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PLXpQ8I8p1OEmrAzOlJwg1clQ6VSfTuR3B&amp;index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=16</a:t>
            </a:r>
            <a:endParaRPr lang="zh-TW" altLang="en-US" sz="3200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4228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138</Words>
  <Application>Microsoft Office PowerPoint</Application>
  <PresentationFormat>寬螢幕</PresentationFormat>
  <Paragraphs>14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Roboto</vt:lpstr>
      <vt:lpstr>新細明體</vt:lpstr>
      <vt:lpstr>標楷體</vt:lpstr>
      <vt:lpstr>Arial</vt:lpstr>
      <vt:lpstr>Calibri</vt:lpstr>
      <vt:lpstr>Calibri Light</vt:lpstr>
      <vt:lpstr>Office 佈景主題</vt:lpstr>
      <vt:lpstr>二己健康課程110.05.24</vt:lpstr>
      <vt:lpstr>PowerPoint 簡報</vt:lpstr>
      <vt:lpstr>PowerPoint 簡報</vt:lpstr>
      <vt:lpstr>PowerPoint 簡報</vt:lpstr>
      <vt:lpstr>PowerPoint 簡報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六丁健康課程110.05.20</dc:title>
  <dc:creator>user</dc:creator>
  <cp:lastModifiedBy>user</cp:lastModifiedBy>
  <cp:revision>15</cp:revision>
  <dcterms:created xsi:type="dcterms:W3CDTF">2021-05-19T07:11:04Z</dcterms:created>
  <dcterms:modified xsi:type="dcterms:W3CDTF">2021-05-20T01:12:52Z</dcterms:modified>
</cp:coreProperties>
</file>