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F735B1D-2DA0-4D1C-B44C-B803F3B23ED3}" type="datetimeFigureOut">
              <a:rPr lang="zh-TW" altLang="en-US" smtClean="0"/>
              <a:pPr/>
              <a:t>2016/9/3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CA8F7F-0BDF-4A9F-9986-B4C37F9A7C7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class.tn.edu.tw/modules/tad_web/index.php?WebID=138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三</a:t>
            </a:r>
            <a:r>
              <a:rPr lang="zh-TW" altLang="en-US" dirty="0"/>
              <a:t>甲</a:t>
            </a:r>
            <a:r>
              <a:rPr lang="zh-TW" altLang="en-US" dirty="0" smtClean="0"/>
              <a:t>親</a:t>
            </a:r>
            <a:r>
              <a:rPr lang="zh-TW" altLang="en-US" dirty="0" smtClean="0"/>
              <a:t>師懇談會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algn="ctr"/>
            <a:r>
              <a:rPr lang="zh-TW" altLang="en-US" sz="3600" dirty="0" smtClean="0">
                <a:solidFill>
                  <a:srgbClr val="FFC000"/>
                </a:solidFill>
              </a:rPr>
              <a:t>歡迎您的參與</a:t>
            </a:r>
            <a:endParaRPr lang="zh-TW" alt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會議</a:t>
            </a:r>
            <a:r>
              <a:rPr lang="zh-TW" altLang="en-US" dirty="0" smtClean="0"/>
              <a:t>流程</a:t>
            </a:r>
            <a:r>
              <a:rPr lang="en-US" altLang="zh-TW" dirty="0" smtClean="0"/>
              <a:t>		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相見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歡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推選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學校家長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至少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教學、經營與評量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親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師意見交流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散會</a:t>
            </a:r>
          </a:p>
        </p:txBody>
      </p:sp>
    </p:spTree>
    <p:extLst>
      <p:ext uri="{BB962C8B-B14F-4D97-AF65-F5344CB8AC3E}">
        <p14:creationId xmlns:p14="http://schemas.microsoft.com/office/powerpoint/2010/main" val="372187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生活行為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個人方面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</a:p>
          <a:p>
            <a:pPr>
              <a:buFont typeface="Wingdings" pitchFamily="2" charset="2"/>
              <a:buChar char="p"/>
            </a:pP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自我管理：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家庭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：作息正常、整理書包。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學校：能做好自己的份內責任，包括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環境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整理、作業、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言行、健康照護。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93192" lvl="1" indent="0">
              <a:buNone/>
            </a:pPr>
            <a:r>
              <a:rPr lang="zh-TW" altLang="en-US" sz="4000" u="sng" dirty="0" smtClean="0">
                <a:solidFill>
                  <a:srgbClr val="FF0000"/>
                </a:solidFill>
              </a:rPr>
              <a:t>   規律的生活作息、提升自制力</a:t>
            </a:r>
            <a:endParaRPr lang="en-US" altLang="zh-TW" sz="4000" u="sng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生活禮節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早上主動問早：對家人、對師長、對同學。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下課時、吃飯時要心存感謝。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當行為被糾正時，要表達謝意。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常把請、謝謝、對不起掛在嘴邊。</a:t>
            </a:r>
            <a:endParaRPr lang="en-US" altLang="zh-TW" sz="2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sz="4000" b="1" dirty="0" smtClean="0"/>
              <a:t>      </a:t>
            </a:r>
            <a:r>
              <a:rPr lang="zh-TW" altLang="en-US" sz="3800" b="1" u="sng" dirty="0" smtClean="0">
                <a:solidFill>
                  <a:srgbClr val="FF0000"/>
                </a:solidFill>
              </a:rPr>
              <a:t>不要覺得麻煩，品德教養要趁現在</a:t>
            </a:r>
            <a:endParaRPr lang="en-US" altLang="zh-TW" sz="3800" b="1" u="sng" dirty="0" smtClean="0">
              <a:solidFill>
                <a:srgbClr val="FF0000"/>
              </a:solidFill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團體生活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869784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能與同學合作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能準時上學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能遵守上課規矩：發言前要舉手、不插嘴、聆聽。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能準時交作業，做事不拖拉。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能勇於面對挫折，學習從挫折中振作。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能主動協助老師、同學，當個好幫手。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4000" b="1" i="1" dirty="0" smtClean="0">
                <a:solidFill>
                  <a:srgbClr val="FF0000"/>
                </a:solidFill>
              </a:rPr>
              <a:t>從中學習如何與人相處，建立自信、發現優點。</a:t>
            </a:r>
            <a:endParaRPr lang="en-US" altLang="zh-TW" sz="4000" b="1" i="1" dirty="0" smtClean="0">
              <a:solidFill>
                <a:srgbClr val="FF0000"/>
              </a:solidFill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學習知識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363272" cy="3941792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語文方面：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背誦成語。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字詞的延伸。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大聲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唸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讀課文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流暢度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強調</a:t>
            </a:r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閱讀理解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，包括課文結構、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摘要。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從課文中進行延伸寫作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日記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93192" lvl="1" indent="0"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學習知識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數學方面：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放聲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思考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反省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思考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數學思考簿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能對同學表達想法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多方面</a:t>
            </a:r>
            <a:r>
              <a:rPr lang="zh-TW" altLang="en-US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思考</a:t>
            </a:r>
            <a:r>
              <a:rPr lang="zh-TW" altLang="en-US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，要即時培養</a:t>
            </a:r>
            <a:endParaRPr lang="en-US" altLang="zh-TW" sz="40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其他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89120"/>
          </a:xfrm>
        </p:spPr>
        <p:txBody>
          <a:bodyPr>
            <a:normAutofit lnSpcReduction="10000"/>
          </a:bodyPr>
          <a:lstStyle/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晨間閱讀十分鐘。</a:t>
            </a:r>
            <a:r>
              <a:rPr lang="zh-TW" altLang="en-US" sz="3000" dirty="0">
                <a:latin typeface="標楷體" panose="03000509000000000000" pitchFamily="65" charset="-120"/>
                <a:ea typeface="標楷體" panose="03000509000000000000" pitchFamily="65" charset="-120"/>
              </a:rPr>
              <a:t>隔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週星期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五有班級共讀。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專注力的訓練。提供轉述的練習。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多運動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提升專注力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/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孩子要有自我遊戲的時間，而不是看電視、玩電腦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平板、手機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成績計算：平時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成績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60%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月考</a:t>
            </a:r>
            <a:r>
              <a:rPr lang="zh-TW" altLang="en-US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成績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en-US" altLang="zh-TW" sz="3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%</a:t>
            </a:r>
            <a:endParaRPr lang="en-US" altLang="zh-TW" sz="30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3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buNone/>
            </a:pPr>
            <a:r>
              <a:rPr lang="zh-TW" altLang="en-US" sz="3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親師共同合作、營造良好的成長環境</a:t>
            </a:r>
            <a:endParaRPr lang="zh-TW" altLang="en-US" sz="36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hlinkClick r:id="rId2"/>
              </a:rPr>
              <a:t>班級網頁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3600" dirty="0" smtClean="0"/>
          </a:p>
          <a:p>
            <a:pPr>
              <a:buNone/>
            </a:pPr>
            <a:endParaRPr lang="en-US" altLang="zh-TW" sz="3600" dirty="0" smtClean="0"/>
          </a:p>
          <a:p>
            <a:pPr>
              <a:buNone/>
            </a:pPr>
            <a:r>
              <a:rPr lang="zh-TW" alt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zh-TW" altLang="en-US" sz="40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謝謝您的指教</a:t>
            </a:r>
            <a:endParaRPr lang="zh-TW" altLang="en-US" sz="4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officeimg.vo.msecnd.net/en-us/images/MH9004484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852936"/>
            <a:ext cx="3095626" cy="3095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</TotalTime>
  <Words>315</Words>
  <Application>Microsoft Office PowerPoint</Application>
  <PresentationFormat>如螢幕大小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微軟正黑體</vt:lpstr>
      <vt:lpstr>新細明體</vt:lpstr>
      <vt:lpstr>標楷體</vt:lpstr>
      <vt:lpstr>Calibri</vt:lpstr>
      <vt:lpstr>Constantia</vt:lpstr>
      <vt:lpstr>Wingdings</vt:lpstr>
      <vt:lpstr>Wingdings 2</vt:lpstr>
      <vt:lpstr>流線</vt:lpstr>
      <vt:lpstr>三甲親師懇談會</vt:lpstr>
      <vt:lpstr>會議流程  </vt:lpstr>
      <vt:lpstr>生活行為</vt:lpstr>
      <vt:lpstr>生活禮節</vt:lpstr>
      <vt:lpstr>團體生活</vt:lpstr>
      <vt:lpstr>學習知識</vt:lpstr>
      <vt:lpstr>學習知識</vt:lpstr>
      <vt:lpstr>其他</vt:lpstr>
      <vt:lpstr>班級網頁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一乙班級座談會</dc:title>
  <dc:creator>lin</dc:creator>
  <cp:lastModifiedBy>user</cp:lastModifiedBy>
  <cp:revision>40</cp:revision>
  <dcterms:created xsi:type="dcterms:W3CDTF">2012-09-09T09:49:36Z</dcterms:created>
  <dcterms:modified xsi:type="dcterms:W3CDTF">2016-09-03T12:46:00Z</dcterms:modified>
</cp:coreProperties>
</file>