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8" r:id="rId3"/>
    <p:sldId id="301" r:id="rId4"/>
    <p:sldId id="286" r:id="rId5"/>
    <p:sldId id="292" r:id="rId6"/>
    <p:sldId id="268" r:id="rId7"/>
    <p:sldId id="299" r:id="rId8"/>
    <p:sldId id="295" r:id="rId9"/>
    <p:sldId id="296" r:id="rId10"/>
    <p:sldId id="300" r:id="rId11"/>
    <p:sldId id="270" r:id="rId12"/>
    <p:sldId id="297" r:id="rId13"/>
    <p:sldId id="306" r:id="rId14"/>
    <p:sldId id="311" r:id="rId15"/>
    <p:sldId id="291" r:id="rId16"/>
    <p:sldId id="302" r:id="rId17"/>
    <p:sldId id="310" r:id="rId18"/>
    <p:sldId id="312" r:id="rId19"/>
    <p:sldId id="313" r:id="rId20"/>
    <p:sldId id="314" r:id="rId21"/>
    <p:sldId id="315" r:id="rId22"/>
    <p:sldId id="316" r:id="rId23"/>
    <p:sldId id="317" r:id="rId24"/>
    <p:sldId id="324" r:id="rId25"/>
    <p:sldId id="325" r:id="rId26"/>
    <p:sldId id="326" r:id="rId27"/>
    <p:sldId id="327" r:id="rId28"/>
    <p:sldId id="319" r:id="rId29"/>
    <p:sldId id="322" r:id="rId30"/>
    <p:sldId id="279" r:id="rId31"/>
    <p:sldId id="328" r:id="rId32"/>
    <p:sldId id="329" r:id="rId33"/>
    <p:sldId id="330" r:id="rId34"/>
    <p:sldId id="331" r:id="rId35"/>
    <p:sldId id="332" r:id="rId36"/>
    <p:sldId id="289" r:id="rId37"/>
    <p:sldId id="305" r:id="rId38"/>
    <p:sldId id="283" r:id="rId39"/>
    <p:sldId id="282" r:id="rId4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A8FF"/>
    <a:srgbClr val="009900"/>
    <a:srgbClr val="0066FF"/>
    <a:srgbClr val="996633"/>
    <a:srgbClr val="89B9FF"/>
    <a:srgbClr val="AFCFFF"/>
    <a:srgbClr val="3B8AFF"/>
    <a:srgbClr val="0053CC"/>
    <a:srgbClr val="002D70"/>
    <a:srgbClr val="29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562" autoAdjust="0"/>
  </p:normalViewPr>
  <p:slideViewPr>
    <p:cSldViewPr>
      <p:cViewPr varScale="1">
        <p:scale>
          <a:sx n="66" d="100"/>
          <a:sy n="66" d="100"/>
        </p:scale>
        <p:origin x="504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20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各年段佔畢業成績之比重</a:t>
            </a:r>
            <a:endParaRPr lang="zh-TW" altLang="en-US" sz="32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c:rich>
      </c:tx>
      <c:layout>
        <c:manualLayout>
          <c:xMode val="edge"/>
          <c:yMode val="edge"/>
          <c:x val="0.19109935968653058"/>
          <c:y val="5.47396883573280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0"/>
            <c:bubble3D val="0"/>
            <c:spPr>
              <a:solidFill>
                <a:srgbClr val="99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99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>
                <c:manualLayout>
                  <c:x val="0.28825349533812478"/>
                  <c:y val="-0.1334773782131730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工作表1!$A$2:$A$4</c:f>
              <c:strCache>
                <c:ptCount val="3"/>
                <c:pt idx="0">
                  <c:v>低年級</c:v>
                </c:pt>
                <c:pt idx="1">
                  <c:v>中年級</c:v>
                </c:pt>
                <c:pt idx="2">
                  <c:v>高年級</c:v>
                </c:pt>
              </c:strCache>
            </c:strRef>
          </c:cat>
          <c:val>
            <c:numRef>
              <c:f>工作表1!$B$2:$B$4</c:f>
              <c:numCache>
                <c:formatCode>0%</c:formatCode>
                <c:ptCount val="3"/>
                <c:pt idx="0">
                  <c:v>0.2</c:v>
                </c:pt>
                <c:pt idx="1">
                  <c:v>0.2</c:v>
                </c:pt>
                <c:pt idx="2">
                  <c:v>0.6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7024906037693929E-2"/>
          <c:y val="0.85955408705047198"/>
          <c:w val="0.9220729986876639"/>
          <c:h val="7.88636811023622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0"/>
            <c:bubble3D val="0"/>
            <c:spPr>
              <a:solidFill>
                <a:srgbClr val="CC33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99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24664522338188838"/>
                  <c:y val="-7.80421294457139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6904538495188101"/>
                  <c:y val="-0.237229980249689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2315802712160979"/>
                  <c:y val="1.501013943822484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1328587051618548"/>
                  <c:y val="7.47706217995987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8631014873140805E-2"/>
                  <c:y val="8.62342139324776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工作表1!$A$2:$A$6</c:f>
              <c:strCache>
                <c:ptCount val="5"/>
                <c:pt idx="0">
                  <c:v>期考</c:v>
                </c:pt>
                <c:pt idx="1">
                  <c:v>作閱</c:v>
                </c:pt>
                <c:pt idx="2">
                  <c:v>國習</c:v>
                </c:pt>
                <c:pt idx="3">
                  <c:v>筆記</c:v>
                </c:pt>
                <c:pt idx="4">
                  <c:v>生圈</c:v>
                </c:pt>
              </c:strCache>
            </c:strRef>
          </c:cat>
          <c:val>
            <c:numRef>
              <c:f>工作表1!$B$2:$B$6</c:f>
              <c:numCache>
                <c:formatCode>0%</c:formatCode>
                <c:ptCount val="5"/>
                <c:pt idx="0">
                  <c:v>0.5</c:v>
                </c:pt>
                <c:pt idx="1">
                  <c:v>0.2</c:v>
                </c:pt>
                <c:pt idx="2">
                  <c:v>0.15</c:v>
                </c:pt>
                <c:pt idx="3">
                  <c:v>0.1</c:v>
                </c:pt>
                <c:pt idx="4">
                  <c:v>0.05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461231408573931"/>
          <c:y val="0.33003017336956797"/>
          <c:w val="0.15343055555555554"/>
          <c:h val="0.426098127588038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baseline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0"/>
            <c:bubble3D val="0"/>
            <c:spPr>
              <a:solidFill>
                <a:srgbClr val="CC33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99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24664522338188838"/>
                  <c:y val="-7.80421294457139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8848982939632544"/>
                  <c:y val="-0.212671010359888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6760247156605421"/>
                  <c:y val="4.77554326246254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634142607174103E-2"/>
                  <c:y val="8.50035259203489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8631014873140805E-2"/>
                  <c:y val="8.62342139324776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工作表1!$A$2:$A$5</c:f>
              <c:strCache>
                <c:ptCount val="4"/>
                <c:pt idx="0">
                  <c:v>期考</c:v>
                </c:pt>
                <c:pt idx="1">
                  <c:v>平時考</c:v>
                </c:pt>
                <c:pt idx="2">
                  <c:v>數習</c:v>
                </c:pt>
                <c:pt idx="3">
                  <c:v>數作</c:v>
                </c:pt>
              </c:strCache>
            </c:strRef>
          </c:cat>
          <c:val>
            <c:numRef>
              <c:f>工作表1!$B$2:$B$5</c:f>
              <c:numCache>
                <c:formatCode>0%</c:formatCode>
                <c:ptCount val="4"/>
                <c:pt idx="0">
                  <c:v>0.5</c:v>
                </c:pt>
                <c:pt idx="1">
                  <c:v>0.25</c:v>
                </c:pt>
                <c:pt idx="2">
                  <c:v>0.2</c:v>
                </c:pt>
                <c:pt idx="3">
                  <c:v>0.05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433453630796156"/>
          <c:y val="0.28295881441411708"/>
          <c:w val="0.19370833333333334"/>
          <c:h val="0.473169486543489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0"/>
            <c:bubble3D val="0"/>
            <c:spPr>
              <a:solidFill>
                <a:srgbClr val="CC33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99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8811623638456604"/>
                  <c:y val="5.51536124525776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581184723639429E-3"/>
                  <c:y val="-0.3521171866634552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556476918064192"/>
                  <c:y val="-0.176975247399811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3680377717135073"/>
                  <c:y val="0.1100666062751476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8631014873140805E-2"/>
                  <c:y val="8.62342139324776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工作表1!$A$2:$A$5</c:f>
              <c:strCache>
                <c:ptCount val="4"/>
                <c:pt idx="0">
                  <c:v>期末測驗</c:v>
                </c:pt>
                <c:pt idx="1">
                  <c:v>閱讀記錄</c:v>
                </c:pt>
                <c:pt idx="2">
                  <c:v>平板實作</c:v>
                </c:pt>
                <c:pt idx="3">
                  <c:v>課堂參與</c:v>
                </c:pt>
              </c:strCache>
            </c:strRef>
          </c:cat>
          <c:val>
            <c:numRef>
              <c:f>工作表1!$B$2:$B$5</c:f>
              <c:numCache>
                <c:formatCode>0%</c:formatCode>
                <c:ptCount val="4"/>
                <c:pt idx="0">
                  <c:v>0.4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571786608210662"/>
          <c:y val="0.22761713802516795"/>
          <c:w val="0.27854211343464164"/>
          <c:h val="0.582084889370561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hyperlink" Target="&#24433;&#29255;-504&#35079;&#32722;&#24773;&#27841;5.MOV" TargetMode="External"/><Relationship Id="rId1" Type="http://schemas.openxmlformats.org/officeDocument/2006/relationships/hyperlink" Target="&#24433;&#29255;-504&#35079;&#32722;&#24773;&#27841;2.MOV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9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image" Target="../media/image2.gif"/><Relationship Id="rId4" Type="http://schemas.openxmlformats.org/officeDocument/2006/relationships/hyperlink" Target="&#26399;&#26411;&#32102;&#29518;--&#38263;&#23433;50202.doc" TargetMode="Externa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image" Target="../media/image2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11FE25-FD11-4DBC-B1FD-CC54F6ACE897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63CC4DF-2B3C-4C00-AA92-E736575E96CA}">
      <dgm:prSet phldrT="[文字]" custT="1"/>
      <dgm:spPr>
        <a:solidFill>
          <a:srgbClr val="8D5E2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sz="4400" b="1" dirty="0" smtClean="0">
              <a:latin typeface="華康POP1體W5" panose="040B0509000000000000" pitchFamily="81" charset="-120"/>
              <a:ea typeface="華康POP1體W5" panose="040B0509000000000000" pitchFamily="81" charset="-120"/>
            </a:rPr>
            <a:t>語文科教學</a:t>
          </a:r>
          <a:endParaRPr lang="en-US" altLang="zh-TW" sz="4400" b="1" dirty="0" smtClean="0">
            <a:latin typeface="華康POP1體W5" panose="040B0509000000000000" pitchFamily="81" charset="-120"/>
            <a:ea typeface="華康POP1體W5" panose="040B0509000000000000" pitchFamily="81" charset="-120"/>
          </a:endParaRPr>
        </a:p>
      </dgm:t>
    </dgm:pt>
    <dgm:pt modelId="{059CF828-2454-4223-ACC7-F743F327C376}" type="parTrans" cxnId="{A7CA8FCA-CC74-475E-9CDD-C8021118AC4F}">
      <dgm:prSet/>
      <dgm:spPr/>
      <dgm:t>
        <a:bodyPr/>
        <a:lstStyle/>
        <a:p>
          <a:endParaRPr lang="zh-TW" altLang="en-US"/>
        </a:p>
      </dgm:t>
    </dgm:pt>
    <dgm:pt modelId="{E77913FC-4CAD-4C06-88BB-19CD47DB21E1}" type="sibTrans" cxnId="{A7CA8FCA-CC74-475E-9CDD-C8021118AC4F}">
      <dgm:prSet/>
      <dgm:spPr/>
      <dgm:t>
        <a:bodyPr/>
        <a:lstStyle/>
        <a:p>
          <a:endParaRPr lang="zh-TW" altLang="en-US"/>
        </a:p>
      </dgm:t>
    </dgm:pt>
    <dgm:pt modelId="{EBE28F22-5C64-403F-A6F0-BB0B914803DF}">
      <dgm:prSet phldrT="[文字]" custT="1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寫作能力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4474084-4280-4C21-924D-180BA4F0EA65}" type="parTrans" cxnId="{945C9C7D-105C-4C4C-94C5-B1FBC868274A}">
      <dgm:prSet/>
      <dgm:spPr>
        <a:ln w="63500">
          <a:solidFill>
            <a:srgbClr val="009900"/>
          </a:solidFill>
          <a:tailEnd type="stealth"/>
        </a:ln>
      </dgm:spPr>
      <dgm:t>
        <a:bodyPr/>
        <a:lstStyle/>
        <a:p>
          <a:endParaRPr lang="zh-TW" altLang="en-US"/>
        </a:p>
      </dgm:t>
    </dgm:pt>
    <dgm:pt modelId="{C21BE245-E865-4F78-92B6-2F4E25B88AAB}" type="sibTrans" cxnId="{945C9C7D-105C-4C4C-94C5-B1FBC868274A}">
      <dgm:prSet/>
      <dgm:spPr/>
      <dgm:t>
        <a:bodyPr/>
        <a:lstStyle/>
        <a:p>
          <a:endParaRPr lang="zh-TW" altLang="en-US"/>
        </a:p>
      </dgm:t>
    </dgm:pt>
    <dgm:pt modelId="{91B26A99-8C96-46B8-ACE5-04B56F5F87AE}">
      <dgm:prSet phldrT="[文字]" custT="1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閱讀素養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B43E83E-82DB-4AC3-BA1B-AC7D9C03F1C7}" type="parTrans" cxnId="{477CEB00-1754-4E43-A761-792BC382CA81}">
      <dgm:prSet/>
      <dgm:spPr>
        <a:ln w="63500">
          <a:solidFill>
            <a:srgbClr val="009900"/>
          </a:solidFill>
          <a:tailEnd type="stealth"/>
        </a:ln>
      </dgm:spPr>
      <dgm:t>
        <a:bodyPr/>
        <a:lstStyle/>
        <a:p>
          <a:endParaRPr lang="zh-TW" altLang="en-US"/>
        </a:p>
      </dgm:t>
    </dgm:pt>
    <dgm:pt modelId="{984CF31C-92D9-4050-9A0C-6C5F0899F8F8}" type="sibTrans" cxnId="{477CEB00-1754-4E43-A761-792BC382CA81}">
      <dgm:prSet/>
      <dgm:spPr/>
      <dgm:t>
        <a:bodyPr/>
        <a:lstStyle/>
        <a:p>
          <a:endParaRPr lang="zh-TW" altLang="en-US"/>
        </a:p>
      </dgm:t>
    </dgm:pt>
    <dgm:pt modelId="{BC5BD0AE-0236-4404-82AB-0BC6976A9825}">
      <dgm:prSet phldrT="[文字]" custT="1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形音義辨別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D711883-BF45-430C-A572-495A9FC53FF3}" type="sibTrans" cxnId="{CCE85BB8-1A38-4A06-8604-87994341CD0F}">
      <dgm:prSet/>
      <dgm:spPr/>
      <dgm:t>
        <a:bodyPr/>
        <a:lstStyle/>
        <a:p>
          <a:endParaRPr lang="zh-TW" altLang="en-US"/>
        </a:p>
      </dgm:t>
    </dgm:pt>
    <dgm:pt modelId="{C82A2A40-53C3-475D-ACBF-0EE4D713B6A4}" type="parTrans" cxnId="{CCE85BB8-1A38-4A06-8604-87994341CD0F}">
      <dgm:prSet/>
      <dgm:spPr>
        <a:ln w="63500" cap="flat">
          <a:solidFill>
            <a:srgbClr val="009900"/>
          </a:solidFill>
          <a:round/>
          <a:tailEnd type="stealth"/>
        </a:ln>
      </dgm:spPr>
      <dgm:t>
        <a:bodyPr/>
        <a:lstStyle/>
        <a:p>
          <a:endParaRPr lang="zh-TW" altLang="en-US"/>
        </a:p>
      </dgm:t>
    </dgm:pt>
    <dgm:pt modelId="{6F8A585D-D149-42EC-8A90-239CF0C68163}">
      <dgm:prSet custT="1"/>
      <dgm:spPr>
        <a:solidFill>
          <a:srgbClr val="FF9933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回家作業</a:t>
          </a:r>
          <a:endParaRPr lang="zh-TW" altLang="en-US" sz="36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CA630E-9614-45F8-B717-7C201A4CBB83}" type="parTrans" cxnId="{9578FCFE-C742-4E98-B2FA-3DBDA8C93419}">
      <dgm:prSet/>
      <dgm:spPr>
        <a:ln w="63500">
          <a:solidFill>
            <a:srgbClr val="FF9933"/>
          </a:solidFill>
          <a:bevel/>
          <a:tailEnd type="stealth"/>
        </a:ln>
      </dgm:spPr>
      <dgm:t>
        <a:bodyPr/>
        <a:lstStyle/>
        <a:p>
          <a:endParaRPr lang="zh-TW" altLang="en-US"/>
        </a:p>
      </dgm:t>
    </dgm:pt>
    <dgm:pt modelId="{69E1CE16-D60B-4E6E-951A-83954729B0A0}" type="sibTrans" cxnId="{9578FCFE-C742-4E98-B2FA-3DBDA8C93419}">
      <dgm:prSet/>
      <dgm:spPr/>
      <dgm:t>
        <a:bodyPr/>
        <a:lstStyle/>
        <a:p>
          <a:endParaRPr lang="zh-TW" altLang="en-US"/>
        </a:p>
      </dgm:t>
    </dgm:pt>
    <dgm:pt modelId="{7471E33D-FB73-4BC7-B588-496499FF86FD}">
      <dgm:prSet custT="1"/>
      <dgm:spPr>
        <a:solidFill>
          <a:srgbClr val="0070C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口語表達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6A9A239-7B2E-409C-A9BD-59E111195F07}" type="parTrans" cxnId="{00C6A380-DB67-447D-9B62-6C1D9A5E74EA}">
      <dgm:prSet/>
      <dgm:spPr>
        <a:ln w="63500">
          <a:solidFill>
            <a:srgbClr val="0070C0"/>
          </a:solidFill>
          <a:tailEnd type="stealth"/>
        </a:ln>
      </dgm:spPr>
      <dgm:t>
        <a:bodyPr/>
        <a:lstStyle/>
        <a:p>
          <a:endParaRPr lang="zh-TW" altLang="en-US"/>
        </a:p>
      </dgm:t>
    </dgm:pt>
    <dgm:pt modelId="{13073F88-90E6-4C4B-90A3-E873F7BAF104}" type="sibTrans" cxnId="{00C6A380-DB67-447D-9B62-6C1D9A5E74EA}">
      <dgm:prSet/>
      <dgm:spPr/>
      <dgm:t>
        <a:bodyPr/>
        <a:lstStyle/>
        <a:p>
          <a:endParaRPr lang="zh-TW" altLang="en-US"/>
        </a:p>
      </dgm:t>
    </dgm:pt>
    <dgm:pt modelId="{FAC22E21-21AD-47AA-9B9A-81D61E2F3015}">
      <dgm:prSet custT="1"/>
      <dgm:spPr>
        <a:solidFill>
          <a:srgbClr val="FF9933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教學策略</a:t>
          </a:r>
          <a:endParaRPr lang="zh-TW" altLang="en-US" sz="3600" b="1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BD344E9-9065-4889-A971-E3B0897A5493}" type="parTrans" cxnId="{1B03E392-2FA0-4B61-A3A5-502FEBCEBA67}">
      <dgm:prSet/>
      <dgm:spPr>
        <a:ln w="63500">
          <a:solidFill>
            <a:srgbClr val="FF9933"/>
          </a:solidFill>
          <a:tailEnd type="stealth"/>
        </a:ln>
      </dgm:spPr>
      <dgm:t>
        <a:bodyPr/>
        <a:lstStyle/>
        <a:p>
          <a:endParaRPr lang="zh-TW" altLang="en-US"/>
        </a:p>
      </dgm:t>
    </dgm:pt>
    <dgm:pt modelId="{B8BF69AB-61A7-4275-A803-722BFEEDCACC}" type="sibTrans" cxnId="{1B03E392-2FA0-4B61-A3A5-502FEBCEBA67}">
      <dgm:prSet/>
      <dgm:spPr/>
      <dgm:t>
        <a:bodyPr/>
        <a:lstStyle/>
        <a:p>
          <a:endParaRPr lang="zh-TW" altLang="en-US"/>
        </a:p>
      </dgm:t>
    </dgm:pt>
    <dgm:pt modelId="{A5E2695C-0151-44EE-A4B2-346FACF02B6A}">
      <dgm:prSet custT="1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語文常識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B5A02B8-7C00-47AC-AC0C-906D285EC91C}" type="parTrans" cxnId="{147FD715-5D50-45AD-80C4-332172697CD4}">
      <dgm:prSet/>
      <dgm:spPr>
        <a:ln w="63500">
          <a:solidFill>
            <a:srgbClr val="009900"/>
          </a:solidFill>
          <a:tailEnd type="stealth"/>
        </a:ln>
      </dgm:spPr>
      <dgm:t>
        <a:bodyPr/>
        <a:lstStyle/>
        <a:p>
          <a:endParaRPr lang="zh-TW" altLang="en-US"/>
        </a:p>
      </dgm:t>
    </dgm:pt>
    <dgm:pt modelId="{A16DF464-04BB-40C9-960F-8429EDD1EBE9}" type="sibTrans" cxnId="{147FD715-5D50-45AD-80C4-332172697CD4}">
      <dgm:prSet/>
      <dgm:spPr/>
      <dgm:t>
        <a:bodyPr/>
        <a:lstStyle/>
        <a:p>
          <a:endParaRPr lang="zh-TW" altLang="en-US"/>
        </a:p>
      </dgm:t>
    </dgm:pt>
    <dgm:pt modelId="{9054063A-6E5F-4846-B48D-765494445C0E}" type="pres">
      <dgm:prSet presAssocID="{5211FE25-FD11-4DBC-B1FD-CC54F6ACE89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5EE2DB81-88A6-4C92-9558-648FFF294B73}" type="pres">
      <dgm:prSet presAssocID="{863CC4DF-2B3C-4C00-AA92-E736575E96CA}" presName="singleCycle" presStyleCnt="0"/>
      <dgm:spPr/>
    </dgm:pt>
    <dgm:pt modelId="{DC68EFE4-169F-46CC-B192-76B6BDD603E2}" type="pres">
      <dgm:prSet presAssocID="{863CC4DF-2B3C-4C00-AA92-E736575E96CA}" presName="singleCenter" presStyleLbl="node1" presStyleIdx="0" presStyleCnt="8" custScaleX="126667" custScaleY="89620" custLinFactNeighborX="6203" custLinFactNeighborY="-3723">
        <dgm:presLayoutVars>
          <dgm:chMax val="7"/>
          <dgm:chPref val="7"/>
        </dgm:presLayoutVars>
      </dgm:prSet>
      <dgm:spPr/>
      <dgm:t>
        <a:bodyPr/>
        <a:lstStyle/>
        <a:p>
          <a:endParaRPr lang="zh-TW" altLang="en-US"/>
        </a:p>
      </dgm:t>
    </dgm:pt>
    <dgm:pt modelId="{9942CC63-3415-49C6-B0FC-C56F55140C5E}" type="pres">
      <dgm:prSet presAssocID="{6B5A02B8-7C00-47AC-AC0C-906D285EC91C}" presName="Name56" presStyleLbl="parChTrans1D2" presStyleIdx="0" presStyleCnt="7"/>
      <dgm:spPr/>
      <dgm:t>
        <a:bodyPr/>
        <a:lstStyle/>
        <a:p>
          <a:endParaRPr lang="zh-TW" altLang="en-US"/>
        </a:p>
      </dgm:t>
    </dgm:pt>
    <dgm:pt modelId="{397B23FC-FB48-47B8-AA9D-352F99876770}" type="pres">
      <dgm:prSet presAssocID="{A5E2695C-0151-44EE-A4B2-346FACF02B6A}" presName="text0" presStyleLbl="node1" presStyleIdx="1" presStyleCnt="8" custScaleX="110972" custRadScaleRad="151913" custRadScaleInc="1756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82D2C0-D207-4994-BC17-A0894D9D1AC7}" type="pres">
      <dgm:prSet presAssocID="{C82A2A40-53C3-475D-ACBF-0EE4D713B6A4}" presName="Name56" presStyleLbl="parChTrans1D2" presStyleIdx="1" presStyleCnt="7"/>
      <dgm:spPr/>
      <dgm:t>
        <a:bodyPr/>
        <a:lstStyle/>
        <a:p>
          <a:endParaRPr lang="zh-TW" altLang="en-US"/>
        </a:p>
      </dgm:t>
    </dgm:pt>
    <dgm:pt modelId="{B83C45B8-E767-4CAD-98DA-5357BEE0E4D0}" type="pres">
      <dgm:prSet presAssocID="{BC5BD0AE-0236-4404-82AB-0BC6976A9825}" presName="text0" presStyleLbl="node1" presStyleIdx="2" presStyleCnt="8" custScaleX="152447" custScaleY="94099" custRadScaleRad="104254" custRadScaleInc="-18209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C85BBD-5A13-4059-B098-14E2A8F3AA25}" type="pres">
      <dgm:prSet presAssocID="{14474084-4280-4C21-924D-180BA4F0EA65}" presName="Name56" presStyleLbl="parChTrans1D2" presStyleIdx="2" presStyleCnt="7"/>
      <dgm:spPr/>
      <dgm:t>
        <a:bodyPr/>
        <a:lstStyle/>
        <a:p>
          <a:endParaRPr lang="zh-TW" altLang="en-US"/>
        </a:p>
      </dgm:t>
    </dgm:pt>
    <dgm:pt modelId="{9988DA12-9D4A-4465-8D3A-8FB7FEBC9365}" type="pres">
      <dgm:prSet presAssocID="{EBE28F22-5C64-403F-A6F0-BB0B914803DF}" presName="text0" presStyleLbl="node1" presStyleIdx="3" presStyleCnt="8" custRadScaleRad="112127" custRadScaleInc="-871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BEAAF8-AC38-4443-B37B-C6D568337B82}" type="pres">
      <dgm:prSet presAssocID="{C6A9A239-7B2E-409C-A9BD-59E111195F07}" presName="Name56" presStyleLbl="parChTrans1D2" presStyleIdx="3" presStyleCnt="7"/>
      <dgm:spPr/>
      <dgm:t>
        <a:bodyPr/>
        <a:lstStyle/>
        <a:p>
          <a:endParaRPr lang="zh-TW" altLang="en-US"/>
        </a:p>
      </dgm:t>
    </dgm:pt>
    <dgm:pt modelId="{73A3517E-1120-4D0B-934A-156EDBF07024}" type="pres">
      <dgm:prSet presAssocID="{7471E33D-FB73-4BC7-B588-496499FF86FD}" presName="text0" presStyleLbl="node1" presStyleIdx="4" presStyleCnt="8" custRadScaleRad="88275" custRadScaleInc="1113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57CBC8-4A70-418C-BD16-96C037EB17BA}" type="pres">
      <dgm:prSet presAssocID="{1B43E83E-82DB-4AC3-BA1B-AC7D9C03F1C7}" presName="Name56" presStyleLbl="parChTrans1D2" presStyleIdx="4" presStyleCnt="7"/>
      <dgm:spPr/>
      <dgm:t>
        <a:bodyPr/>
        <a:lstStyle/>
        <a:p>
          <a:endParaRPr lang="zh-TW" altLang="en-US"/>
        </a:p>
      </dgm:t>
    </dgm:pt>
    <dgm:pt modelId="{AB8201C0-1748-4A58-90A9-BDF00A7B850D}" type="pres">
      <dgm:prSet presAssocID="{91B26A99-8C96-46B8-ACE5-04B56F5F87AE}" presName="text0" presStyleLbl="node1" presStyleIdx="5" presStyleCnt="8" custRadScaleRad="114469" custRadScaleInc="-32839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4DC0B6-FB7E-44E5-A6EA-A45FA23A52D5}" type="pres">
      <dgm:prSet presAssocID="{0BD344E9-9065-4889-A971-E3B0897A5493}" presName="Name56" presStyleLbl="parChTrans1D2" presStyleIdx="5" presStyleCnt="7"/>
      <dgm:spPr/>
      <dgm:t>
        <a:bodyPr/>
        <a:lstStyle/>
        <a:p>
          <a:endParaRPr lang="zh-TW" altLang="en-US"/>
        </a:p>
      </dgm:t>
    </dgm:pt>
    <dgm:pt modelId="{5A3E43BE-1D2C-42E2-9C8F-636B4326026F}" type="pres">
      <dgm:prSet presAssocID="{FAC22E21-21AD-47AA-9B9A-81D61E2F3015}" presName="text0" presStyleLbl="node1" presStyleIdx="6" presStyleCnt="8" custRadScaleRad="90319" custRadScaleInc="4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ADBDA5-F3A6-4367-96B5-B6BDB9F643EA}" type="pres">
      <dgm:prSet presAssocID="{FCCA630E-9614-45F8-B717-7C201A4CBB83}" presName="Name56" presStyleLbl="parChTrans1D2" presStyleIdx="6" presStyleCnt="7"/>
      <dgm:spPr/>
      <dgm:t>
        <a:bodyPr/>
        <a:lstStyle/>
        <a:p>
          <a:endParaRPr lang="zh-TW" altLang="en-US"/>
        </a:p>
      </dgm:t>
    </dgm:pt>
    <dgm:pt modelId="{8EEDE37B-AF6E-4437-820C-183EBA5B439A}" type="pres">
      <dgm:prSet presAssocID="{6F8A585D-D149-42EC-8A90-239CF0C68163}" presName="text0" presStyleLbl="node1" presStyleIdx="7" presStyleCnt="8" custScaleX="103821" custScaleY="92030" custRadScaleRad="125149" custRadScaleInc="1049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2A40FCA-9E4F-454B-A54C-5B74E601F80B}" type="presOf" srcId="{FAC22E21-21AD-47AA-9B9A-81D61E2F3015}" destId="{5A3E43BE-1D2C-42E2-9C8F-636B4326026F}" srcOrd="0" destOrd="0" presId="urn:microsoft.com/office/officeart/2008/layout/RadialCluster"/>
    <dgm:cxn modelId="{1B03E392-2FA0-4B61-A3A5-502FEBCEBA67}" srcId="{863CC4DF-2B3C-4C00-AA92-E736575E96CA}" destId="{FAC22E21-21AD-47AA-9B9A-81D61E2F3015}" srcOrd="5" destOrd="0" parTransId="{0BD344E9-9065-4889-A971-E3B0897A5493}" sibTransId="{B8BF69AB-61A7-4275-A803-722BFEEDCACC}"/>
    <dgm:cxn modelId="{8942CC54-15A6-448A-8798-286CD949E78F}" type="presOf" srcId="{C82A2A40-53C3-475D-ACBF-0EE4D713B6A4}" destId="{2A82D2C0-D207-4994-BC17-A0894D9D1AC7}" srcOrd="0" destOrd="0" presId="urn:microsoft.com/office/officeart/2008/layout/RadialCluster"/>
    <dgm:cxn modelId="{C9632456-66CF-4072-9EEC-CB8E0A7D6FB6}" type="presOf" srcId="{FCCA630E-9614-45F8-B717-7C201A4CBB83}" destId="{18ADBDA5-F3A6-4367-96B5-B6BDB9F643EA}" srcOrd="0" destOrd="0" presId="urn:microsoft.com/office/officeart/2008/layout/RadialCluster"/>
    <dgm:cxn modelId="{D89AB1E1-6225-44E9-99F3-2165BB0D4927}" type="presOf" srcId="{6F8A585D-D149-42EC-8A90-239CF0C68163}" destId="{8EEDE37B-AF6E-4437-820C-183EBA5B439A}" srcOrd="0" destOrd="0" presId="urn:microsoft.com/office/officeart/2008/layout/RadialCluster"/>
    <dgm:cxn modelId="{2863C214-38F9-4A7F-A2D3-0FFF87DACA84}" type="presOf" srcId="{91B26A99-8C96-46B8-ACE5-04B56F5F87AE}" destId="{AB8201C0-1748-4A58-90A9-BDF00A7B850D}" srcOrd="0" destOrd="0" presId="urn:microsoft.com/office/officeart/2008/layout/RadialCluster"/>
    <dgm:cxn modelId="{E779D781-4C07-4779-82A2-FE91E069D9C8}" type="presOf" srcId="{EBE28F22-5C64-403F-A6F0-BB0B914803DF}" destId="{9988DA12-9D4A-4465-8D3A-8FB7FEBC9365}" srcOrd="0" destOrd="0" presId="urn:microsoft.com/office/officeart/2008/layout/RadialCluster"/>
    <dgm:cxn modelId="{E32D0F83-BD6D-4167-9112-E638DACD563E}" type="presOf" srcId="{863CC4DF-2B3C-4C00-AA92-E736575E96CA}" destId="{DC68EFE4-169F-46CC-B192-76B6BDD603E2}" srcOrd="0" destOrd="0" presId="urn:microsoft.com/office/officeart/2008/layout/RadialCluster"/>
    <dgm:cxn modelId="{76A0DDF4-74A9-4DDF-97DB-846299417503}" type="presOf" srcId="{6B5A02B8-7C00-47AC-AC0C-906D285EC91C}" destId="{9942CC63-3415-49C6-B0FC-C56F55140C5E}" srcOrd="0" destOrd="0" presId="urn:microsoft.com/office/officeart/2008/layout/RadialCluster"/>
    <dgm:cxn modelId="{E66E796E-9AE2-48F4-85D0-62C2565719E1}" type="presOf" srcId="{0BD344E9-9065-4889-A971-E3B0897A5493}" destId="{FD4DC0B6-FB7E-44E5-A6EA-A45FA23A52D5}" srcOrd="0" destOrd="0" presId="urn:microsoft.com/office/officeart/2008/layout/RadialCluster"/>
    <dgm:cxn modelId="{B05EC670-B99B-42D5-B826-1F76A31B8B25}" type="presOf" srcId="{A5E2695C-0151-44EE-A4B2-346FACF02B6A}" destId="{397B23FC-FB48-47B8-AA9D-352F99876770}" srcOrd="0" destOrd="0" presId="urn:microsoft.com/office/officeart/2008/layout/RadialCluster"/>
    <dgm:cxn modelId="{477CEB00-1754-4E43-A761-792BC382CA81}" srcId="{863CC4DF-2B3C-4C00-AA92-E736575E96CA}" destId="{91B26A99-8C96-46B8-ACE5-04B56F5F87AE}" srcOrd="4" destOrd="0" parTransId="{1B43E83E-82DB-4AC3-BA1B-AC7D9C03F1C7}" sibTransId="{984CF31C-92D9-4050-9A0C-6C5F0899F8F8}"/>
    <dgm:cxn modelId="{F5194E8E-3491-4997-99E2-82FC510777AC}" type="presOf" srcId="{7471E33D-FB73-4BC7-B588-496499FF86FD}" destId="{73A3517E-1120-4D0B-934A-156EDBF07024}" srcOrd="0" destOrd="0" presId="urn:microsoft.com/office/officeart/2008/layout/RadialCluster"/>
    <dgm:cxn modelId="{F48F0171-8196-4C7A-B336-FDD56E9D1439}" type="presOf" srcId="{5211FE25-FD11-4DBC-B1FD-CC54F6ACE897}" destId="{9054063A-6E5F-4846-B48D-765494445C0E}" srcOrd="0" destOrd="0" presId="urn:microsoft.com/office/officeart/2008/layout/RadialCluster"/>
    <dgm:cxn modelId="{44ABDC3F-1752-4816-8277-634646B8925C}" type="presOf" srcId="{1B43E83E-82DB-4AC3-BA1B-AC7D9C03F1C7}" destId="{4357CBC8-4A70-418C-BD16-96C037EB17BA}" srcOrd="0" destOrd="0" presId="urn:microsoft.com/office/officeart/2008/layout/RadialCluster"/>
    <dgm:cxn modelId="{99FC2AC1-C2D3-49A7-9015-CC933E1A8649}" type="presOf" srcId="{BC5BD0AE-0236-4404-82AB-0BC6976A9825}" destId="{B83C45B8-E767-4CAD-98DA-5357BEE0E4D0}" srcOrd="0" destOrd="0" presId="urn:microsoft.com/office/officeart/2008/layout/RadialCluster"/>
    <dgm:cxn modelId="{9661153D-DF23-4757-83DC-847CFE8EDC5F}" type="presOf" srcId="{14474084-4280-4C21-924D-180BA4F0EA65}" destId="{D0C85BBD-5A13-4059-B098-14E2A8F3AA25}" srcOrd="0" destOrd="0" presId="urn:microsoft.com/office/officeart/2008/layout/RadialCluster"/>
    <dgm:cxn modelId="{147FD715-5D50-45AD-80C4-332172697CD4}" srcId="{863CC4DF-2B3C-4C00-AA92-E736575E96CA}" destId="{A5E2695C-0151-44EE-A4B2-346FACF02B6A}" srcOrd="0" destOrd="0" parTransId="{6B5A02B8-7C00-47AC-AC0C-906D285EC91C}" sibTransId="{A16DF464-04BB-40C9-960F-8429EDD1EBE9}"/>
    <dgm:cxn modelId="{9578FCFE-C742-4E98-B2FA-3DBDA8C93419}" srcId="{863CC4DF-2B3C-4C00-AA92-E736575E96CA}" destId="{6F8A585D-D149-42EC-8A90-239CF0C68163}" srcOrd="6" destOrd="0" parTransId="{FCCA630E-9614-45F8-B717-7C201A4CBB83}" sibTransId="{69E1CE16-D60B-4E6E-951A-83954729B0A0}"/>
    <dgm:cxn modelId="{CCE85BB8-1A38-4A06-8604-87994341CD0F}" srcId="{863CC4DF-2B3C-4C00-AA92-E736575E96CA}" destId="{BC5BD0AE-0236-4404-82AB-0BC6976A9825}" srcOrd="1" destOrd="0" parTransId="{C82A2A40-53C3-475D-ACBF-0EE4D713B6A4}" sibTransId="{9D711883-BF45-430C-A572-495A9FC53FF3}"/>
    <dgm:cxn modelId="{945C9C7D-105C-4C4C-94C5-B1FBC868274A}" srcId="{863CC4DF-2B3C-4C00-AA92-E736575E96CA}" destId="{EBE28F22-5C64-403F-A6F0-BB0B914803DF}" srcOrd="2" destOrd="0" parTransId="{14474084-4280-4C21-924D-180BA4F0EA65}" sibTransId="{C21BE245-E865-4F78-92B6-2F4E25B88AAB}"/>
    <dgm:cxn modelId="{CB372C94-7A73-4B25-86DC-3CA5F139501F}" type="presOf" srcId="{C6A9A239-7B2E-409C-A9BD-59E111195F07}" destId="{6FBEAAF8-AC38-4443-B37B-C6D568337B82}" srcOrd="0" destOrd="0" presId="urn:microsoft.com/office/officeart/2008/layout/RadialCluster"/>
    <dgm:cxn modelId="{A7CA8FCA-CC74-475E-9CDD-C8021118AC4F}" srcId="{5211FE25-FD11-4DBC-B1FD-CC54F6ACE897}" destId="{863CC4DF-2B3C-4C00-AA92-E736575E96CA}" srcOrd="0" destOrd="0" parTransId="{059CF828-2454-4223-ACC7-F743F327C376}" sibTransId="{E77913FC-4CAD-4C06-88BB-19CD47DB21E1}"/>
    <dgm:cxn modelId="{00C6A380-DB67-447D-9B62-6C1D9A5E74EA}" srcId="{863CC4DF-2B3C-4C00-AA92-E736575E96CA}" destId="{7471E33D-FB73-4BC7-B588-496499FF86FD}" srcOrd="3" destOrd="0" parTransId="{C6A9A239-7B2E-409C-A9BD-59E111195F07}" sibTransId="{13073F88-90E6-4C4B-90A3-E873F7BAF104}"/>
    <dgm:cxn modelId="{8FCCD60A-7A4E-4246-9962-09539ADC2DC3}" type="presParOf" srcId="{9054063A-6E5F-4846-B48D-765494445C0E}" destId="{5EE2DB81-88A6-4C92-9558-648FFF294B73}" srcOrd="0" destOrd="0" presId="urn:microsoft.com/office/officeart/2008/layout/RadialCluster"/>
    <dgm:cxn modelId="{7072C7B4-A55F-41A7-9FCF-FD362AA2F40A}" type="presParOf" srcId="{5EE2DB81-88A6-4C92-9558-648FFF294B73}" destId="{DC68EFE4-169F-46CC-B192-76B6BDD603E2}" srcOrd="0" destOrd="0" presId="urn:microsoft.com/office/officeart/2008/layout/RadialCluster"/>
    <dgm:cxn modelId="{0B64BDAD-D249-41A4-B7CA-DEC569A8DF13}" type="presParOf" srcId="{5EE2DB81-88A6-4C92-9558-648FFF294B73}" destId="{9942CC63-3415-49C6-B0FC-C56F55140C5E}" srcOrd="1" destOrd="0" presId="urn:microsoft.com/office/officeart/2008/layout/RadialCluster"/>
    <dgm:cxn modelId="{8A172E34-DBD0-4EEC-AF35-7D623C44CBB4}" type="presParOf" srcId="{5EE2DB81-88A6-4C92-9558-648FFF294B73}" destId="{397B23FC-FB48-47B8-AA9D-352F99876770}" srcOrd="2" destOrd="0" presId="urn:microsoft.com/office/officeart/2008/layout/RadialCluster"/>
    <dgm:cxn modelId="{59BE8A85-B7E0-4B80-9D37-3F977B5B1C6A}" type="presParOf" srcId="{5EE2DB81-88A6-4C92-9558-648FFF294B73}" destId="{2A82D2C0-D207-4994-BC17-A0894D9D1AC7}" srcOrd="3" destOrd="0" presId="urn:microsoft.com/office/officeart/2008/layout/RadialCluster"/>
    <dgm:cxn modelId="{9C546C78-CD33-4701-9BB4-BA566E1D4C58}" type="presParOf" srcId="{5EE2DB81-88A6-4C92-9558-648FFF294B73}" destId="{B83C45B8-E767-4CAD-98DA-5357BEE0E4D0}" srcOrd="4" destOrd="0" presId="urn:microsoft.com/office/officeart/2008/layout/RadialCluster"/>
    <dgm:cxn modelId="{C6BE2A5D-36B6-4D32-865E-F1473E891786}" type="presParOf" srcId="{5EE2DB81-88A6-4C92-9558-648FFF294B73}" destId="{D0C85BBD-5A13-4059-B098-14E2A8F3AA25}" srcOrd="5" destOrd="0" presId="urn:microsoft.com/office/officeart/2008/layout/RadialCluster"/>
    <dgm:cxn modelId="{13C7BB5E-BDD9-4683-BF8B-93ACD89E9AFD}" type="presParOf" srcId="{5EE2DB81-88A6-4C92-9558-648FFF294B73}" destId="{9988DA12-9D4A-4465-8D3A-8FB7FEBC9365}" srcOrd="6" destOrd="0" presId="urn:microsoft.com/office/officeart/2008/layout/RadialCluster"/>
    <dgm:cxn modelId="{BCC594A4-84A2-426E-8529-1BC0FC39658F}" type="presParOf" srcId="{5EE2DB81-88A6-4C92-9558-648FFF294B73}" destId="{6FBEAAF8-AC38-4443-B37B-C6D568337B82}" srcOrd="7" destOrd="0" presId="urn:microsoft.com/office/officeart/2008/layout/RadialCluster"/>
    <dgm:cxn modelId="{2731F5C1-1A6E-492A-BB62-DEBA29A02D1D}" type="presParOf" srcId="{5EE2DB81-88A6-4C92-9558-648FFF294B73}" destId="{73A3517E-1120-4D0B-934A-156EDBF07024}" srcOrd="8" destOrd="0" presId="urn:microsoft.com/office/officeart/2008/layout/RadialCluster"/>
    <dgm:cxn modelId="{8E260A6B-9529-427D-A25D-AE12534579E7}" type="presParOf" srcId="{5EE2DB81-88A6-4C92-9558-648FFF294B73}" destId="{4357CBC8-4A70-418C-BD16-96C037EB17BA}" srcOrd="9" destOrd="0" presId="urn:microsoft.com/office/officeart/2008/layout/RadialCluster"/>
    <dgm:cxn modelId="{4DF7BCB2-5EE1-4550-9990-943007585EEE}" type="presParOf" srcId="{5EE2DB81-88A6-4C92-9558-648FFF294B73}" destId="{AB8201C0-1748-4A58-90A9-BDF00A7B850D}" srcOrd="10" destOrd="0" presId="urn:microsoft.com/office/officeart/2008/layout/RadialCluster"/>
    <dgm:cxn modelId="{66E7B164-E819-4F9F-B3CC-2BFC86ABF57E}" type="presParOf" srcId="{5EE2DB81-88A6-4C92-9558-648FFF294B73}" destId="{FD4DC0B6-FB7E-44E5-A6EA-A45FA23A52D5}" srcOrd="11" destOrd="0" presId="urn:microsoft.com/office/officeart/2008/layout/RadialCluster"/>
    <dgm:cxn modelId="{4FC2745C-C331-4F08-99AC-9BFFEF26898F}" type="presParOf" srcId="{5EE2DB81-88A6-4C92-9558-648FFF294B73}" destId="{5A3E43BE-1D2C-42E2-9C8F-636B4326026F}" srcOrd="12" destOrd="0" presId="urn:microsoft.com/office/officeart/2008/layout/RadialCluster"/>
    <dgm:cxn modelId="{78726F23-CCBE-41F2-857F-8EA736EE3461}" type="presParOf" srcId="{5EE2DB81-88A6-4C92-9558-648FFF294B73}" destId="{18ADBDA5-F3A6-4367-96B5-B6BDB9F643EA}" srcOrd="13" destOrd="0" presId="urn:microsoft.com/office/officeart/2008/layout/RadialCluster"/>
    <dgm:cxn modelId="{9C97C34D-1375-4EE3-91AF-4D0E01E947BB}" type="presParOf" srcId="{5EE2DB81-88A6-4C92-9558-648FFF294B73}" destId="{8EEDE37B-AF6E-4437-820C-183EBA5B439A}" srcOrd="14" destOrd="0" presId="urn:microsoft.com/office/officeart/2008/layout/RadialCluster"/>
  </dgm:cxnLst>
  <dgm:bg/>
  <dgm:whole>
    <a:ln w="412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AFDE7DD-40A7-44B3-8FB6-A0549BA70E3F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CC21A49-57BE-4F5E-AAF5-58F11D3E58B5}">
      <dgm:prSet phldrT="[文字]" custT="1"/>
      <dgm:spPr/>
      <dgm:t>
        <a:bodyPr/>
        <a:lstStyle/>
        <a:p>
          <a:r>
            <a:rPr lang="zh-TW" altLang="en-US" sz="4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作業</a:t>
          </a:r>
          <a:endParaRPr lang="zh-TW" altLang="en-US" sz="4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C77866B-2407-4E08-8CF0-1F9C18BF7E13}" type="parTrans" cxnId="{0E5068FF-ADA2-4D18-BDD7-8C3E414DDD32}">
      <dgm:prSet/>
      <dgm:spPr/>
      <dgm:t>
        <a:bodyPr/>
        <a:lstStyle/>
        <a:p>
          <a:endParaRPr lang="zh-TW" altLang="en-US" sz="1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33BB26D-8C90-4E1C-B573-EC4B3358186A}" type="sibTrans" cxnId="{0E5068FF-ADA2-4D18-BDD7-8C3E414DDD32}">
      <dgm:prSet/>
      <dgm:spPr/>
      <dgm:t>
        <a:bodyPr/>
        <a:lstStyle/>
        <a:p>
          <a:endParaRPr lang="zh-TW" altLang="en-US" sz="1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D2ED52C-1278-496F-A6DF-3B3AEF96182B}">
      <dgm:prSet phldrT="[文字]" custT="1"/>
      <dgm:spPr/>
      <dgm:t>
        <a:bodyPr/>
        <a:lstStyle/>
        <a:p>
          <a:r>
            <a:rPr lang="zh-TW" altLang="en-US" sz="4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壓力</a:t>
          </a:r>
          <a:endParaRPr lang="zh-TW" altLang="en-US" sz="4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015CE32-07B0-4023-AF84-DF16537702CF}" type="parTrans" cxnId="{25A36BF1-587B-4DBD-9D6F-DD2730FAFF95}">
      <dgm:prSet/>
      <dgm:spPr/>
      <dgm:t>
        <a:bodyPr/>
        <a:lstStyle/>
        <a:p>
          <a:endParaRPr lang="zh-TW" altLang="en-US" sz="1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AB3AA03-2165-47A7-8720-60484A02F256}" type="sibTrans" cxnId="{25A36BF1-587B-4DBD-9D6F-DD2730FAFF95}">
      <dgm:prSet/>
      <dgm:spPr/>
      <dgm:t>
        <a:bodyPr/>
        <a:lstStyle/>
        <a:p>
          <a:endParaRPr lang="zh-TW" altLang="en-US" sz="1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99CDDD1-A577-4E59-9D7B-94F519E5C76B}" type="pres">
      <dgm:prSet presAssocID="{7AFDE7DD-40A7-44B3-8FB6-A0549BA70E3F}" presName="compositeShape" presStyleCnt="0">
        <dgm:presLayoutVars>
          <dgm:chMax val="2"/>
          <dgm:dir/>
          <dgm:resizeHandles val="exact"/>
        </dgm:presLayoutVars>
      </dgm:prSet>
      <dgm:spPr/>
    </dgm:pt>
    <dgm:pt modelId="{C6671DDB-A68C-4022-A5CC-56D4A0D8C5EA}" type="pres">
      <dgm:prSet presAssocID="{7AFDE7DD-40A7-44B3-8FB6-A0549BA70E3F}" presName="divider" presStyleLbl="fgShp" presStyleIdx="0" presStyleCn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CFAF99C-B1EE-4CF6-BADC-26534E806021}" type="pres">
      <dgm:prSet presAssocID="{3CC21A49-57BE-4F5E-AAF5-58F11D3E58B5}" presName="downArrow" presStyleLbl="node1" presStyleIdx="0" presStyleCnt="2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C77D2F0A-5B5F-44E7-A6DF-FF10D378DE15}" type="pres">
      <dgm:prSet presAssocID="{3CC21A49-57BE-4F5E-AAF5-58F11D3E58B5}" presName="downArrowText" presStyleLbl="revTx" presStyleIdx="0" presStyleCnt="2">
        <dgm:presLayoutVars>
          <dgm:bulletEnabled val="1"/>
        </dgm:presLayoutVars>
      </dgm:prSet>
      <dgm:spPr/>
    </dgm:pt>
    <dgm:pt modelId="{E809F360-4EB3-4FD5-9E5F-A503DDB99491}" type="pres">
      <dgm:prSet presAssocID="{3D2ED52C-1278-496F-A6DF-3B3AEF96182B}" presName="upArrow" presStyleLbl="node1" presStyleIdx="1" presStyleCnt="2"/>
      <dgm:spPr>
        <a:solidFill>
          <a:srgbClr val="FFC0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72C60AAE-176F-473A-97B8-5BEC31824C34}" type="pres">
      <dgm:prSet presAssocID="{3D2ED52C-1278-496F-A6DF-3B3AEF96182B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8A0986A9-906F-43D2-8E4A-DC3A78CDB26E}" type="presOf" srcId="{3D2ED52C-1278-496F-A6DF-3B3AEF96182B}" destId="{72C60AAE-176F-473A-97B8-5BEC31824C34}" srcOrd="0" destOrd="0" presId="urn:microsoft.com/office/officeart/2005/8/layout/arrow3"/>
    <dgm:cxn modelId="{EA17C329-F22F-4E9E-ACF4-C27E7D45F086}" type="presOf" srcId="{3CC21A49-57BE-4F5E-AAF5-58F11D3E58B5}" destId="{C77D2F0A-5B5F-44E7-A6DF-FF10D378DE15}" srcOrd="0" destOrd="0" presId="urn:microsoft.com/office/officeart/2005/8/layout/arrow3"/>
    <dgm:cxn modelId="{25A36BF1-587B-4DBD-9D6F-DD2730FAFF95}" srcId="{7AFDE7DD-40A7-44B3-8FB6-A0549BA70E3F}" destId="{3D2ED52C-1278-496F-A6DF-3B3AEF96182B}" srcOrd="1" destOrd="0" parTransId="{9015CE32-07B0-4023-AF84-DF16537702CF}" sibTransId="{3AB3AA03-2165-47A7-8720-60484A02F256}"/>
    <dgm:cxn modelId="{0E5068FF-ADA2-4D18-BDD7-8C3E414DDD32}" srcId="{7AFDE7DD-40A7-44B3-8FB6-A0549BA70E3F}" destId="{3CC21A49-57BE-4F5E-AAF5-58F11D3E58B5}" srcOrd="0" destOrd="0" parTransId="{5C77866B-2407-4E08-8CF0-1F9C18BF7E13}" sibTransId="{433BB26D-8C90-4E1C-B573-EC4B3358186A}"/>
    <dgm:cxn modelId="{95DF7D09-7A79-4000-B7B1-E569691D6188}" type="presOf" srcId="{7AFDE7DD-40A7-44B3-8FB6-A0549BA70E3F}" destId="{E99CDDD1-A577-4E59-9D7B-94F519E5C76B}" srcOrd="0" destOrd="0" presId="urn:microsoft.com/office/officeart/2005/8/layout/arrow3"/>
    <dgm:cxn modelId="{4D738D25-5179-4EDE-8EE1-1A0354AFAADE}" type="presParOf" srcId="{E99CDDD1-A577-4E59-9D7B-94F519E5C76B}" destId="{C6671DDB-A68C-4022-A5CC-56D4A0D8C5EA}" srcOrd="0" destOrd="0" presId="urn:microsoft.com/office/officeart/2005/8/layout/arrow3"/>
    <dgm:cxn modelId="{D706457D-AB40-41C8-94D3-A77F2B3A9B60}" type="presParOf" srcId="{E99CDDD1-A577-4E59-9D7B-94F519E5C76B}" destId="{4CFAF99C-B1EE-4CF6-BADC-26534E806021}" srcOrd="1" destOrd="0" presId="urn:microsoft.com/office/officeart/2005/8/layout/arrow3"/>
    <dgm:cxn modelId="{806143E5-B52E-4754-B1B5-598923B8777F}" type="presParOf" srcId="{E99CDDD1-A577-4E59-9D7B-94F519E5C76B}" destId="{C77D2F0A-5B5F-44E7-A6DF-FF10D378DE15}" srcOrd="2" destOrd="0" presId="urn:microsoft.com/office/officeart/2005/8/layout/arrow3"/>
    <dgm:cxn modelId="{43CC94AB-31C0-49B3-8E63-D5EE10190E5C}" type="presParOf" srcId="{E99CDDD1-A577-4E59-9D7B-94F519E5C76B}" destId="{E809F360-4EB3-4FD5-9E5F-A503DDB99491}" srcOrd="3" destOrd="0" presId="urn:microsoft.com/office/officeart/2005/8/layout/arrow3"/>
    <dgm:cxn modelId="{10286F42-1368-4B58-8D27-5B0E2B300C40}" type="presParOf" srcId="{E99CDDD1-A577-4E59-9D7B-94F519E5C76B}" destId="{72C60AAE-176F-473A-97B8-5BEC31824C34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AFDE7DD-40A7-44B3-8FB6-A0549BA70E3F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CC21A49-57BE-4F5E-AAF5-58F11D3E58B5}">
      <dgm:prSet phldrT="[文字]" custT="1"/>
      <dgm:spPr/>
      <dgm:t>
        <a:bodyPr/>
        <a:lstStyle/>
        <a:p>
          <a:r>
            <a:rPr lang="zh-TW" altLang="en-US" sz="4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嚴格</a:t>
          </a:r>
          <a:endParaRPr lang="zh-TW" altLang="en-US" sz="4800" b="1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C77866B-2407-4E08-8CF0-1F9C18BF7E13}" type="parTrans" cxnId="{0E5068FF-ADA2-4D18-BDD7-8C3E414DDD32}">
      <dgm:prSet/>
      <dgm:spPr/>
      <dgm:t>
        <a:bodyPr/>
        <a:lstStyle/>
        <a:p>
          <a:endParaRPr lang="zh-TW" altLang="en-US" sz="1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33BB26D-8C90-4E1C-B573-EC4B3358186A}" type="sibTrans" cxnId="{0E5068FF-ADA2-4D18-BDD7-8C3E414DDD32}">
      <dgm:prSet/>
      <dgm:spPr/>
      <dgm:t>
        <a:bodyPr/>
        <a:lstStyle/>
        <a:p>
          <a:endParaRPr lang="zh-TW" altLang="en-US" sz="1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D2ED52C-1278-496F-A6DF-3B3AEF96182B}">
      <dgm:prSet phldrT="[文字]" custT="1"/>
      <dgm:spPr/>
      <dgm:t>
        <a:bodyPr/>
        <a:lstStyle/>
        <a:p>
          <a:r>
            <a:rPr lang="zh-TW" altLang="en-US" sz="48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輕鬆</a:t>
          </a:r>
          <a:endParaRPr lang="zh-TW" altLang="en-US" sz="4800" b="1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015CE32-07B0-4023-AF84-DF16537702CF}" type="parTrans" cxnId="{25A36BF1-587B-4DBD-9D6F-DD2730FAFF95}">
      <dgm:prSet/>
      <dgm:spPr/>
      <dgm:t>
        <a:bodyPr/>
        <a:lstStyle/>
        <a:p>
          <a:endParaRPr lang="zh-TW" altLang="en-US" sz="1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AB3AA03-2165-47A7-8720-60484A02F256}" type="sibTrans" cxnId="{25A36BF1-587B-4DBD-9D6F-DD2730FAFF95}">
      <dgm:prSet/>
      <dgm:spPr/>
      <dgm:t>
        <a:bodyPr/>
        <a:lstStyle/>
        <a:p>
          <a:endParaRPr lang="zh-TW" altLang="en-US" sz="1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99CDDD1-A577-4E59-9D7B-94F519E5C76B}" type="pres">
      <dgm:prSet presAssocID="{7AFDE7DD-40A7-44B3-8FB6-A0549BA70E3F}" presName="compositeShape" presStyleCnt="0">
        <dgm:presLayoutVars>
          <dgm:chMax val="2"/>
          <dgm:dir/>
          <dgm:resizeHandles val="exact"/>
        </dgm:presLayoutVars>
      </dgm:prSet>
      <dgm:spPr/>
    </dgm:pt>
    <dgm:pt modelId="{C6671DDB-A68C-4022-A5CC-56D4A0D8C5EA}" type="pres">
      <dgm:prSet presAssocID="{7AFDE7DD-40A7-44B3-8FB6-A0549BA70E3F}" presName="divider" presStyleLbl="fgShp" presStyleIdx="0" presStyleCn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CFAF99C-B1EE-4CF6-BADC-26534E806021}" type="pres">
      <dgm:prSet presAssocID="{3CC21A49-57BE-4F5E-AAF5-58F11D3E58B5}" presName="downArrow" presStyleLbl="node1" presStyleIdx="0" presStyleCnt="2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C77D2F0A-5B5F-44E7-A6DF-FF10D378DE15}" type="pres">
      <dgm:prSet presAssocID="{3CC21A49-57BE-4F5E-AAF5-58F11D3E58B5}" presName="downArrowText" presStyleLbl="revTx" presStyleIdx="0" presStyleCnt="2">
        <dgm:presLayoutVars>
          <dgm:bulletEnabled val="1"/>
        </dgm:presLayoutVars>
      </dgm:prSet>
      <dgm:spPr/>
    </dgm:pt>
    <dgm:pt modelId="{E809F360-4EB3-4FD5-9E5F-A503DDB99491}" type="pres">
      <dgm:prSet presAssocID="{3D2ED52C-1278-496F-A6DF-3B3AEF96182B}" presName="upArrow" presStyleLbl="node1" presStyleIdx="1" presStyleCnt="2"/>
      <dgm:spPr>
        <a:solidFill>
          <a:srgbClr val="FFC0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72C60AAE-176F-473A-97B8-5BEC31824C34}" type="pres">
      <dgm:prSet presAssocID="{3D2ED52C-1278-496F-A6DF-3B3AEF96182B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25A36BF1-587B-4DBD-9D6F-DD2730FAFF95}" srcId="{7AFDE7DD-40A7-44B3-8FB6-A0549BA70E3F}" destId="{3D2ED52C-1278-496F-A6DF-3B3AEF96182B}" srcOrd="1" destOrd="0" parTransId="{9015CE32-07B0-4023-AF84-DF16537702CF}" sibTransId="{3AB3AA03-2165-47A7-8720-60484A02F256}"/>
    <dgm:cxn modelId="{BFFABA50-F447-4C22-B1D4-7F2DE1C2D024}" type="presOf" srcId="{3D2ED52C-1278-496F-A6DF-3B3AEF96182B}" destId="{72C60AAE-176F-473A-97B8-5BEC31824C34}" srcOrd="0" destOrd="0" presId="urn:microsoft.com/office/officeart/2005/8/layout/arrow3"/>
    <dgm:cxn modelId="{0E5068FF-ADA2-4D18-BDD7-8C3E414DDD32}" srcId="{7AFDE7DD-40A7-44B3-8FB6-A0549BA70E3F}" destId="{3CC21A49-57BE-4F5E-AAF5-58F11D3E58B5}" srcOrd="0" destOrd="0" parTransId="{5C77866B-2407-4E08-8CF0-1F9C18BF7E13}" sibTransId="{433BB26D-8C90-4E1C-B573-EC4B3358186A}"/>
    <dgm:cxn modelId="{A2F05159-1E7E-483B-B4ED-95E8DFCD3758}" type="presOf" srcId="{7AFDE7DD-40A7-44B3-8FB6-A0549BA70E3F}" destId="{E99CDDD1-A577-4E59-9D7B-94F519E5C76B}" srcOrd="0" destOrd="0" presId="urn:microsoft.com/office/officeart/2005/8/layout/arrow3"/>
    <dgm:cxn modelId="{F7AF274F-0167-489A-87E5-04448D4E7394}" type="presOf" srcId="{3CC21A49-57BE-4F5E-AAF5-58F11D3E58B5}" destId="{C77D2F0A-5B5F-44E7-A6DF-FF10D378DE15}" srcOrd="0" destOrd="0" presId="urn:microsoft.com/office/officeart/2005/8/layout/arrow3"/>
    <dgm:cxn modelId="{4291B316-B581-4547-B2C2-C4A508382334}" type="presParOf" srcId="{E99CDDD1-A577-4E59-9D7B-94F519E5C76B}" destId="{C6671DDB-A68C-4022-A5CC-56D4A0D8C5EA}" srcOrd="0" destOrd="0" presId="urn:microsoft.com/office/officeart/2005/8/layout/arrow3"/>
    <dgm:cxn modelId="{72E08715-0EAB-45EC-A841-74A032D1D977}" type="presParOf" srcId="{E99CDDD1-A577-4E59-9D7B-94F519E5C76B}" destId="{4CFAF99C-B1EE-4CF6-BADC-26534E806021}" srcOrd="1" destOrd="0" presId="urn:microsoft.com/office/officeart/2005/8/layout/arrow3"/>
    <dgm:cxn modelId="{F2D291F6-E344-4497-A23D-F83EC45119B0}" type="presParOf" srcId="{E99CDDD1-A577-4E59-9D7B-94F519E5C76B}" destId="{C77D2F0A-5B5F-44E7-A6DF-FF10D378DE15}" srcOrd="2" destOrd="0" presId="urn:microsoft.com/office/officeart/2005/8/layout/arrow3"/>
    <dgm:cxn modelId="{697A1FDF-B130-41B9-A5A4-ACF078D2C15C}" type="presParOf" srcId="{E99CDDD1-A577-4E59-9D7B-94F519E5C76B}" destId="{E809F360-4EB3-4FD5-9E5F-A503DDB99491}" srcOrd="3" destOrd="0" presId="urn:microsoft.com/office/officeart/2005/8/layout/arrow3"/>
    <dgm:cxn modelId="{1C9079FA-3FA7-456F-8304-DE5369CE1C65}" type="presParOf" srcId="{E99CDDD1-A577-4E59-9D7B-94F519E5C76B}" destId="{72C60AAE-176F-473A-97B8-5BEC31824C34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11FE25-FD11-4DBC-B1FD-CC54F6ACE897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63CC4DF-2B3C-4C00-AA92-E736575E96CA}">
      <dgm:prSet phldrT="[文字]" custT="1"/>
      <dgm:spPr>
        <a:solidFill>
          <a:srgbClr val="8D5E2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sz="4400" b="1" dirty="0" smtClean="0">
              <a:latin typeface="華康POP1體W5" panose="040B0509000000000000" pitchFamily="81" charset="-120"/>
              <a:ea typeface="華康POP1體W5" panose="040B0509000000000000" pitchFamily="81" charset="-120"/>
            </a:rPr>
            <a:t>數學科教學</a:t>
          </a:r>
          <a:endParaRPr lang="en-US" altLang="zh-TW" sz="4400" b="1" dirty="0" smtClean="0">
            <a:latin typeface="華康POP1體W5" panose="040B0509000000000000" pitchFamily="81" charset="-120"/>
            <a:ea typeface="華康POP1體W5" panose="040B0509000000000000" pitchFamily="81" charset="-120"/>
          </a:endParaRPr>
        </a:p>
      </dgm:t>
    </dgm:pt>
    <dgm:pt modelId="{059CF828-2454-4223-ACC7-F743F327C376}" type="parTrans" cxnId="{A7CA8FCA-CC74-475E-9CDD-C8021118AC4F}">
      <dgm:prSet/>
      <dgm:spPr/>
      <dgm:t>
        <a:bodyPr/>
        <a:lstStyle/>
        <a:p>
          <a:endParaRPr lang="zh-TW" altLang="en-US"/>
        </a:p>
      </dgm:t>
    </dgm:pt>
    <dgm:pt modelId="{E77913FC-4CAD-4C06-88BB-19CD47DB21E1}" type="sibTrans" cxnId="{A7CA8FCA-CC74-475E-9CDD-C8021118AC4F}">
      <dgm:prSet/>
      <dgm:spPr/>
      <dgm:t>
        <a:bodyPr/>
        <a:lstStyle/>
        <a:p>
          <a:endParaRPr lang="zh-TW" altLang="en-US"/>
        </a:p>
      </dgm:t>
    </dgm:pt>
    <dgm:pt modelId="{EBE28F22-5C64-403F-A6F0-BB0B914803DF}">
      <dgm:prSet phldrT="[文字]" custT="1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數學觀念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4474084-4280-4C21-924D-180BA4F0EA65}" type="parTrans" cxnId="{945C9C7D-105C-4C4C-94C5-B1FBC868274A}">
      <dgm:prSet/>
      <dgm:spPr>
        <a:ln w="63500">
          <a:solidFill>
            <a:srgbClr val="009900"/>
          </a:solidFill>
          <a:tailEnd type="stealth"/>
        </a:ln>
      </dgm:spPr>
      <dgm:t>
        <a:bodyPr/>
        <a:lstStyle/>
        <a:p>
          <a:endParaRPr lang="zh-TW" altLang="en-US"/>
        </a:p>
      </dgm:t>
    </dgm:pt>
    <dgm:pt modelId="{C21BE245-E865-4F78-92B6-2F4E25B88AAB}" type="sibTrans" cxnId="{945C9C7D-105C-4C4C-94C5-B1FBC868274A}">
      <dgm:prSet/>
      <dgm:spPr/>
      <dgm:t>
        <a:bodyPr/>
        <a:lstStyle/>
        <a:p>
          <a:endParaRPr lang="zh-TW" altLang="en-US"/>
        </a:p>
      </dgm:t>
    </dgm:pt>
    <dgm:pt modelId="{91B26A99-8C96-46B8-ACE5-04B56F5F87AE}">
      <dgm:prSet phldrT="[文字]" custT="1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錯誤避免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B43E83E-82DB-4AC3-BA1B-AC7D9C03F1C7}" type="parTrans" cxnId="{477CEB00-1754-4E43-A761-792BC382CA81}">
      <dgm:prSet/>
      <dgm:spPr>
        <a:ln w="63500">
          <a:solidFill>
            <a:srgbClr val="009900"/>
          </a:solidFill>
          <a:tailEnd type="stealth"/>
        </a:ln>
      </dgm:spPr>
      <dgm:t>
        <a:bodyPr/>
        <a:lstStyle/>
        <a:p>
          <a:endParaRPr lang="zh-TW" altLang="en-US"/>
        </a:p>
      </dgm:t>
    </dgm:pt>
    <dgm:pt modelId="{984CF31C-92D9-4050-9A0C-6C5F0899F8F8}" type="sibTrans" cxnId="{477CEB00-1754-4E43-A761-792BC382CA81}">
      <dgm:prSet/>
      <dgm:spPr/>
      <dgm:t>
        <a:bodyPr/>
        <a:lstStyle/>
        <a:p>
          <a:endParaRPr lang="zh-TW" altLang="en-US"/>
        </a:p>
      </dgm:t>
    </dgm:pt>
    <dgm:pt modelId="{BC5BD0AE-0236-4404-82AB-0BC6976A9825}">
      <dgm:prSet phldrT="[文字]" custT="1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計算能力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D711883-BF45-430C-A572-495A9FC53FF3}" type="sibTrans" cxnId="{CCE85BB8-1A38-4A06-8604-87994341CD0F}">
      <dgm:prSet/>
      <dgm:spPr/>
      <dgm:t>
        <a:bodyPr/>
        <a:lstStyle/>
        <a:p>
          <a:endParaRPr lang="zh-TW" altLang="en-US"/>
        </a:p>
      </dgm:t>
    </dgm:pt>
    <dgm:pt modelId="{C82A2A40-53C3-475D-ACBF-0EE4D713B6A4}" type="parTrans" cxnId="{CCE85BB8-1A38-4A06-8604-87994341CD0F}">
      <dgm:prSet/>
      <dgm:spPr>
        <a:ln w="63500" cap="flat">
          <a:solidFill>
            <a:srgbClr val="009900"/>
          </a:solidFill>
          <a:round/>
          <a:tailEnd type="stealth"/>
        </a:ln>
      </dgm:spPr>
      <dgm:t>
        <a:bodyPr/>
        <a:lstStyle/>
        <a:p>
          <a:endParaRPr lang="zh-TW" altLang="en-US"/>
        </a:p>
      </dgm:t>
    </dgm:pt>
    <dgm:pt modelId="{6F8A585D-D149-42EC-8A90-239CF0C68163}">
      <dgm:prSet custT="1"/>
      <dgm:spPr>
        <a:solidFill>
          <a:srgbClr val="FF9933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回家作業</a:t>
          </a:r>
          <a:endParaRPr lang="zh-TW" altLang="en-US" sz="36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CA630E-9614-45F8-B717-7C201A4CBB83}" type="parTrans" cxnId="{9578FCFE-C742-4E98-B2FA-3DBDA8C93419}">
      <dgm:prSet/>
      <dgm:spPr>
        <a:ln w="63500">
          <a:solidFill>
            <a:srgbClr val="FF9933"/>
          </a:solidFill>
          <a:bevel/>
          <a:tailEnd type="stealth"/>
        </a:ln>
      </dgm:spPr>
      <dgm:t>
        <a:bodyPr/>
        <a:lstStyle/>
        <a:p>
          <a:endParaRPr lang="zh-TW" altLang="en-US"/>
        </a:p>
      </dgm:t>
    </dgm:pt>
    <dgm:pt modelId="{69E1CE16-D60B-4E6E-951A-83954729B0A0}" type="sibTrans" cxnId="{9578FCFE-C742-4E98-B2FA-3DBDA8C93419}">
      <dgm:prSet/>
      <dgm:spPr/>
      <dgm:t>
        <a:bodyPr/>
        <a:lstStyle/>
        <a:p>
          <a:endParaRPr lang="zh-TW" altLang="en-US"/>
        </a:p>
      </dgm:t>
    </dgm:pt>
    <dgm:pt modelId="{FAC22E21-21AD-47AA-9B9A-81D61E2F3015}">
      <dgm:prSet custT="1"/>
      <dgm:spPr>
        <a:solidFill>
          <a:srgbClr val="FF9933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教學策略</a:t>
          </a:r>
          <a:endParaRPr lang="zh-TW" altLang="en-US" sz="36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BD344E9-9065-4889-A971-E3B0897A5493}" type="parTrans" cxnId="{1B03E392-2FA0-4B61-A3A5-502FEBCEBA67}">
      <dgm:prSet/>
      <dgm:spPr>
        <a:ln w="63500">
          <a:solidFill>
            <a:srgbClr val="FF9933"/>
          </a:solidFill>
          <a:tailEnd type="stealth"/>
        </a:ln>
      </dgm:spPr>
      <dgm:t>
        <a:bodyPr/>
        <a:lstStyle/>
        <a:p>
          <a:endParaRPr lang="zh-TW" altLang="en-US"/>
        </a:p>
      </dgm:t>
    </dgm:pt>
    <dgm:pt modelId="{B8BF69AB-61A7-4275-A803-722BFEEDCACC}" type="sibTrans" cxnId="{1B03E392-2FA0-4B61-A3A5-502FEBCEBA67}">
      <dgm:prSet/>
      <dgm:spPr/>
      <dgm:t>
        <a:bodyPr/>
        <a:lstStyle/>
        <a:p>
          <a:endParaRPr lang="zh-TW" altLang="en-US"/>
        </a:p>
      </dgm:t>
    </dgm:pt>
    <dgm:pt modelId="{9054063A-6E5F-4846-B48D-765494445C0E}" type="pres">
      <dgm:prSet presAssocID="{5211FE25-FD11-4DBC-B1FD-CC54F6ACE89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5EE2DB81-88A6-4C92-9558-648FFF294B73}" type="pres">
      <dgm:prSet presAssocID="{863CC4DF-2B3C-4C00-AA92-E736575E96CA}" presName="singleCycle" presStyleCnt="0"/>
      <dgm:spPr/>
    </dgm:pt>
    <dgm:pt modelId="{DC68EFE4-169F-46CC-B192-76B6BDD603E2}" type="pres">
      <dgm:prSet presAssocID="{863CC4DF-2B3C-4C00-AA92-E736575E96CA}" presName="singleCenter" presStyleLbl="node1" presStyleIdx="0" presStyleCnt="6" custScaleX="126667" custScaleY="89620" custLinFactNeighborX="-2435" custLinFactNeighborY="-7906">
        <dgm:presLayoutVars>
          <dgm:chMax val="7"/>
          <dgm:chPref val="7"/>
        </dgm:presLayoutVars>
      </dgm:prSet>
      <dgm:spPr/>
      <dgm:t>
        <a:bodyPr/>
        <a:lstStyle/>
        <a:p>
          <a:endParaRPr lang="zh-TW" altLang="en-US"/>
        </a:p>
      </dgm:t>
    </dgm:pt>
    <dgm:pt modelId="{2A82D2C0-D207-4994-BC17-A0894D9D1AC7}" type="pres">
      <dgm:prSet presAssocID="{C82A2A40-53C3-475D-ACBF-0EE4D713B6A4}" presName="Name56" presStyleLbl="parChTrans1D2" presStyleIdx="0" presStyleCnt="5"/>
      <dgm:spPr/>
      <dgm:t>
        <a:bodyPr/>
        <a:lstStyle/>
        <a:p>
          <a:endParaRPr lang="zh-TW" altLang="en-US"/>
        </a:p>
      </dgm:t>
    </dgm:pt>
    <dgm:pt modelId="{B83C45B8-E767-4CAD-98DA-5357BEE0E4D0}" type="pres">
      <dgm:prSet presAssocID="{BC5BD0AE-0236-4404-82AB-0BC6976A9825}" presName="text0" presStyleLbl="node1" presStyleIdx="1" presStyleCnt="6" custScaleX="98414" custScaleY="94099" custRadScaleRad="112083" custRadScaleInc="8394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C85BBD-5A13-4059-B098-14E2A8F3AA25}" type="pres">
      <dgm:prSet presAssocID="{14474084-4280-4C21-924D-180BA4F0EA65}" presName="Name56" presStyleLbl="parChTrans1D2" presStyleIdx="1" presStyleCnt="5"/>
      <dgm:spPr/>
      <dgm:t>
        <a:bodyPr/>
        <a:lstStyle/>
        <a:p>
          <a:endParaRPr lang="zh-TW" altLang="en-US"/>
        </a:p>
      </dgm:t>
    </dgm:pt>
    <dgm:pt modelId="{9988DA12-9D4A-4465-8D3A-8FB7FEBC9365}" type="pres">
      <dgm:prSet presAssocID="{EBE28F22-5C64-403F-A6F0-BB0B914803DF}" presName="text0" presStyleLbl="node1" presStyleIdx="2" presStyleCnt="6" custRadScaleRad="90962" custRadScaleInc="13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57CBC8-4A70-418C-BD16-96C037EB17BA}" type="pres">
      <dgm:prSet presAssocID="{1B43E83E-82DB-4AC3-BA1B-AC7D9C03F1C7}" presName="Name56" presStyleLbl="parChTrans1D2" presStyleIdx="2" presStyleCnt="5"/>
      <dgm:spPr/>
      <dgm:t>
        <a:bodyPr/>
        <a:lstStyle/>
        <a:p>
          <a:endParaRPr lang="zh-TW" altLang="en-US"/>
        </a:p>
      </dgm:t>
    </dgm:pt>
    <dgm:pt modelId="{AB8201C0-1748-4A58-90A9-BDF00A7B850D}" type="pres">
      <dgm:prSet presAssocID="{91B26A99-8C96-46B8-ACE5-04B56F5F87AE}" presName="text0" presStyleLbl="node1" presStyleIdx="3" presStyleCnt="6" custRadScaleRad="89158" custRadScaleInc="-301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4DC0B6-FB7E-44E5-A6EA-A45FA23A52D5}" type="pres">
      <dgm:prSet presAssocID="{0BD344E9-9065-4889-A971-E3B0897A5493}" presName="Name56" presStyleLbl="parChTrans1D2" presStyleIdx="3" presStyleCnt="5"/>
      <dgm:spPr/>
      <dgm:t>
        <a:bodyPr/>
        <a:lstStyle/>
        <a:p>
          <a:endParaRPr lang="zh-TW" altLang="en-US"/>
        </a:p>
      </dgm:t>
    </dgm:pt>
    <dgm:pt modelId="{5A3E43BE-1D2C-42E2-9C8F-636B4326026F}" type="pres">
      <dgm:prSet presAssocID="{FAC22E21-21AD-47AA-9B9A-81D61E2F3015}" presName="text0" presStyleLbl="node1" presStyleIdx="4" presStyleCnt="6" custRadScaleRad="94489" custRadScaleInc="760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ADBDA5-F3A6-4367-96B5-B6BDB9F643EA}" type="pres">
      <dgm:prSet presAssocID="{FCCA630E-9614-45F8-B717-7C201A4CBB83}" presName="Name56" presStyleLbl="parChTrans1D2" presStyleIdx="4" presStyleCnt="5"/>
      <dgm:spPr/>
      <dgm:t>
        <a:bodyPr/>
        <a:lstStyle/>
        <a:p>
          <a:endParaRPr lang="zh-TW" altLang="en-US"/>
        </a:p>
      </dgm:t>
    </dgm:pt>
    <dgm:pt modelId="{8EEDE37B-AF6E-4437-820C-183EBA5B439A}" type="pres">
      <dgm:prSet presAssocID="{6F8A585D-D149-42EC-8A90-239CF0C68163}" presName="text0" presStyleLbl="node1" presStyleIdx="5" presStyleCnt="6" custScaleX="103821" custScaleY="92030" custRadScaleRad="118067" custRadScaleInc="5732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922077C-7A83-4FA1-B6AC-219A06160DAB}" type="presOf" srcId="{6F8A585D-D149-42EC-8A90-239CF0C68163}" destId="{8EEDE37B-AF6E-4437-820C-183EBA5B439A}" srcOrd="0" destOrd="0" presId="urn:microsoft.com/office/officeart/2008/layout/RadialCluster"/>
    <dgm:cxn modelId="{1B03E392-2FA0-4B61-A3A5-502FEBCEBA67}" srcId="{863CC4DF-2B3C-4C00-AA92-E736575E96CA}" destId="{FAC22E21-21AD-47AA-9B9A-81D61E2F3015}" srcOrd="3" destOrd="0" parTransId="{0BD344E9-9065-4889-A971-E3B0897A5493}" sibTransId="{B8BF69AB-61A7-4275-A803-722BFEEDCACC}"/>
    <dgm:cxn modelId="{A0A606D1-9A0B-4F96-9840-798FE7A98D1A}" type="presOf" srcId="{91B26A99-8C96-46B8-ACE5-04B56F5F87AE}" destId="{AB8201C0-1748-4A58-90A9-BDF00A7B850D}" srcOrd="0" destOrd="0" presId="urn:microsoft.com/office/officeart/2008/layout/RadialCluster"/>
    <dgm:cxn modelId="{1F02F915-29F2-49C2-B947-0C204688E6A6}" type="presOf" srcId="{BC5BD0AE-0236-4404-82AB-0BC6976A9825}" destId="{B83C45B8-E767-4CAD-98DA-5357BEE0E4D0}" srcOrd="0" destOrd="0" presId="urn:microsoft.com/office/officeart/2008/layout/RadialCluster"/>
    <dgm:cxn modelId="{477CEB00-1754-4E43-A761-792BC382CA81}" srcId="{863CC4DF-2B3C-4C00-AA92-E736575E96CA}" destId="{91B26A99-8C96-46B8-ACE5-04B56F5F87AE}" srcOrd="2" destOrd="0" parTransId="{1B43E83E-82DB-4AC3-BA1B-AC7D9C03F1C7}" sibTransId="{984CF31C-92D9-4050-9A0C-6C5F0899F8F8}"/>
    <dgm:cxn modelId="{A184AD60-E31B-498E-8807-2ACEA24A126B}" type="presOf" srcId="{C82A2A40-53C3-475D-ACBF-0EE4D713B6A4}" destId="{2A82D2C0-D207-4994-BC17-A0894D9D1AC7}" srcOrd="0" destOrd="0" presId="urn:microsoft.com/office/officeart/2008/layout/RadialCluster"/>
    <dgm:cxn modelId="{62DCF64B-B191-4BDA-A779-E1671D2D4027}" type="presOf" srcId="{5211FE25-FD11-4DBC-B1FD-CC54F6ACE897}" destId="{9054063A-6E5F-4846-B48D-765494445C0E}" srcOrd="0" destOrd="0" presId="urn:microsoft.com/office/officeart/2008/layout/RadialCluster"/>
    <dgm:cxn modelId="{3B709022-277E-48C6-801C-971C3F2BC433}" type="presOf" srcId="{FAC22E21-21AD-47AA-9B9A-81D61E2F3015}" destId="{5A3E43BE-1D2C-42E2-9C8F-636B4326026F}" srcOrd="0" destOrd="0" presId="urn:microsoft.com/office/officeart/2008/layout/RadialCluster"/>
    <dgm:cxn modelId="{9578FCFE-C742-4E98-B2FA-3DBDA8C93419}" srcId="{863CC4DF-2B3C-4C00-AA92-E736575E96CA}" destId="{6F8A585D-D149-42EC-8A90-239CF0C68163}" srcOrd="4" destOrd="0" parTransId="{FCCA630E-9614-45F8-B717-7C201A4CBB83}" sibTransId="{69E1CE16-D60B-4E6E-951A-83954729B0A0}"/>
    <dgm:cxn modelId="{CCE85BB8-1A38-4A06-8604-87994341CD0F}" srcId="{863CC4DF-2B3C-4C00-AA92-E736575E96CA}" destId="{BC5BD0AE-0236-4404-82AB-0BC6976A9825}" srcOrd="0" destOrd="0" parTransId="{C82A2A40-53C3-475D-ACBF-0EE4D713B6A4}" sibTransId="{9D711883-BF45-430C-A572-495A9FC53FF3}"/>
    <dgm:cxn modelId="{945C9C7D-105C-4C4C-94C5-B1FBC868274A}" srcId="{863CC4DF-2B3C-4C00-AA92-E736575E96CA}" destId="{EBE28F22-5C64-403F-A6F0-BB0B914803DF}" srcOrd="1" destOrd="0" parTransId="{14474084-4280-4C21-924D-180BA4F0EA65}" sibTransId="{C21BE245-E865-4F78-92B6-2F4E25B88AAB}"/>
    <dgm:cxn modelId="{6382AB2B-2229-4AAC-982C-D79B61B21D26}" type="presOf" srcId="{14474084-4280-4C21-924D-180BA4F0EA65}" destId="{D0C85BBD-5A13-4059-B098-14E2A8F3AA25}" srcOrd="0" destOrd="0" presId="urn:microsoft.com/office/officeart/2008/layout/RadialCluster"/>
    <dgm:cxn modelId="{E174C224-845B-4DD6-BBB3-D20060A3D6EB}" type="presOf" srcId="{1B43E83E-82DB-4AC3-BA1B-AC7D9C03F1C7}" destId="{4357CBC8-4A70-418C-BD16-96C037EB17BA}" srcOrd="0" destOrd="0" presId="urn:microsoft.com/office/officeart/2008/layout/RadialCluster"/>
    <dgm:cxn modelId="{1F19AD60-AB99-47C4-861D-097F1707F1EB}" type="presOf" srcId="{0BD344E9-9065-4889-A971-E3B0897A5493}" destId="{FD4DC0B6-FB7E-44E5-A6EA-A45FA23A52D5}" srcOrd="0" destOrd="0" presId="urn:microsoft.com/office/officeart/2008/layout/RadialCluster"/>
    <dgm:cxn modelId="{A7CA8FCA-CC74-475E-9CDD-C8021118AC4F}" srcId="{5211FE25-FD11-4DBC-B1FD-CC54F6ACE897}" destId="{863CC4DF-2B3C-4C00-AA92-E736575E96CA}" srcOrd="0" destOrd="0" parTransId="{059CF828-2454-4223-ACC7-F743F327C376}" sibTransId="{E77913FC-4CAD-4C06-88BB-19CD47DB21E1}"/>
    <dgm:cxn modelId="{EFD5D8C4-0249-4617-859A-407F41402F46}" type="presOf" srcId="{863CC4DF-2B3C-4C00-AA92-E736575E96CA}" destId="{DC68EFE4-169F-46CC-B192-76B6BDD603E2}" srcOrd="0" destOrd="0" presId="urn:microsoft.com/office/officeart/2008/layout/RadialCluster"/>
    <dgm:cxn modelId="{FF5347D4-0448-4817-BDBB-FA33D769F9D3}" type="presOf" srcId="{EBE28F22-5C64-403F-A6F0-BB0B914803DF}" destId="{9988DA12-9D4A-4465-8D3A-8FB7FEBC9365}" srcOrd="0" destOrd="0" presId="urn:microsoft.com/office/officeart/2008/layout/RadialCluster"/>
    <dgm:cxn modelId="{5E247440-2C14-48CA-983C-64764F5AA204}" type="presOf" srcId="{FCCA630E-9614-45F8-B717-7C201A4CBB83}" destId="{18ADBDA5-F3A6-4367-96B5-B6BDB9F643EA}" srcOrd="0" destOrd="0" presId="urn:microsoft.com/office/officeart/2008/layout/RadialCluster"/>
    <dgm:cxn modelId="{C5A49957-25B8-4A65-98AE-D89DCD96FFB2}" type="presParOf" srcId="{9054063A-6E5F-4846-B48D-765494445C0E}" destId="{5EE2DB81-88A6-4C92-9558-648FFF294B73}" srcOrd="0" destOrd="0" presId="urn:microsoft.com/office/officeart/2008/layout/RadialCluster"/>
    <dgm:cxn modelId="{78FA5889-BAD1-4574-8AD8-2F5B4919D914}" type="presParOf" srcId="{5EE2DB81-88A6-4C92-9558-648FFF294B73}" destId="{DC68EFE4-169F-46CC-B192-76B6BDD603E2}" srcOrd="0" destOrd="0" presId="urn:microsoft.com/office/officeart/2008/layout/RadialCluster"/>
    <dgm:cxn modelId="{0B4698B1-9545-4A23-BF2B-AD2BDE5E288E}" type="presParOf" srcId="{5EE2DB81-88A6-4C92-9558-648FFF294B73}" destId="{2A82D2C0-D207-4994-BC17-A0894D9D1AC7}" srcOrd="1" destOrd="0" presId="urn:microsoft.com/office/officeart/2008/layout/RadialCluster"/>
    <dgm:cxn modelId="{5B1E0723-33CC-46F3-B6AA-32E713543ED3}" type="presParOf" srcId="{5EE2DB81-88A6-4C92-9558-648FFF294B73}" destId="{B83C45B8-E767-4CAD-98DA-5357BEE0E4D0}" srcOrd="2" destOrd="0" presId="urn:microsoft.com/office/officeart/2008/layout/RadialCluster"/>
    <dgm:cxn modelId="{BC6F9E75-FB34-418D-9602-FBE8198EEE2B}" type="presParOf" srcId="{5EE2DB81-88A6-4C92-9558-648FFF294B73}" destId="{D0C85BBD-5A13-4059-B098-14E2A8F3AA25}" srcOrd="3" destOrd="0" presId="urn:microsoft.com/office/officeart/2008/layout/RadialCluster"/>
    <dgm:cxn modelId="{6287734A-0610-4704-9A0F-268215799360}" type="presParOf" srcId="{5EE2DB81-88A6-4C92-9558-648FFF294B73}" destId="{9988DA12-9D4A-4465-8D3A-8FB7FEBC9365}" srcOrd="4" destOrd="0" presId="urn:microsoft.com/office/officeart/2008/layout/RadialCluster"/>
    <dgm:cxn modelId="{33340ABF-52DB-40E6-A8BC-91D189E31AAF}" type="presParOf" srcId="{5EE2DB81-88A6-4C92-9558-648FFF294B73}" destId="{4357CBC8-4A70-418C-BD16-96C037EB17BA}" srcOrd="5" destOrd="0" presId="urn:microsoft.com/office/officeart/2008/layout/RadialCluster"/>
    <dgm:cxn modelId="{4E0B44A0-1F3D-4D4D-8A41-F0318F42EB72}" type="presParOf" srcId="{5EE2DB81-88A6-4C92-9558-648FFF294B73}" destId="{AB8201C0-1748-4A58-90A9-BDF00A7B850D}" srcOrd="6" destOrd="0" presId="urn:microsoft.com/office/officeart/2008/layout/RadialCluster"/>
    <dgm:cxn modelId="{C9D1BD60-BD91-4451-8C38-5F1D5F562870}" type="presParOf" srcId="{5EE2DB81-88A6-4C92-9558-648FFF294B73}" destId="{FD4DC0B6-FB7E-44E5-A6EA-A45FA23A52D5}" srcOrd="7" destOrd="0" presId="urn:microsoft.com/office/officeart/2008/layout/RadialCluster"/>
    <dgm:cxn modelId="{5242E3BD-D8FF-4379-BF29-D8EE6BD81FE3}" type="presParOf" srcId="{5EE2DB81-88A6-4C92-9558-648FFF294B73}" destId="{5A3E43BE-1D2C-42E2-9C8F-636B4326026F}" srcOrd="8" destOrd="0" presId="urn:microsoft.com/office/officeart/2008/layout/RadialCluster"/>
    <dgm:cxn modelId="{FDBA0A9B-0868-40DD-91DB-10CEA8DD6635}" type="presParOf" srcId="{5EE2DB81-88A6-4C92-9558-648FFF294B73}" destId="{18ADBDA5-F3A6-4367-96B5-B6BDB9F643EA}" srcOrd="9" destOrd="0" presId="urn:microsoft.com/office/officeart/2008/layout/RadialCluster"/>
    <dgm:cxn modelId="{6F6BAD4D-F9F1-47BF-8548-AFBA6E8C86A0}" type="presParOf" srcId="{5EE2DB81-88A6-4C92-9558-648FFF294B73}" destId="{8EEDE37B-AF6E-4437-820C-183EBA5B439A}" srcOrd="10" destOrd="0" presId="urn:microsoft.com/office/officeart/2008/layout/RadialCluster"/>
  </dgm:cxnLst>
  <dgm:bg/>
  <dgm:whole>
    <a:ln w="412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11FE25-FD11-4DBC-B1FD-CC54F6ACE897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63CC4DF-2B3C-4C00-AA92-E736575E96CA}">
      <dgm:prSet phldrT="[文字]" custT="1"/>
      <dgm:spPr>
        <a:solidFill>
          <a:srgbClr val="8D5E2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sz="4800" b="1" dirty="0" smtClean="0">
              <a:latin typeface="華康POP1體W5" panose="040B0509000000000000" pitchFamily="81" charset="-120"/>
              <a:ea typeface="華康POP1體W5" panose="040B0509000000000000" pitchFamily="81" charset="-120"/>
            </a:rPr>
            <a:t>學習 核心</a:t>
          </a:r>
          <a:endParaRPr lang="en-US" altLang="zh-TW" sz="4800" b="1" dirty="0" smtClean="0">
            <a:latin typeface="華康POP1體W5" panose="040B0509000000000000" pitchFamily="81" charset="-120"/>
            <a:ea typeface="華康POP1體W5" panose="040B0509000000000000" pitchFamily="81" charset="-120"/>
          </a:endParaRPr>
        </a:p>
      </dgm:t>
    </dgm:pt>
    <dgm:pt modelId="{059CF828-2454-4223-ACC7-F743F327C376}" type="parTrans" cxnId="{A7CA8FCA-CC74-475E-9CDD-C8021118AC4F}">
      <dgm:prSet/>
      <dgm:spPr/>
      <dgm:t>
        <a:bodyPr/>
        <a:lstStyle/>
        <a:p>
          <a:endParaRPr lang="zh-TW" altLang="en-US"/>
        </a:p>
      </dgm:t>
    </dgm:pt>
    <dgm:pt modelId="{E77913FC-4CAD-4C06-88BB-19CD47DB21E1}" type="sibTrans" cxnId="{A7CA8FCA-CC74-475E-9CDD-C8021118AC4F}">
      <dgm:prSet/>
      <dgm:spPr/>
      <dgm:t>
        <a:bodyPr/>
        <a:lstStyle/>
        <a:p>
          <a:endParaRPr lang="zh-TW" altLang="en-US"/>
        </a:p>
      </dgm:t>
    </dgm:pt>
    <dgm:pt modelId="{EBE28F22-5C64-403F-A6F0-BB0B914803DF}">
      <dgm:prSet phldrT="[文字]" custT="1"/>
      <dgm:spPr>
        <a:solidFill>
          <a:srgbClr val="7030A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跑步運動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4474084-4280-4C21-924D-180BA4F0EA65}" type="parTrans" cxnId="{945C9C7D-105C-4C4C-94C5-B1FBC868274A}">
      <dgm:prSet/>
      <dgm:spPr>
        <a:ln w="63500">
          <a:solidFill>
            <a:srgbClr val="7030A0"/>
          </a:solidFill>
          <a:tailEnd type="stealth"/>
        </a:ln>
      </dgm:spPr>
      <dgm:t>
        <a:bodyPr/>
        <a:lstStyle/>
        <a:p>
          <a:endParaRPr lang="zh-TW" altLang="en-US"/>
        </a:p>
      </dgm:t>
    </dgm:pt>
    <dgm:pt modelId="{C21BE245-E865-4F78-92B6-2F4E25B88AAB}" type="sibTrans" cxnId="{945C9C7D-105C-4C4C-94C5-B1FBC868274A}">
      <dgm:prSet/>
      <dgm:spPr/>
      <dgm:t>
        <a:bodyPr/>
        <a:lstStyle/>
        <a:p>
          <a:endParaRPr lang="zh-TW" altLang="en-US"/>
        </a:p>
      </dgm:t>
    </dgm:pt>
    <dgm:pt modelId="{91B26A99-8C96-46B8-ACE5-04B56F5F87AE}">
      <dgm:prSet phldrT="[文字]" custT="1"/>
      <dgm:spPr>
        <a:solidFill>
          <a:srgbClr val="9966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閱讀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B43E83E-82DB-4AC3-BA1B-AC7D9C03F1C7}" type="parTrans" cxnId="{477CEB00-1754-4E43-A761-792BC382CA81}">
      <dgm:prSet/>
      <dgm:spPr>
        <a:ln w="63500">
          <a:solidFill>
            <a:srgbClr val="9966FF"/>
          </a:solidFill>
          <a:tailEnd type="stealth"/>
        </a:ln>
      </dgm:spPr>
      <dgm:t>
        <a:bodyPr/>
        <a:lstStyle/>
        <a:p>
          <a:endParaRPr lang="zh-TW" altLang="en-US"/>
        </a:p>
      </dgm:t>
    </dgm:pt>
    <dgm:pt modelId="{984CF31C-92D9-4050-9A0C-6C5F0899F8F8}" type="sibTrans" cxnId="{477CEB00-1754-4E43-A761-792BC382CA81}">
      <dgm:prSet/>
      <dgm:spPr/>
      <dgm:t>
        <a:bodyPr/>
        <a:lstStyle/>
        <a:p>
          <a:endParaRPr lang="zh-TW" altLang="en-US"/>
        </a:p>
      </dgm:t>
    </dgm:pt>
    <dgm:pt modelId="{6F8A585D-D149-42EC-8A90-239CF0C68163}">
      <dgm:prSet custT="1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自然生態</a:t>
          </a:r>
          <a:endParaRPr lang="zh-TW" altLang="en-US" sz="3600" b="1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CCA630E-9614-45F8-B717-7C201A4CBB83}" type="parTrans" cxnId="{9578FCFE-C742-4E98-B2FA-3DBDA8C93419}">
      <dgm:prSet/>
      <dgm:spPr>
        <a:ln w="63500">
          <a:solidFill>
            <a:srgbClr val="009900"/>
          </a:solidFill>
          <a:bevel/>
          <a:tailEnd type="stealth"/>
        </a:ln>
      </dgm:spPr>
      <dgm:t>
        <a:bodyPr/>
        <a:lstStyle/>
        <a:p>
          <a:endParaRPr lang="zh-TW" altLang="en-US"/>
        </a:p>
      </dgm:t>
    </dgm:pt>
    <dgm:pt modelId="{69E1CE16-D60B-4E6E-951A-83954729B0A0}" type="sibTrans" cxnId="{9578FCFE-C742-4E98-B2FA-3DBDA8C93419}">
      <dgm:prSet/>
      <dgm:spPr/>
      <dgm:t>
        <a:bodyPr/>
        <a:lstStyle/>
        <a:p>
          <a:endParaRPr lang="zh-TW" altLang="en-US"/>
        </a:p>
      </dgm:t>
    </dgm:pt>
    <dgm:pt modelId="{7471E33D-FB73-4BC7-B588-496499FF86FD}">
      <dgm:prSet custT="1"/>
      <dgm:spPr>
        <a:solidFill>
          <a:srgbClr val="0070C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行動學習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6A9A239-7B2E-409C-A9BD-59E111195F07}" type="parTrans" cxnId="{00C6A380-DB67-447D-9B62-6C1D9A5E74EA}">
      <dgm:prSet/>
      <dgm:spPr>
        <a:ln w="63500">
          <a:solidFill>
            <a:srgbClr val="0070C0"/>
          </a:solidFill>
          <a:tailEnd type="stealth"/>
        </a:ln>
      </dgm:spPr>
      <dgm:t>
        <a:bodyPr/>
        <a:lstStyle/>
        <a:p>
          <a:endParaRPr lang="zh-TW" altLang="en-US"/>
        </a:p>
      </dgm:t>
    </dgm:pt>
    <dgm:pt modelId="{13073F88-90E6-4C4B-90A3-E873F7BAF104}" type="sibTrans" cxnId="{00C6A380-DB67-447D-9B62-6C1D9A5E74EA}">
      <dgm:prSet/>
      <dgm:spPr/>
      <dgm:t>
        <a:bodyPr/>
        <a:lstStyle/>
        <a:p>
          <a:endParaRPr lang="zh-TW" altLang="en-US"/>
        </a:p>
      </dgm:t>
    </dgm:pt>
    <dgm:pt modelId="{FAC22E21-21AD-47AA-9B9A-81D61E2F3015}">
      <dgm:prSet custT="1"/>
      <dgm:spPr>
        <a:solidFill>
          <a:srgbClr val="FF9933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36000" tIns="36000" rIns="36000" bIns="36000"/>
        <a:lstStyle/>
        <a:p>
          <a:pPr>
            <a:lnSpc>
              <a:spcPts val="3800"/>
            </a:lnSpc>
          </a:pPr>
          <a:r>
            <a:rPr lang="zh-TW" altLang="en-US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誦讀經典</a:t>
          </a:r>
          <a:endParaRPr lang="zh-TW" altLang="en-US" sz="36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BD344E9-9065-4889-A971-E3B0897A5493}" type="parTrans" cxnId="{1B03E392-2FA0-4B61-A3A5-502FEBCEBA67}">
      <dgm:prSet/>
      <dgm:spPr>
        <a:ln w="63500">
          <a:solidFill>
            <a:srgbClr val="FF9933"/>
          </a:solidFill>
          <a:tailEnd type="stealth"/>
        </a:ln>
      </dgm:spPr>
      <dgm:t>
        <a:bodyPr/>
        <a:lstStyle/>
        <a:p>
          <a:endParaRPr lang="zh-TW" altLang="en-US"/>
        </a:p>
      </dgm:t>
    </dgm:pt>
    <dgm:pt modelId="{B8BF69AB-61A7-4275-A803-722BFEEDCACC}" type="sibTrans" cxnId="{1B03E392-2FA0-4B61-A3A5-502FEBCEBA67}">
      <dgm:prSet/>
      <dgm:spPr/>
      <dgm:t>
        <a:bodyPr/>
        <a:lstStyle/>
        <a:p>
          <a:endParaRPr lang="zh-TW" altLang="en-US"/>
        </a:p>
      </dgm:t>
    </dgm:pt>
    <dgm:pt modelId="{A5E2695C-0151-44EE-A4B2-346FACF02B6A}">
      <dgm:prSet custT="1"/>
      <dgm:spPr>
        <a:solidFill>
          <a:srgbClr val="FF99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t" anchorCtr="0"/>
        <a:lstStyle/>
        <a:p>
          <a:pPr>
            <a:lnSpc>
              <a:spcPts val="2800"/>
            </a:lnSpc>
          </a:pPr>
          <a:r>
            <a:rPr lang="zh-TW" altLang="en-US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生活與</a:t>
          </a:r>
          <a:endParaRPr lang="en-US" altLang="zh-TW" sz="3600" b="1" dirty="0" smtClean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800"/>
            </a:lnSpc>
          </a:pPr>
          <a:r>
            <a:rPr lang="zh-TW" altLang="en-US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品德教育</a:t>
          </a:r>
          <a:endParaRPr lang="zh-TW" altLang="en-US" sz="36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B5A02B8-7C00-47AC-AC0C-906D285EC91C}" type="parTrans" cxnId="{147FD715-5D50-45AD-80C4-332172697CD4}">
      <dgm:prSet/>
      <dgm:spPr>
        <a:ln w="63500">
          <a:solidFill>
            <a:srgbClr val="FF66FF"/>
          </a:solidFill>
          <a:tailEnd type="stealth"/>
        </a:ln>
      </dgm:spPr>
      <dgm:t>
        <a:bodyPr/>
        <a:lstStyle/>
        <a:p>
          <a:endParaRPr lang="zh-TW" altLang="en-US"/>
        </a:p>
      </dgm:t>
    </dgm:pt>
    <dgm:pt modelId="{A16DF464-04BB-40C9-960F-8429EDD1EBE9}" type="sibTrans" cxnId="{147FD715-5D50-45AD-80C4-332172697CD4}">
      <dgm:prSet/>
      <dgm:spPr/>
      <dgm:t>
        <a:bodyPr/>
        <a:lstStyle/>
        <a:p>
          <a:endParaRPr lang="zh-TW" altLang="en-US"/>
        </a:p>
      </dgm:t>
    </dgm:pt>
    <dgm:pt modelId="{9054063A-6E5F-4846-B48D-765494445C0E}" type="pres">
      <dgm:prSet presAssocID="{5211FE25-FD11-4DBC-B1FD-CC54F6ACE89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5EE2DB81-88A6-4C92-9558-648FFF294B73}" type="pres">
      <dgm:prSet presAssocID="{863CC4DF-2B3C-4C00-AA92-E736575E96CA}" presName="singleCycle" presStyleCnt="0"/>
      <dgm:spPr/>
    </dgm:pt>
    <dgm:pt modelId="{DC68EFE4-169F-46CC-B192-76B6BDD603E2}" type="pres">
      <dgm:prSet presAssocID="{863CC4DF-2B3C-4C00-AA92-E736575E96CA}" presName="singleCenter" presStyleLbl="node1" presStyleIdx="0" presStyleCnt="7" custScaleX="105058" custScaleY="98152" custLinFactNeighborX="-2801" custLinFactNeighborY="-6354">
        <dgm:presLayoutVars>
          <dgm:chMax val="7"/>
          <dgm:chPref val="7"/>
        </dgm:presLayoutVars>
      </dgm:prSet>
      <dgm:spPr/>
      <dgm:t>
        <a:bodyPr/>
        <a:lstStyle/>
        <a:p>
          <a:endParaRPr lang="zh-TW" altLang="en-US"/>
        </a:p>
      </dgm:t>
    </dgm:pt>
    <dgm:pt modelId="{9942CC63-3415-49C6-B0FC-C56F55140C5E}" type="pres">
      <dgm:prSet presAssocID="{6B5A02B8-7C00-47AC-AC0C-906D285EC91C}" presName="Name56" presStyleLbl="parChTrans1D2" presStyleIdx="0" presStyleCnt="6"/>
      <dgm:spPr/>
      <dgm:t>
        <a:bodyPr/>
        <a:lstStyle/>
        <a:p>
          <a:endParaRPr lang="zh-TW" altLang="en-US"/>
        </a:p>
      </dgm:t>
    </dgm:pt>
    <dgm:pt modelId="{397B23FC-FB48-47B8-AA9D-352F99876770}" type="pres">
      <dgm:prSet presAssocID="{A5E2695C-0151-44EE-A4B2-346FACF02B6A}" presName="text0" presStyleLbl="node1" presStyleIdx="1" presStyleCnt="7" custScaleX="200141" custRadScaleRad="151513" custRadScaleInc="-19062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C85BBD-5A13-4059-B098-14E2A8F3AA25}" type="pres">
      <dgm:prSet presAssocID="{14474084-4280-4C21-924D-180BA4F0EA65}" presName="Name56" presStyleLbl="parChTrans1D2" presStyleIdx="1" presStyleCnt="6"/>
      <dgm:spPr/>
      <dgm:t>
        <a:bodyPr/>
        <a:lstStyle/>
        <a:p>
          <a:endParaRPr lang="zh-TW" altLang="en-US"/>
        </a:p>
      </dgm:t>
    </dgm:pt>
    <dgm:pt modelId="{9988DA12-9D4A-4465-8D3A-8FB7FEBC9365}" type="pres">
      <dgm:prSet presAssocID="{EBE28F22-5C64-403F-A6F0-BB0B914803DF}" presName="text0" presStyleLbl="node1" presStyleIdx="2" presStyleCnt="7" custRadScaleRad="108022" custRadScaleInc="-1863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BEAAF8-AC38-4443-B37B-C6D568337B82}" type="pres">
      <dgm:prSet presAssocID="{C6A9A239-7B2E-409C-A9BD-59E111195F07}" presName="Name56" presStyleLbl="parChTrans1D2" presStyleIdx="2" presStyleCnt="6"/>
      <dgm:spPr/>
      <dgm:t>
        <a:bodyPr/>
        <a:lstStyle/>
        <a:p>
          <a:endParaRPr lang="zh-TW" altLang="en-US"/>
        </a:p>
      </dgm:t>
    </dgm:pt>
    <dgm:pt modelId="{73A3517E-1120-4D0B-934A-156EDBF07024}" type="pres">
      <dgm:prSet presAssocID="{7471E33D-FB73-4BC7-B588-496499FF86FD}" presName="text0" presStyleLbl="node1" presStyleIdx="3" presStyleCnt="7" custRadScaleRad="128041" custRadScaleInc="-736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57CBC8-4A70-418C-BD16-96C037EB17BA}" type="pres">
      <dgm:prSet presAssocID="{1B43E83E-82DB-4AC3-BA1B-AC7D9C03F1C7}" presName="Name56" presStyleLbl="parChTrans1D2" presStyleIdx="3" presStyleCnt="6"/>
      <dgm:spPr/>
      <dgm:t>
        <a:bodyPr/>
        <a:lstStyle/>
        <a:p>
          <a:endParaRPr lang="zh-TW" altLang="en-US"/>
        </a:p>
      </dgm:t>
    </dgm:pt>
    <dgm:pt modelId="{AB8201C0-1748-4A58-90A9-BDF00A7B850D}" type="pres">
      <dgm:prSet presAssocID="{91B26A99-8C96-46B8-ACE5-04B56F5F87AE}" presName="text0" presStyleLbl="node1" presStyleIdx="4" presStyleCnt="7" custScaleY="64083" custRadScaleRad="134535" custRadScaleInc="20220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4DC0B6-FB7E-44E5-A6EA-A45FA23A52D5}" type="pres">
      <dgm:prSet presAssocID="{0BD344E9-9065-4889-A971-E3B0897A5493}" presName="Name56" presStyleLbl="parChTrans1D2" presStyleIdx="4" presStyleCnt="6"/>
      <dgm:spPr/>
      <dgm:t>
        <a:bodyPr/>
        <a:lstStyle/>
        <a:p>
          <a:endParaRPr lang="zh-TW" altLang="en-US"/>
        </a:p>
      </dgm:t>
    </dgm:pt>
    <dgm:pt modelId="{5A3E43BE-1D2C-42E2-9C8F-636B4326026F}" type="pres">
      <dgm:prSet presAssocID="{FAC22E21-21AD-47AA-9B9A-81D61E2F3015}" presName="text0" presStyleLbl="node1" presStyleIdx="5" presStyleCnt="7" custRadScaleRad="143420" custRadScaleInc="5835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ADBDA5-F3A6-4367-96B5-B6BDB9F643EA}" type="pres">
      <dgm:prSet presAssocID="{FCCA630E-9614-45F8-B717-7C201A4CBB83}" presName="Name56" presStyleLbl="parChTrans1D2" presStyleIdx="5" presStyleCnt="6"/>
      <dgm:spPr/>
      <dgm:t>
        <a:bodyPr/>
        <a:lstStyle/>
        <a:p>
          <a:endParaRPr lang="zh-TW" altLang="en-US"/>
        </a:p>
      </dgm:t>
    </dgm:pt>
    <dgm:pt modelId="{8EEDE37B-AF6E-4437-820C-183EBA5B439A}" type="pres">
      <dgm:prSet presAssocID="{6F8A585D-D149-42EC-8A90-239CF0C68163}" presName="text0" presStyleLbl="node1" presStyleIdx="6" presStyleCnt="7" custScaleX="103821" custScaleY="92030" custRadScaleRad="95447" custRadScaleInc="-4045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E8D163A-07F4-483D-8176-3791A5BFAD14}" type="presOf" srcId="{6F8A585D-D149-42EC-8A90-239CF0C68163}" destId="{8EEDE37B-AF6E-4437-820C-183EBA5B439A}" srcOrd="0" destOrd="0" presId="urn:microsoft.com/office/officeart/2008/layout/RadialCluster"/>
    <dgm:cxn modelId="{1B03E392-2FA0-4B61-A3A5-502FEBCEBA67}" srcId="{863CC4DF-2B3C-4C00-AA92-E736575E96CA}" destId="{FAC22E21-21AD-47AA-9B9A-81D61E2F3015}" srcOrd="4" destOrd="0" parTransId="{0BD344E9-9065-4889-A971-E3B0897A5493}" sibTransId="{B8BF69AB-61A7-4275-A803-722BFEEDCACC}"/>
    <dgm:cxn modelId="{8E85A907-C576-4BF4-A173-24182B016C86}" type="presOf" srcId="{FCCA630E-9614-45F8-B717-7C201A4CBB83}" destId="{18ADBDA5-F3A6-4367-96B5-B6BDB9F643EA}" srcOrd="0" destOrd="0" presId="urn:microsoft.com/office/officeart/2008/layout/RadialCluster"/>
    <dgm:cxn modelId="{852E05AB-4205-45CA-9A86-2AA4553D66DE}" type="presOf" srcId="{C6A9A239-7B2E-409C-A9BD-59E111195F07}" destId="{6FBEAAF8-AC38-4443-B37B-C6D568337B82}" srcOrd="0" destOrd="0" presId="urn:microsoft.com/office/officeart/2008/layout/RadialCluster"/>
    <dgm:cxn modelId="{4505C019-22C2-40A9-82DC-24AB383D5EDA}" type="presOf" srcId="{FAC22E21-21AD-47AA-9B9A-81D61E2F3015}" destId="{5A3E43BE-1D2C-42E2-9C8F-636B4326026F}" srcOrd="0" destOrd="0" presId="urn:microsoft.com/office/officeart/2008/layout/RadialCluster"/>
    <dgm:cxn modelId="{AF02FEED-9ADD-458A-B343-CE3557A0F800}" type="presOf" srcId="{6B5A02B8-7C00-47AC-AC0C-906D285EC91C}" destId="{9942CC63-3415-49C6-B0FC-C56F55140C5E}" srcOrd="0" destOrd="0" presId="urn:microsoft.com/office/officeart/2008/layout/RadialCluster"/>
    <dgm:cxn modelId="{BF041847-0A15-45E2-9915-8EB14C8FC23A}" type="presOf" srcId="{863CC4DF-2B3C-4C00-AA92-E736575E96CA}" destId="{DC68EFE4-169F-46CC-B192-76B6BDD603E2}" srcOrd="0" destOrd="0" presId="urn:microsoft.com/office/officeart/2008/layout/RadialCluster"/>
    <dgm:cxn modelId="{477CEB00-1754-4E43-A761-792BC382CA81}" srcId="{863CC4DF-2B3C-4C00-AA92-E736575E96CA}" destId="{91B26A99-8C96-46B8-ACE5-04B56F5F87AE}" srcOrd="3" destOrd="0" parTransId="{1B43E83E-82DB-4AC3-BA1B-AC7D9C03F1C7}" sibTransId="{984CF31C-92D9-4050-9A0C-6C5F0899F8F8}"/>
    <dgm:cxn modelId="{2B4093BD-6095-4C13-B0DC-9CDF0432B261}" type="presOf" srcId="{14474084-4280-4C21-924D-180BA4F0EA65}" destId="{D0C85BBD-5A13-4059-B098-14E2A8F3AA25}" srcOrd="0" destOrd="0" presId="urn:microsoft.com/office/officeart/2008/layout/RadialCluster"/>
    <dgm:cxn modelId="{ADDD81B4-D4ED-4F60-BF78-F7DA6D048183}" type="presOf" srcId="{5211FE25-FD11-4DBC-B1FD-CC54F6ACE897}" destId="{9054063A-6E5F-4846-B48D-765494445C0E}" srcOrd="0" destOrd="0" presId="urn:microsoft.com/office/officeart/2008/layout/RadialCluster"/>
    <dgm:cxn modelId="{147FD715-5D50-45AD-80C4-332172697CD4}" srcId="{863CC4DF-2B3C-4C00-AA92-E736575E96CA}" destId="{A5E2695C-0151-44EE-A4B2-346FACF02B6A}" srcOrd="0" destOrd="0" parTransId="{6B5A02B8-7C00-47AC-AC0C-906D285EC91C}" sibTransId="{A16DF464-04BB-40C9-960F-8429EDD1EBE9}"/>
    <dgm:cxn modelId="{AE00E36D-DF02-47F2-88C8-37AE4333E573}" type="presOf" srcId="{1B43E83E-82DB-4AC3-BA1B-AC7D9C03F1C7}" destId="{4357CBC8-4A70-418C-BD16-96C037EB17BA}" srcOrd="0" destOrd="0" presId="urn:microsoft.com/office/officeart/2008/layout/RadialCluster"/>
    <dgm:cxn modelId="{9578FCFE-C742-4E98-B2FA-3DBDA8C93419}" srcId="{863CC4DF-2B3C-4C00-AA92-E736575E96CA}" destId="{6F8A585D-D149-42EC-8A90-239CF0C68163}" srcOrd="5" destOrd="0" parTransId="{FCCA630E-9614-45F8-B717-7C201A4CBB83}" sibTransId="{69E1CE16-D60B-4E6E-951A-83954729B0A0}"/>
    <dgm:cxn modelId="{945C9C7D-105C-4C4C-94C5-B1FBC868274A}" srcId="{863CC4DF-2B3C-4C00-AA92-E736575E96CA}" destId="{EBE28F22-5C64-403F-A6F0-BB0B914803DF}" srcOrd="1" destOrd="0" parTransId="{14474084-4280-4C21-924D-180BA4F0EA65}" sibTransId="{C21BE245-E865-4F78-92B6-2F4E25B88AAB}"/>
    <dgm:cxn modelId="{A7CA8FCA-CC74-475E-9CDD-C8021118AC4F}" srcId="{5211FE25-FD11-4DBC-B1FD-CC54F6ACE897}" destId="{863CC4DF-2B3C-4C00-AA92-E736575E96CA}" srcOrd="0" destOrd="0" parTransId="{059CF828-2454-4223-ACC7-F743F327C376}" sibTransId="{E77913FC-4CAD-4C06-88BB-19CD47DB21E1}"/>
    <dgm:cxn modelId="{BDC05E94-B084-4427-B8F6-8DE498E9718D}" type="presOf" srcId="{A5E2695C-0151-44EE-A4B2-346FACF02B6A}" destId="{397B23FC-FB48-47B8-AA9D-352F99876770}" srcOrd="0" destOrd="0" presId="urn:microsoft.com/office/officeart/2008/layout/RadialCluster"/>
    <dgm:cxn modelId="{00C6A380-DB67-447D-9B62-6C1D9A5E74EA}" srcId="{863CC4DF-2B3C-4C00-AA92-E736575E96CA}" destId="{7471E33D-FB73-4BC7-B588-496499FF86FD}" srcOrd="2" destOrd="0" parTransId="{C6A9A239-7B2E-409C-A9BD-59E111195F07}" sibTransId="{13073F88-90E6-4C4B-90A3-E873F7BAF104}"/>
    <dgm:cxn modelId="{5A63B5A3-1F62-4FA0-A01A-098FCA8897FE}" type="presOf" srcId="{EBE28F22-5C64-403F-A6F0-BB0B914803DF}" destId="{9988DA12-9D4A-4465-8D3A-8FB7FEBC9365}" srcOrd="0" destOrd="0" presId="urn:microsoft.com/office/officeart/2008/layout/RadialCluster"/>
    <dgm:cxn modelId="{7DB5C1E2-F3C8-4271-BF4F-50F3C5031752}" type="presOf" srcId="{7471E33D-FB73-4BC7-B588-496499FF86FD}" destId="{73A3517E-1120-4D0B-934A-156EDBF07024}" srcOrd="0" destOrd="0" presId="urn:microsoft.com/office/officeart/2008/layout/RadialCluster"/>
    <dgm:cxn modelId="{75177CB7-A725-4F0C-99FF-7798748BA3ED}" type="presOf" srcId="{0BD344E9-9065-4889-A971-E3B0897A5493}" destId="{FD4DC0B6-FB7E-44E5-A6EA-A45FA23A52D5}" srcOrd="0" destOrd="0" presId="urn:microsoft.com/office/officeart/2008/layout/RadialCluster"/>
    <dgm:cxn modelId="{EFA2204B-0AC5-437E-83A1-85CEEFF1E2EA}" type="presOf" srcId="{91B26A99-8C96-46B8-ACE5-04B56F5F87AE}" destId="{AB8201C0-1748-4A58-90A9-BDF00A7B850D}" srcOrd="0" destOrd="0" presId="urn:microsoft.com/office/officeart/2008/layout/RadialCluster"/>
    <dgm:cxn modelId="{9905A367-2942-49F0-8519-4AD86DC62CCD}" type="presParOf" srcId="{9054063A-6E5F-4846-B48D-765494445C0E}" destId="{5EE2DB81-88A6-4C92-9558-648FFF294B73}" srcOrd="0" destOrd="0" presId="urn:microsoft.com/office/officeart/2008/layout/RadialCluster"/>
    <dgm:cxn modelId="{A8D61743-C757-4648-93DD-6D9CBA989E27}" type="presParOf" srcId="{5EE2DB81-88A6-4C92-9558-648FFF294B73}" destId="{DC68EFE4-169F-46CC-B192-76B6BDD603E2}" srcOrd="0" destOrd="0" presId="urn:microsoft.com/office/officeart/2008/layout/RadialCluster"/>
    <dgm:cxn modelId="{DCCB2B65-ECFF-43D4-8981-C6BD234B0C0F}" type="presParOf" srcId="{5EE2DB81-88A6-4C92-9558-648FFF294B73}" destId="{9942CC63-3415-49C6-B0FC-C56F55140C5E}" srcOrd="1" destOrd="0" presId="urn:microsoft.com/office/officeart/2008/layout/RadialCluster"/>
    <dgm:cxn modelId="{C2074111-09FB-49C2-BD1F-A5BFCE369D59}" type="presParOf" srcId="{5EE2DB81-88A6-4C92-9558-648FFF294B73}" destId="{397B23FC-FB48-47B8-AA9D-352F99876770}" srcOrd="2" destOrd="0" presId="urn:microsoft.com/office/officeart/2008/layout/RadialCluster"/>
    <dgm:cxn modelId="{EF83C7FB-909C-4206-9A17-713BA7F12249}" type="presParOf" srcId="{5EE2DB81-88A6-4C92-9558-648FFF294B73}" destId="{D0C85BBD-5A13-4059-B098-14E2A8F3AA25}" srcOrd="3" destOrd="0" presId="urn:microsoft.com/office/officeart/2008/layout/RadialCluster"/>
    <dgm:cxn modelId="{CC0D337A-D785-4BD4-AEDB-6C6A064B3099}" type="presParOf" srcId="{5EE2DB81-88A6-4C92-9558-648FFF294B73}" destId="{9988DA12-9D4A-4465-8D3A-8FB7FEBC9365}" srcOrd="4" destOrd="0" presId="urn:microsoft.com/office/officeart/2008/layout/RadialCluster"/>
    <dgm:cxn modelId="{0F816C10-AD9B-4A13-B9C0-EA28D1B2AE06}" type="presParOf" srcId="{5EE2DB81-88A6-4C92-9558-648FFF294B73}" destId="{6FBEAAF8-AC38-4443-B37B-C6D568337B82}" srcOrd="5" destOrd="0" presId="urn:microsoft.com/office/officeart/2008/layout/RadialCluster"/>
    <dgm:cxn modelId="{AC6E490E-62F2-4721-A8FF-0F331DFE2B0F}" type="presParOf" srcId="{5EE2DB81-88A6-4C92-9558-648FFF294B73}" destId="{73A3517E-1120-4D0B-934A-156EDBF07024}" srcOrd="6" destOrd="0" presId="urn:microsoft.com/office/officeart/2008/layout/RadialCluster"/>
    <dgm:cxn modelId="{0EF9052F-20B6-42CE-8645-207E802A0B5A}" type="presParOf" srcId="{5EE2DB81-88A6-4C92-9558-648FFF294B73}" destId="{4357CBC8-4A70-418C-BD16-96C037EB17BA}" srcOrd="7" destOrd="0" presId="urn:microsoft.com/office/officeart/2008/layout/RadialCluster"/>
    <dgm:cxn modelId="{209CBEF3-C91E-4B07-82F8-4505296A5F6B}" type="presParOf" srcId="{5EE2DB81-88A6-4C92-9558-648FFF294B73}" destId="{AB8201C0-1748-4A58-90A9-BDF00A7B850D}" srcOrd="8" destOrd="0" presId="urn:microsoft.com/office/officeart/2008/layout/RadialCluster"/>
    <dgm:cxn modelId="{1266395C-1691-4431-986D-96D4F4114A78}" type="presParOf" srcId="{5EE2DB81-88A6-4C92-9558-648FFF294B73}" destId="{FD4DC0B6-FB7E-44E5-A6EA-A45FA23A52D5}" srcOrd="9" destOrd="0" presId="urn:microsoft.com/office/officeart/2008/layout/RadialCluster"/>
    <dgm:cxn modelId="{8F0FB0F6-5938-455A-9640-4A09524831F8}" type="presParOf" srcId="{5EE2DB81-88A6-4C92-9558-648FFF294B73}" destId="{5A3E43BE-1D2C-42E2-9C8F-636B4326026F}" srcOrd="10" destOrd="0" presId="urn:microsoft.com/office/officeart/2008/layout/RadialCluster"/>
    <dgm:cxn modelId="{AB326D27-5863-465F-BA8D-361119003BB0}" type="presParOf" srcId="{5EE2DB81-88A6-4C92-9558-648FFF294B73}" destId="{18ADBDA5-F3A6-4367-96B5-B6BDB9F643EA}" srcOrd="11" destOrd="0" presId="urn:microsoft.com/office/officeart/2008/layout/RadialCluster"/>
    <dgm:cxn modelId="{5A52708D-0C42-4692-8AFD-F1996F078281}" type="presParOf" srcId="{5EE2DB81-88A6-4C92-9558-648FFF294B73}" destId="{8EEDE37B-AF6E-4437-820C-183EBA5B439A}" srcOrd="12" destOrd="0" presId="urn:microsoft.com/office/officeart/2008/layout/RadialCluster"/>
  </dgm:cxnLst>
  <dgm:bg/>
  <dgm:whole>
    <a:ln w="412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AEDE62-B3F7-4E57-853B-DE2D00CF903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9DE52CF-544F-4425-A13F-58937D821473}">
      <dgm:prSet phldrT="[文字]"/>
      <dgm:spPr>
        <a:solidFill>
          <a:srgbClr val="0070C0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行動學習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file"/>
          </dgm14:cNvPr>
        </a:ext>
      </dgm:extLst>
    </dgm:pt>
    <dgm:pt modelId="{91FCE325-A119-4DC3-B375-0423DC561AC2}" type="parTrans" cxnId="{DA061816-1E65-4D7C-9125-25B3A92E1FF4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55F842D-70A1-423E-BC4F-757B8C1858EB}" type="sibTrans" cxnId="{DA061816-1E65-4D7C-9125-25B3A92E1FF4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C11C68B-43A1-4E7F-81B8-EBFDBD78DB0E}">
      <dgm:prSet phldrT="[文字]" custT="1"/>
      <dgm:spPr>
        <a:solidFill>
          <a:srgbClr val="0070C0"/>
        </a:solidFill>
        <a:ln w="38100">
          <a:solidFill>
            <a:schemeClr val="bg1"/>
          </a:solidFill>
        </a:ln>
      </dgm:spPr>
      <dgm:t>
        <a:bodyPr/>
        <a:lstStyle/>
        <a:p>
          <a:pPr>
            <a:lnSpc>
              <a:spcPts val="2000"/>
            </a:lnSpc>
          </a:pPr>
          <a:r>
            <a:rPr lang="en-US" altLang="zh-TW" sz="2800" b="1" dirty="0" err="1" smtClean="0">
              <a:latin typeface="標楷體" panose="03000509000000000000" pitchFamily="65" charset="-120"/>
              <a:ea typeface="標楷體" panose="03000509000000000000" pitchFamily="65" charset="-120"/>
            </a:rPr>
            <a:t>Kahoot</a:t>
          </a:r>
          <a:endParaRPr lang="en-US" altLang="zh-TW" sz="28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000"/>
            </a:lnSpc>
          </a:pPr>
          <a:r>
            <a: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Draw express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file"/>
          </dgm14:cNvPr>
        </a:ext>
      </dgm:extLst>
    </dgm:pt>
    <dgm:pt modelId="{0716D435-83FB-438B-8FE5-EC5BA99B7134}" type="parTrans" cxnId="{C8B7005B-10BE-47E1-9B97-C9066A66B518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FBECDEF-59B2-439C-ACC7-22F748325BC4}" type="sibTrans" cxnId="{C8B7005B-10BE-47E1-9B97-C9066A66B518}">
      <dgm:prSet/>
      <dgm:spPr>
        <a:solidFill>
          <a:srgbClr val="0070C0"/>
        </a:solidFill>
      </dgm:spPr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83814E1-56D1-4D13-BF1C-45295BD59BC6}">
      <dgm:prSet phldrT="[文字]" custT="1"/>
      <dgm:spPr>
        <a:solidFill>
          <a:srgbClr val="0070C0"/>
        </a:solidFill>
        <a:ln w="38100">
          <a:solidFill>
            <a:schemeClr val="bg1"/>
          </a:solidFill>
        </a:ln>
      </dgm:spPr>
      <dgm:t>
        <a:bodyPr lIns="0" tIns="0" rIns="0" bIns="0"/>
        <a:lstStyle/>
        <a:p>
          <a:pPr>
            <a:lnSpc>
              <a:spcPts val="2000"/>
            </a:lnSpc>
          </a:pPr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行動</a:t>
          </a:r>
          <a:endParaRPr lang="en-US" altLang="zh-TW" sz="28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000"/>
            </a:lnSpc>
          </a:pPr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閱讀課</a:t>
          </a:r>
          <a:endParaRPr lang="zh-TW" altLang="en-US" sz="28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1EFE5E3-1701-4312-925F-C6C3185297DE}" type="parTrans" cxnId="{85EF2C8D-2454-4F92-BEEA-D2371AE9DFFE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E577294-E666-4CAC-BB0E-11585D2F21AF}" type="sibTrans" cxnId="{85EF2C8D-2454-4F92-BEEA-D2371AE9DFFE}">
      <dgm:prSet/>
      <dgm:spPr>
        <a:solidFill>
          <a:srgbClr val="0070C0"/>
        </a:solidFill>
      </dgm:spPr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026A1C2-DC82-4CD0-9A14-64EDD392C81B}">
      <dgm:prSet phldrT="[文字]" custT="1"/>
      <dgm:spPr>
        <a:solidFill>
          <a:srgbClr val="0070C0"/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鳥類課程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0D461D4-25EE-4BD9-816A-BB2078803237}" type="parTrans" cxnId="{F678EC3D-8893-4103-A5FB-D137A14816F7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3D453B3-3FBA-47E5-8BD6-4C6305CC1761}" type="sibTrans" cxnId="{F678EC3D-8893-4103-A5FB-D137A14816F7}">
      <dgm:prSet/>
      <dgm:spPr>
        <a:solidFill>
          <a:srgbClr val="0070C0"/>
        </a:solidFill>
      </dgm:spPr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6F6DB55-73A5-475B-B8D6-C8575BE37E1B}">
      <dgm:prSet phldrT="[文字]" custT="1"/>
      <dgm:spPr>
        <a:solidFill>
          <a:srgbClr val="0070C0"/>
        </a:solidFill>
        <a:ln w="38100">
          <a:solidFill>
            <a:schemeClr val="bg1"/>
          </a:solidFill>
        </a:ln>
      </dgm:spPr>
      <dgm:t>
        <a:bodyPr/>
        <a:lstStyle/>
        <a:p>
          <a:pPr>
            <a:lnSpc>
              <a:spcPts val="2000"/>
            </a:lnSpc>
          </a:pPr>
          <a:r>
            <a:rPr lang="zh-TW" altLang="en-US" sz="2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國語</a:t>
          </a:r>
          <a:endParaRPr lang="en-US" altLang="zh-TW" sz="28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2000"/>
            </a:lnSpc>
          </a:pPr>
          <a:r>
            <a:rPr lang="zh-TW" altLang="en-US" sz="24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字義辭典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22B4EE6-D489-493D-A903-1EC8B6848BA7}" type="parTrans" cxnId="{58E98605-897F-41E6-845C-8EB9474D9DDA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D49287F-10A6-487E-AE22-E1E1E31B0BC5}" type="sibTrans" cxnId="{58E98605-897F-41E6-845C-8EB9474D9DDA}">
      <dgm:prSet/>
      <dgm:spPr>
        <a:solidFill>
          <a:srgbClr val="0070C0"/>
        </a:solidFill>
      </dgm:spPr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05EE799-8CF5-4B21-B93E-959C867FFDA7}" type="pres">
      <dgm:prSet presAssocID="{A8AEDE62-B3F7-4E57-853B-DE2D00CF903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6C46518-C989-4045-9ACC-935B8B48369C}" type="pres">
      <dgm:prSet presAssocID="{C9DE52CF-544F-4425-A13F-58937D821473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F4B9E523-63EA-4D5D-87A4-E27FD1796A3C}" type="pres">
      <dgm:prSet presAssocID="{0C11C68B-43A1-4E7F-81B8-EBFDBD78DB0E}" presName="node" presStyleLbl="node1" presStyleIdx="0" presStyleCnt="4" custScaleX="1472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3DD00F-3081-4165-9C10-667D9A74C66A}" type="pres">
      <dgm:prSet presAssocID="{0C11C68B-43A1-4E7F-81B8-EBFDBD78DB0E}" presName="dummy" presStyleCnt="0"/>
      <dgm:spPr/>
    </dgm:pt>
    <dgm:pt modelId="{2823AD9A-517B-4057-B750-9B29FD0FA1EB}" type="pres">
      <dgm:prSet presAssocID="{CFBECDEF-59B2-439C-ACC7-22F748325BC4}" presName="sibTrans" presStyleLbl="sibTrans2D1" presStyleIdx="0" presStyleCnt="4"/>
      <dgm:spPr/>
      <dgm:t>
        <a:bodyPr/>
        <a:lstStyle/>
        <a:p>
          <a:endParaRPr lang="zh-TW" altLang="en-US"/>
        </a:p>
      </dgm:t>
    </dgm:pt>
    <dgm:pt modelId="{B25D00A8-20AF-4402-A2E6-430283B22EAB}" type="pres">
      <dgm:prSet presAssocID="{783814E1-56D1-4D13-BF1C-45295BD59BC6}" presName="node" presStyleLbl="node1" presStyleIdx="1" presStyleCnt="4" custScaleX="11331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6A57E4-49C8-46EC-87B6-B8DCC3F398A8}" type="pres">
      <dgm:prSet presAssocID="{783814E1-56D1-4D13-BF1C-45295BD59BC6}" presName="dummy" presStyleCnt="0"/>
      <dgm:spPr/>
    </dgm:pt>
    <dgm:pt modelId="{DC9BBFAB-05EF-4B71-BAE8-81D9F5F4B845}" type="pres">
      <dgm:prSet presAssocID="{AE577294-E666-4CAC-BB0E-11585D2F21AF}" presName="sibTrans" presStyleLbl="sibTrans2D1" presStyleIdx="1" presStyleCnt="4"/>
      <dgm:spPr/>
      <dgm:t>
        <a:bodyPr/>
        <a:lstStyle/>
        <a:p>
          <a:endParaRPr lang="zh-TW" altLang="en-US"/>
        </a:p>
      </dgm:t>
    </dgm:pt>
    <dgm:pt modelId="{32D82BBD-EDB3-4B3A-A8FF-B4847D6C14D0}" type="pres">
      <dgm:prSet presAssocID="{B026A1C2-DC82-4CD0-9A14-64EDD392C81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2B1536-AC82-4023-A03A-5C3D28FC6A63}" type="pres">
      <dgm:prSet presAssocID="{B026A1C2-DC82-4CD0-9A14-64EDD392C81B}" presName="dummy" presStyleCnt="0"/>
      <dgm:spPr/>
    </dgm:pt>
    <dgm:pt modelId="{F8613357-15F2-4962-B2A5-97A2A47B1DDC}" type="pres">
      <dgm:prSet presAssocID="{03D453B3-3FBA-47E5-8BD6-4C6305CC1761}" presName="sibTrans" presStyleLbl="sibTrans2D1" presStyleIdx="2" presStyleCnt="4"/>
      <dgm:spPr/>
      <dgm:t>
        <a:bodyPr/>
        <a:lstStyle/>
        <a:p>
          <a:endParaRPr lang="zh-TW" altLang="en-US"/>
        </a:p>
      </dgm:t>
    </dgm:pt>
    <dgm:pt modelId="{5E2AB15E-0186-4460-9387-7CE7F073C189}" type="pres">
      <dgm:prSet presAssocID="{36F6DB55-73A5-475B-B8D6-C8575BE37E1B}" presName="node" presStyleLbl="node1" presStyleIdx="3" presStyleCnt="4" custScaleX="13289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C32CFF-9ACA-42A4-9DFC-B1343E8827EB}" type="pres">
      <dgm:prSet presAssocID="{36F6DB55-73A5-475B-B8D6-C8575BE37E1B}" presName="dummy" presStyleCnt="0"/>
      <dgm:spPr/>
    </dgm:pt>
    <dgm:pt modelId="{99F7FDEC-4947-4DF0-8CFB-0B4909A7354A}" type="pres">
      <dgm:prSet presAssocID="{7D49287F-10A6-487E-AE22-E1E1E31B0BC5}" presName="sibTrans" presStyleLbl="sibTrans2D1" presStyleIdx="3" presStyleCnt="4"/>
      <dgm:spPr/>
      <dgm:t>
        <a:bodyPr/>
        <a:lstStyle/>
        <a:p>
          <a:endParaRPr lang="zh-TW" altLang="en-US"/>
        </a:p>
      </dgm:t>
    </dgm:pt>
  </dgm:ptLst>
  <dgm:cxnLst>
    <dgm:cxn modelId="{0E28055F-4610-4E4A-8F29-55BDED08BE2C}" type="presOf" srcId="{783814E1-56D1-4D13-BF1C-45295BD59BC6}" destId="{B25D00A8-20AF-4402-A2E6-430283B22EAB}" srcOrd="0" destOrd="0" presId="urn:microsoft.com/office/officeart/2005/8/layout/radial6"/>
    <dgm:cxn modelId="{41F97618-9F60-4DE4-B326-62E1E1D331ED}" type="presOf" srcId="{36F6DB55-73A5-475B-B8D6-C8575BE37E1B}" destId="{5E2AB15E-0186-4460-9387-7CE7F073C189}" srcOrd="0" destOrd="0" presId="urn:microsoft.com/office/officeart/2005/8/layout/radial6"/>
    <dgm:cxn modelId="{58E98605-897F-41E6-845C-8EB9474D9DDA}" srcId="{C9DE52CF-544F-4425-A13F-58937D821473}" destId="{36F6DB55-73A5-475B-B8D6-C8575BE37E1B}" srcOrd="3" destOrd="0" parTransId="{622B4EE6-D489-493D-A903-1EC8B6848BA7}" sibTransId="{7D49287F-10A6-487E-AE22-E1E1E31B0BC5}"/>
    <dgm:cxn modelId="{B1569839-3D32-49F5-8C93-04FA99452F00}" type="presOf" srcId="{03D453B3-3FBA-47E5-8BD6-4C6305CC1761}" destId="{F8613357-15F2-4962-B2A5-97A2A47B1DDC}" srcOrd="0" destOrd="0" presId="urn:microsoft.com/office/officeart/2005/8/layout/radial6"/>
    <dgm:cxn modelId="{DA061816-1E65-4D7C-9125-25B3A92E1FF4}" srcId="{A8AEDE62-B3F7-4E57-853B-DE2D00CF9032}" destId="{C9DE52CF-544F-4425-A13F-58937D821473}" srcOrd="0" destOrd="0" parTransId="{91FCE325-A119-4DC3-B375-0423DC561AC2}" sibTransId="{455F842D-70A1-423E-BC4F-757B8C1858EB}"/>
    <dgm:cxn modelId="{68B6CBB7-D46B-49E4-93FB-43CA1EC4B166}" type="presOf" srcId="{C9DE52CF-544F-4425-A13F-58937D821473}" destId="{B6C46518-C989-4045-9ACC-935B8B48369C}" srcOrd="0" destOrd="0" presId="urn:microsoft.com/office/officeart/2005/8/layout/radial6"/>
    <dgm:cxn modelId="{49CB2A06-067C-4F7D-B2A9-00049409660A}" type="presOf" srcId="{CFBECDEF-59B2-439C-ACC7-22F748325BC4}" destId="{2823AD9A-517B-4057-B750-9B29FD0FA1EB}" srcOrd="0" destOrd="0" presId="urn:microsoft.com/office/officeart/2005/8/layout/radial6"/>
    <dgm:cxn modelId="{ABB52081-109C-4E80-809F-AC7A4C264DED}" type="presOf" srcId="{AE577294-E666-4CAC-BB0E-11585D2F21AF}" destId="{DC9BBFAB-05EF-4B71-BAE8-81D9F5F4B845}" srcOrd="0" destOrd="0" presId="urn:microsoft.com/office/officeart/2005/8/layout/radial6"/>
    <dgm:cxn modelId="{96FD7511-84C3-4A5C-8A80-5EED76E54139}" type="presOf" srcId="{A8AEDE62-B3F7-4E57-853B-DE2D00CF9032}" destId="{605EE799-8CF5-4B21-B93E-959C867FFDA7}" srcOrd="0" destOrd="0" presId="urn:microsoft.com/office/officeart/2005/8/layout/radial6"/>
    <dgm:cxn modelId="{85EF2C8D-2454-4F92-BEEA-D2371AE9DFFE}" srcId="{C9DE52CF-544F-4425-A13F-58937D821473}" destId="{783814E1-56D1-4D13-BF1C-45295BD59BC6}" srcOrd="1" destOrd="0" parTransId="{21EFE5E3-1701-4312-925F-C6C3185297DE}" sibTransId="{AE577294-E666-4CAC-BB0E-11585D2F21AF}"/>
    <dgm:cxn modelId="{E9C961D5-811B-4C1E-A712-8CBCE637877E}" type="presOf" srcId="{B026A1C2-DC82-4CD0-9A14-64EDD392C81B}" destId="{32D82BBD-EDB3-4B3A-A8FF-B4847D6C14D0}" srcOrd="0" destOrd="0" presId="urn:microsoft.com/office/officeart/2005/8/layout/radial6"/>
    <dgm:cxn modelId="{F678EC3D-8893-4103-A5FB-D137A14816F7}" srcId="{C9DE52CF-544F-4425-A13F-58937D821473}" destId="{B026A1C2-DC82-4CD0-9A14-64EDD392C81B}" srcOrd="2" destOrd="0" parTransId="{40D461D4-25EE-4BD9-816A-BB2078803237}" sibTransId="{03D453B3-3FBA-47E5-8BD6-4C6305CC1761}"/>
    <dgm:cxn modelId="{F2A836A4-33E8-4B9E-959A-846D2FE5BE69}" type="presOf" srcId="{0C11C68B-43A1-4E7F-81B8-EBFDBD78DB0E}" destId="{F4B9E523-63EA-4D5D-87A4-E27FD1796A3C}" srcOrd="0" destOrd="0" presId="urn:microsoft.com/office/officeart/2005/8/layout/radial6"/>
    <dgm:cxn modelId="{C8B7005B-10BE-47E1-9B97-C9066A66B518}" srcId="{C9DE52CF-544F-4425-A13F-58937D821473}" destId="{0C11C68B-43A1-4E7F-81B8-EBFDBD78DB0E}" srcOrd="0" destOrd="0" parTransId="{0716D435-83FB-438B-8FE5-EC5BA99B7134}" sibTransId="{CFBECDEF-59B2-439C-ACC7-22F748325BC4}"/>
    <dgm:cxn modelId="{99DADA0C-11EF-4177-AF75-1DA2A107B2EC}" type="presOf" srcId="{7D49287F-10A6-487E-AE22-E1E1E31B0BC5}" destId="{99F7FDEC-4947-4DF0-8CFB-0B4909A7354A}" srcOrd="0" destOrd="0" presId="urn:microsoft.com/office/officeart/2005/8/layout/radial6"/>
    <dgm:cxn modelId="{D4F3497B-D72A-4C59-86B6-E801724F5F5C}" type="presParOf" srcId="{605EE799-8CF5-4B21-B93E-959C867FFDA7}" destId="{B6C46518-C989-4045-9ACC-935B8B48369C}" srcOrd="0" destOrd="0" presId="urn:microsoft.com/office/officeart/2005/8/layout/radial6"/>
    <dgm:cxn modelId="{C5321302-90B0-4AFE-902A-B55540BEEA5C}" type="presParOf" srcId="{605EE799-8CF5-4B21-B93E-959C867FFDA7}" destId="{F4B9E523-63EA-4D5D-87A4-E27FD1796A3C}" srcOrd="1" destOrd="0" presId="urn:microsoft.com/office/officeart/2005/8/layout/radial6"/>
    <dgm:cxn modelId="{D129F0D1-1C25-4300-82A7-04E2E01437EE}" type="presParOf" srcId="{605EE799-8CF5-4B21-B93E-959C867FFDA7}" destId="{3F3DD00F-3081-4165-9C10-667D9A74C66A}" srcOrd="2" destOrd="0" presId="urn:microsoft.com/office/officeart/2005/8/layout/radial6"/>
    <dgm:cxn modelId="{EDDEE7BE-09C2-4D38-88D2-324A0C94E10A}" type="presParOf" srcId="{605EE799-8CF5-4B21-B93E-959C867FFDA7}" destId="{2823AD9A-517B-4057-B750-9B29FD0FA1EB}" srcOrd="3" destOrd="0" presId="urn:microsoft.com/office/officeart/2005/8/layout/radial6"/>
    <dgm:cxn modelId="{9175C31E-518E-43B3-AB01-B582B28AADDE}" type="presParOf" srcId="{605EE799-8CF5-4B21-B93E-959C867FFDA7}" destId="{B25D00A8-20AF-4402-A2E6-430283B22EAB}" srcOrd="4" destOrd="0" presId="urn:microsoft.com/office/officeart/2005/8/layout/radial6"/>
    <dgm:cxn modelId="{A41D3DB5-FB68-465E-B660-2C3D5B1BA89A}" type="presParOf" srcId="{605EE799-8CF5-4B21-B93E-959C867FFDA7}" destId="{3C6A57E4-49C8-46EC-87B6-B8DCC3F398A8}" srcOrd="5" destOrd="0" presId="urn:microsoft.com/office/officeart/2005/8/layout/radial6"/>
    <dgm:cxn modelId="{69C90C85-F6C8-499B-8115-6686E4FADE00}" type="presParOf" srcId="{605EE799-8CF5-4B21-B93E-959C867FFDA7}" destId="{DC9BBFAB-05EF-4B71-BAE8-81D9F5F4B845}" srcOrd="6" destOrd="0" presId="urn:microsoft.com/office/officeart/2005/8/layout/radial6"/>
    <dgm:cxn modelId="{2045B7BF-6AB1-4FFB-90EC-0403CE5D4C70}" type="presParOf" srcId="{605EE799-8CF5-4B21-B93E-959C867FFDA7}" destId="{32D82BBD-EDB3-4B3A-A8FF-B4847D6C14D0}" srcOrd="7" destOrd="0" presId="urn:microsoft.com/office/officeart/2005/8/layout/radial6"/>
    <dgm:cxn modelId="{9D9D0127-6768-43E5-A02A-00AA9DB53C51}" type="presParOf" srcId="{605EE799-8CF5-4B21-B93E-959C867FFDA7}" destId="{A82B1536-AC82-4023-A03A-5C3D28FC6A63}" srcOrd="8" destOrd="0" presId="urn:microsoft.com/office/officeart/2005/8/layout/radial6"/>
    <dgm:cxn modelId="{DF295AC1-F731-4E04-9098-8F27F06F6C40}" type="presParOf" srcId="{605EE799-8CF5-4B21-B93E-959C867FFDA7}" destId="{F8613357-15F2-4962-B2A5-97A2A47B1DDC}" srcOrd="9" destOrd="0" presId="urn:microsoft.com/office/officeart/2005/8/layout/radial6"/>
    <dgm:cxn modelId="{9DBA663B-5393-4D8B-8CD6-7D5212DB4C29}" type="presParOf" srcId="{605EE799-8CF5-4B21-B93E-959C867FFDA7}" destId="{5E2AB15E-0186-4460-9387-7CE7F073C189}" srcOrd="10" destOrd="0" presId="urn:microsoft.com/office/officeart/2005/8/layout/radial6"/>
    <dgm:cxn modelId="{F365D4F5-D171-429C-A6F2-DEFC8CE41F17}" type="presParOf" srcId="{605EE799-8CF5-4B21-B93E-959C867FFDA7}" destId="{15C32CFF-9ACA-42A4-9DFC-B1343E8827EB}" srcOrd="11" destOrd="0" presId="urn:microsoft.com/office/officeart/2005/8/layout/radial6"/>
    <dgm:cxn modelId="{3313FE4B-04B1-4FAE-9120-970013BD9382}" type="presParOf" srcId="{605EE799-8CF5-4B21-B93E-959C867FFDA7}" destId="{99F7FDEC-4947-4DF0-8CFB-0B4909A7354A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9EAE1F-B9C8-46CE-856D-A9C675C233BA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426603F-C01F-48B8-8747-8E80452C2DCF}">
      <dgm:prSet phldrT="[文字]" custT="1"/>
      <dgm:spPr>
        <a:solidFill>
          <a:schemeClr val="tx1">
            <a:lumMod val="50000"/>
            <a:lumOff val="50000"/>
          </a:schemeClr>
        </a:solidFill>
        <a:ln w="57150">
          <a:solidFill>
            <a:schemeClr val="bg1"/>
          </a:solidFill>
        </a:ln>
      </dgm:spPr>
      <dgm:t>
        <a:bodyPr lIns="0" tIns="0" rIns="0" bIns="0"/>
        <a:lstStyle/>
        <a:p>
          <a:pPr>
            <a:lnSpc>
              <a:spcPts val="3000"/>
            </a:lnSpc>
          </a:pPr>
          <a:r>
            <a:rPr lang="zh-TW" altLang="en-US" sz="4000" b="1" dirty="0" smtClean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態度</a:t>
          </a:r>
          <a:endParaRPr lang="en-US" altLang="zh-TW" sz="4000" b="1" dirty="0" smtClean="0">
            <a:solidFill>
              <a:schemeClr val="bg1">
                <a:lumMod val="95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3000"/>
            </a:lnSpc>
          </a:pPr>
          <a:r>
            <a:rPr lang="zh-TW" altLang="en-US" sz="4000" b="1" dirty="0" smtClean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自省</a:t>
          </a:r>
          <a:endParaRPr lang="zh-TW" altLang="en-US" sz="4000" b="1" dirty="0">
            <a:solidFill>
              <a:schemeClr val="bg1">
                <a:lumMod val="95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5C4AFF7-486D-4F86-8D71-A0A36B520E92}" type="parTrans" cxnId="{C2D7318A-AD02-46B6-9C57-F4F4068181C6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C106812-54ED-4BB0-96B0-B25558ADA379}" type="sibTrans" cxnId="{C2D7318A-AD02-46B6-9C57-F4F4068181C6}">
      <dgm:prSet custT="1"/>
      <dgm:spPr>
        <a:solidFill>
          <a:srgbClr val="0070C0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zh-TW" altLang="en-US" sz="4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遵守秩序</a:t>
          </a:r>
          <a:endParaRPr lang="zh-TW" altLang="en-US" sz="4000" b="1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D52BFEE-9B73-4D9D-AB57-E00F250CD475}">
      <dgm:prSet phldrT="[文字]" custT="1"/>
      <dgm:spPr>
        <a:solidFill>
          <a:srgbClr val="FF66FF"/>
        </a:solidFill>
        <a:ln w="57150">
          <a:solidFill>
            <a:srgbClr val="002060"/>
          </a:solidFill>
        </a:ln>
      </dgm:spPr>
      <dgm:t>
        <a:bodyPr lIns="0" tIns="0" rIns="0" bIns="0"/>
        <a:lstStyle/>
        <a:p>
          <a:r>
            <a:rPr lang="zh-TW" altLang="en-US" sz="44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生活品德</a:t>
          </a:r>
          <a:endParaRPr lang="zh-TW" altLang="en-US" sz="4400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7910D58-D8E4-4F10-8862-C5E60C434B9E}" type="parTrans" cxnId="{7FCCFA9B-8780-46EC-AFBA-753243056FBE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75DA9CE-83DA-491D-B169-7EF3D8F0942E}" type="sibTrans" cxnId="{7FCCFA9B-8780-46EC-AFBA-753243056FBE}">
      <dgm:prSet custT="1"/>
      <dgm:spPr>
        <a:solidFill>
          <a:srgbClr val="00B0F0"/>
        </a:solidFill>
        <a:ln w="57150">
          <a:solidFill>
            <a:schemeClr val="bg1"/>
          </a:solidFill>
        </a:ln>
      </dgm:spPr>
      <dgm:t>
        <a:bodyPr/>
        <a:lstStyle/>
        <a:p>
          <a:pPr>
            <a:lnSpc>
              <a:spcPts val="3000"/>
            </a:lnSpc>
          </a:pPr>
          <a:r>
            <a:rPr lang="zh-TW" altLang="en-US" sz="4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禮貌</a:t>
          </a:r>
          <a:endParaRPr lang="en-US" altLang="zh-TW" sz="4000" b="1" dirty="0" smtClean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3000"/>
            </a:lnSpc>
          </a:pPr>
          <a:r>
            <a:rPr lang="zh-TW" altLang="en-US" sz="4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尊重</a:t>
          </a:r>
          <a:endParaRPr lang="zh-TW" altLang="en-US" sz="4000" b="1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61474E3-E9FF-43FD-A30E-346405F50324}">
      <dgm:prSet phldrT="[文字]" custT="1"/>
      <dgm:spPr>
        <a:solidFill>
          <a:srgbClr val="B60BF3"/>
        </a:solidFill>
        <a:ln w="57150">
          <a:solidFill>
            <a:schemeClr val="bg1"/>
          </a:solidFill>
        </a:ln>
      </dgm:spPr>
      <dgm:t>
        <a:bodyPr lIns="0" tIns="0" rIns="0" bIns="0"/>
        <a:lstStyle/>
        <a:p>
          <a:r>
            <a:rPr lang="zh-TW" altLang="en-US" sz="4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面對困難</a:t>
          </a:r>
          <a:endParaRPr lang="zh-TW" altLang="en-US" sz="4000" b="1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D4C956-8C18-4E98-834F-FAB80C5691FF}" type="parTrans" cxnId="{0D598D69-B329-4D7A-A57D-83964F9DB74F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B58D7C2-B028-4526-ADBC-61AAE78DF4D7}" type="sibTrans" cxnId="{0D598D69-B329-4D7A-A57D-83964F9DB74F}">
      <dgm:prSet custT="1"/>
      <dgm:spPr>
        <a:solidFill>
          <a:srgbClr val="996633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zh-TW" altLang="en-US" sz="4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準時負責</a:t>
          </a:r>
          <a:endParaRPr lang="zh-TW" altLang="en-US" sz="4000" b="1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66297F-B40D-4C94-A602-4F96C7562CF9}" type="pres">
      <dgm:prSet presAssocID="{5D9EAE1F-B9C8-46CE-856D-A9C675C233BA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7D2BEF5D-D52B-4EFF-8573-77768CDC395E}" type="pres">
      <dgm:prSet presAssocID="{6426603F-C01F-48B8-8747-8E80452C2DCF}" presName="composite" presStyleCnt="0"/>
      <dgm:spPr/>
    </dgm:pt>
    <dgm:pt modelId="{42A2CE3A-8DD1-4988-8E1E-4E42429C191D}" type="pres">
      <dgm:prSet presAssocID="{6426603F-C01F-48B8-8747-8E80452C2DCF}" presName="Parent1" presStyleLbl="node1" presStyleIdx="0" presStyleCnt="6" custLinFactNeighborX="3051" custLinFactNeighborY="-384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648350-3D1C-4E7C-97B8-9A36323C0F12}" type="pres">
      <dgm:prSet presAssocID="{6426603F-C01F-48B8-8747-8E80452C2DC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107132-A298-4DA6-8B28-870E02A3D02D}" type="pres">
      <dgm:prSet presAssocID="{6426603F-C01F-48B8-8747-8E80452C2DCF}" presName="BalanceSpacing" presStyleCnt="0"/>
      <dgm:spPr/>
    </dgm:pt>
    <dgm:pt modelId="{EF74A6EA-0F29-4C1E-AA68-271F53D38EBE}" type="pres">
      <dgm:prSet presAssocID="{6426603F-C01F-48B8-8747-8E80452C2DCF}" presName="BalanceSpacing1" presStyleCnt="0"/>
      <dgm:spPr/>
    </dgm:pt>
    <dgm:pt modelId="{2BC939D5-C539-4E6D-8B28-A1936B9F3218}" type="pres">
      <dgm:prSet presAssocID="{7C106812-54ED-4BB0-96B0-B25558ADA379}" presName="Accent1Text" presStyleLbl="node1" presStyleIdx="1" presStyleCnt="6" custLinFactNeighborX="-3017" custLinFactNeighborY="-3849"/>
      <dgm:spPr/>
      <dgm:t>
        <a:bodyPr/>
        <a:lstStyle/>
        <a:p>
          <a:endParaRPr lang="zh-TW" altLang="en-US"/>
        </a:p>
      </dgm:t>
    </dgm:pt>
    <dgm:pt modelId="{3E7FF1C8-CBEA-43CB-A4E6-042D73B91377}" type="pres">
      <dgm:prSet presAssocID="{7C106812-54ED-4BB0-96B0-B25558ADA379}" presName="spaceBetweenRectangles" presStyleCnt="0"/>
      <dgm:spPr/>
    </dgm:pt>
    <dgm:pt modelId="{00ADA079-E726-4554-9F0D-D6D85E6F4BFD}" type="pres">
      <dgm:prSet presAssocID="{0D52BFEE-9B73-4D9D-AB57-E00F250CD475}" presName="composite" presStyleCnt="0"/>
      <dgm:spPr/>
    </dgm:pt>
    <dgm:pt modelId="{959E3ED0-A0B8-4056-A637-E6DE09C70A3D}" type="pres">
      <dgm:prSet presAssocID="{0D52BFEE-9B73-4D9D-AB57-E00F250CD475}" presName="Parent1" presStyleLbl="node1" presStyleIdx="2" presStyleCnt="6" custScaleX="108771" custScaleY="980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BD2C39-63E2-4A1B-9DE7-2D3E5F8C61A7}" type="pres">
      <dgm:prSet presAssocID="{0D52BFEE-9B73-4D9D-AB57-E00F250CD475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zh-TW" altLang="en-US"/>
        </a:p>
      </dgm:t>
    </dgm:pt>
    <dgm:pt modelId="{8E138BA2-B8DF-4460-9F40-8D49FF7A2D0C}" type="pres">
      <dgm:prSet presAssocID="{0D52BFEE-9B73-4D9D-AB57-E00F250CD475}" presName="BalanceSpacing" presStyleCnt="0"/>
      <dgm:spPr/>
    </dgm:pt>
    <dgm:pt modelId="{68079D24-0F15-4F9A-B976-F8A0538C2FA2}" type="pres">
      <dgm:prSet presAssocID="{0D52BFEE-9B73-4D9D-AB57-E00F250CD475}" presName="BalanceSpacing1" presStyleCnt="0"/>
      <dgm:spPr/>
    </dgm:pt>
    <dgm:pt modelId="{00D2867E-33C5-44E1-B7D3-446CE024D1F8}" type="pres">
      <dgm:prSet presAssocID="{D75DA9CE-83DA-491D-B169-7EF3D8F0942E}" presName="Accent1Text" presStyleLbl="node1" presStyleIdx="3" presStyleCnt="6" custLinFactNeighborX="7436" custLinFactNeighborY="0"/>
      <dgm:spPr/>
      <dgm:t>
        <a:bodyPr/>
        <a:lstStyle/>
        <a:p>
          <a:endParaRPr lang="zh-TW" altLang="en-US"/>
        </a:p>
      </dgm:t>
    </dgm:pt>
    <dgm:pt modelId="{E4E82833-6488-4363-837C-25DF1C5C7718}" type="pres">
      <dgm:prSet presAssocID="{D75DA9CE-83DA-491D-B169-7EF3D8F0942E}" presName="spaceBetweenRectangles" presStyleCnt="0"/>
      <dgm:spPr/>
    </dgm:pt>
    <dgm:pt modelId="{9925B184-26DF-4847-97B5-D8C9FFDC304B}" type="pres">
      <dgm:prSet presAssocID="{C61474E3-E9FF-43FD-A30E-346405F50324}" presName="composite" presStyleCnt="0"/>
      <dgm:spPr/>
    </dgm:pt>
    <dgm:pt modelId="{1D126C1E-F786-461E-8392-991E8E6160B7}" type="pres">
      <dgm:prSet presAssocID="{C61474E3-E9FF-43FD-A30E-346405F50324}" presName="Parent1" presStyleLbl="node1" presStyleIdx="4" presStyleCnt="6" custLinFactNeighborX="30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AD4D4C-244D-44DE-A19A-CAC681E86413}" type="pres">
      <dgm:prSet presAssocID="{C61474E3-E9FF-43FD-A30E-346405F5032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7070A2-2D5E-4FC8-9F4F-9A36F8BA97AF}" type="pres">
      <dgm:prSet presAssocID="{C61474E3-E9FF-43FD-A30E-346405F50324}" presName="BalanceSpacing" presStyleCnt="0"/>
      <dgm:spPr/>
    </dgm:pt>
    <dgm:pt modelId="{4F7398B8-DEDF-4A67-8656-8023DAF6A697}" type="pres">
      <dgm:prSet presAssocID="{C61474E3-E9FF-43FD-A30E-346405F50324}" presName="BalanceSpacing1" presStyleCnt="0"/>
      <dgm:spPr/>
    </dgm:pt>
    <dgm:pt modelId="{417CBA58-A8CE-4EA4-8083-BE712A23C2F9}" type="pres">
      <dgm:prSet presAssocID="{4B58D7C2-B028-4526-ADBC-61AAE78DF4D7}" presName="Accent1Text" presStyleLbl="node1" presStyleIdx="5" presStyleCnt="6"/>
      <dgm:spPr/>
      <dgm:t>
        <a:bodyPr/>
        <a:lstStyle/>
        <a:p>
          <a:endParaRPr lang="zh-TW" altLang="en-US"/>
        </a:p>
      </dgm:t>
    </dgm:pt>
  </dgm:ptLst>
  <dgm:cxnLst>
    <dgm:cxn modelId="{354E6894-9087-4F06-B254-F877CAD05D1F}" type="presOf" srcId="{5D9EAE1F-B9C8-46CE-856D-A9C675C233BA}" destId="{1266297F-B40D-4C94-A602-4F96C7562CF9}" srcOrd="0" destOrd="0" presId="urn:microsoft.com/office/officeart/2008/layout/AlternatingHexagons"/>
    <dgm:cxn modelId="{382C130A-1FC1-4A7E-A780-F0F8D83A5C0B}" type="presOf" srcId="{D75DA9CE-83DA-491D-B169-7EF3D8F0942E}" destId="{00D2867E-33C5-44E1-B7D3-446CE024D1F8}" srcOrd="0" destOrd="0" presId="urn:microsoft.com/office/officeart/2008/layout/AlternatingHexagons"/>
    <dgm:cxn modelId="{C0374803-BF81-41F7-9575-1DA13DE2957A}" type="presOf" srcId="{4B58D7C2-B028-4526-ADBC-61AAE78DF4D7}" destId="{417CBA58-A8CE-4EA4-8083-BE712A23C2F9}" srcOrd="0" destOrd="0" presId="urn:microsoft.com/office/officeart/2008/layout/AlternatingHexagons"/>
    <dgm:cxn modelId="{7FCCFA9B-8780-46EC-AFBA-753243056FBE}" srcId="{5D9EAE1F-B9C8-46CE-856D-A9C675C233BA}" destId="{0D52BFEE-9B73-4D9D-AB57-E00F250CD475}" srcOrd="1" destOrd="0" parTransId="{67910D58-D8E4-4F10-8862-C5E60C434B9E}" sibTransId="{D75DA9CE-83DA-491D-B169-7EF3D8F0942E}"/>
    <dgm:cxn modelId="{5033CD01-9529-4D0D-AB07-385FCEC60EDD}" type="presOf" srcId="{C61474E3-E9FF-43FD-A30E-346405F50324}" destId="{1D126C1E-F786-461E-8392-991E8E6160B7}" srcOrd="0" destOrd="0" presId="urn:microsoft.com/office/officeart/2008/layout/AlternatingHexagons"/>
    <dgm:cxn modelId="{5A7BA43D-AA3D-4F37-BC0C-10A63E62ECA8}" type="presOf" srcId="{6426603F-C01F-48B8-8747-8E80452C2DCF}" destId="{42A2CE3A-8DD1-4988-8E1E-4E42429C191D}" srcOrd="0" destOrd="0" presId="urn:microsoft.com/office/officeart/2008/layout/AlternatingHexagons"/>
    <dgm:cxn modelId="{BEDE5C73-DB78-4887-BAA3-5D60809AB395}" type="presOf" srcId="{0D52BFEE-9B73-4D9D-AB57-E00F250CD475}" destId="{959E3ED0-A0B8-4056-A637-E6DE09C70A3D}" srcOrd="0" destOrd="0" presId="urn:microsoft.com/office/officeart/2008/layout/AlternatingHexagons"/>
    <dgm:cxn modelId="{212D8275-B690-4B7A-ABAC-1924189A21BB}" type="presOf" srcId="{7C106812-54ED-4BB0-96B0-B25558ADA379}" destId="{2BC939D5-C539-4E6D-8B28-A1936B9F3218}" srcOrd="0" destOrd="0" presId="urn:microsoft.com/office/officeart/2008/layout/AlternatingHexagons"/>
    <dgm:cxn modelId="{0D598D69-B329-4D7A-A57D-83964F9DB74F}" srcId="{5D9EAE1F-B9C8-46CE-856D-A9C675C233BA}" destId="{C61474E3-E9FF-43FD-A30E-346405F50324}" srcOrd="2" destOrd="0" parTransId="{19D4C956-8C18-4E98-834F-FAB80C5691FF}" sibTransId="{4B58D7C2-B028-4526-ADBC-61AAE78DF4D7}"/>
    <dgm:cxn modelId="{C2D7318A-AD02-46B6-9C57-F4F4068181C6}" srcId="{5D9EAE1F-B9C8-46CE-856D-A9C675C233BA}" destId="{6426603F-C01F-48B8-8747-8E80452C2DCF}" srcOrd="0" destOrd="0" parTransId="{05C4AFF7-486D-4F86-8D71-A0A36B520E92}" sibTransId="{7C106812-54ED-4BB0-96B0-B25558ADA379}"/>
    <dgm:cxn modelId="{7CB86F17-0CD3-44D1-80AF-AB3387A17C5B}" type="presParOf" srcId="{1266297F-B40D-4C94-A602-4F96C7562CF9}" destId="{7D2BEF5D-D52B-4EFF-8573-77768CDC395E}" srcOrd="0" destOrd="0" presId="urn:microsoft.com/office/officeart/2008/layout/AlternatingHexagons"/>
    <dgm:cxn modelId="{312BEA2B-E6C0-4DE6-AA0A-2580BCED871D}" type="presParOf" srcId="{7D2BEF5D-D52B-4EFF-8573-77768CDC395E}" destId="{42A2CE3A-8DD1-4988-8E1E-4E42429C191D}" srcOrd="0" destOrd="0" presId="urn:microsoft.com/office/officeart/2008/layout/AlternatingHexagons"/>
    <dgm:cxn modelId="{6FD2EBFF-1DFE-40B9-A477-AE1EE4E9ADA4}" type="presParOf" srcId="{7D2BEF5D-D52B-4EFF-8573-77768CDC395E}" destId="{E0648350-3D1C-4E7C-97B8-9A36323C0F12}" srcOrd="1" destOrd="0" presId="urn:microsoft.com/office/officeart/2008/layout/AlternatingHexagons"/>
    <dgm:cxn modelId="{591D1AA7-A80C-4944-9305-86A1BE16BC4D}" type="presParOf" srcId="{7D2BEF5D-D52B-4EFF-8573-77768CDC395E}" destId="{B4107132-A298-4DA6-8B28-870E02A3D02D}" srcOrd="2" destOrd="0" presId="urn:microsoft.com/office/officeart/2008/layout/AlternatingHexagons"/>
    <dgm:cxn modelId="{6ABDCF06-166D-4E2E-9367-B8BF88A98402}" type="presParOf" srcId="{7D2BEF5D-D52B-4EFF-8573-77768CDC395E}" destId="{EF74A6EA-0F29-4C1E-AA68-271F53D38EBE}" srcOrd="3" destOrd="0" presId="urn:microsoft.com/office/officeart/2008/layout/AlternatingHexagons"/>
    <dgm:cxn modelId="{D2C6DC67-3863-434D-AC22-838E4AC5DAAE}" type="presParOf" srcId="{7D2BEF5D-D52B-4EFF-8573-77768CDC395E}" destId="{2BC939D5-C539-4E6D-8B28-A1936B9F3218}" srcOrd="4" destOrd="0" presId="urn:microsoft.com/office/officeart/2008/layout/AlternatingHexagons"/>
    <dgm:cxn modelId="{26951934-5128-4556-9B6F-C6FC9F58D74D}" type="presParOf" srcId="{1266297F-B40D-4C94-A602-4F96C7562CF9}" destId="{3E7FF1C8-CBEA-43CB-A4E6-042D73B91377}" srcOrd="1" destOrd="0" presId="urn:microsoft.com/office/officeart/2008/layout/AlternatingHexagons"/>
    <dgm:cxn modelId="{5753FE72-D01A-4C9E-A1C4-0F33770492A9}" type="presParOf" srcId="{1266297F-B40D-4C94-A602-4F96C7562CF9}" destId="{00ADA079-E726-4554-9F0D-D6D85E6F4BFD}" srcOrd="2" destOrd="0" presId="urn:microsoft.com/office/officeart/2008/layout/AlternatingHexagons"/>
    <dgm:cxn modelId="{A17DA573-D3F5-49AE-A16B-6285FB79917B}" type="presParOf" srcId="{00ADA079-E726-4554-9F0D-D6D85E6F4BFD}" destId="{959E3ED0-A0B8-4056-A637-E6DE09C70A3D}" srcOrd="0" destOrd="0" presId="urn:microsoft.com/office/officeart/2008/layout/AlternatingHexagons"/>
    <dgm:cxn modelId="{D323EBF7-F77B-45CA-95DD-9F682BDEC1FF}" type="presParOf" srcId="{00ADA079-E726-4554-9F0D-D6D85E6F4BFD}" destId="{A8BD2C39-63E2-4A1B-9DE7-2D3E5F8C61A7}" srcOrd="1" destOrd="0" presId="urn:microsoft.com/office/officeart/2008/layout/AlternatingHexagons"/>
    <dgm:cxn modelId="{DC1C6EDE-30AE-4329-8C57-31AFD21FA241}" type="presParOf" srcId="{00ADA079-E726-4554-9F0D-D6D85E6F4BFD}" destId="{8E138BA2-B8DF-4460-9F40-8D49FF7A2D0C}" srcOrd="2" destOrd="0" presId="urn:microsoft.com/office/officeart/2008/layout/AlternatingHexagons"/>
    <dgm:cxn modelId="{EE857A2F-0E12-4814-A046-D2AF9E8F7EB7}" type="presParOf" srcId="{00ADA079-E726-4554-9F0D-D6D85E6F4BFD}" destId="{68079D24-0F15-4F9A-B976-F8A0538C2FA2}" srcOrd="3" destOrd="0" presId="urn:microsoft.com/office/officeart/2008/layout/AlternatingHexagons"/>
    <dgm:cxn modelId="{1756480C-4B1A-4ABD-A580-DFCBB569514F}" type="presParOf" srcId="{00ADA079-E726-4554-9F0D-D6D85E6F4BFD}" destId="{00D2867E-33C5-44E1-B7D3-446CE024D1F8}" srcOrd="4" destOrd="0" presId="urn:microsoft.com/office/officeart/2008/layout/AlternatingHexagons"/>
    <dgm:cxn modelId="{07F0D9A0-38AF-4175-8905-8810ADA2E16B}" type="presParOf" srcId="{1266297F-B40D-4C94-A602-4F96C7562CF9}" destId="{E4E82833-6488-4363-837C-25DF1C5C7718}" srcOrd="3" destOrd="0" presId="urn:microsoft.com/office/officeart/2008/layout/AlternatingHexagons"/>
    <dgm:cxn modelId="{3588E757-76DB-4FB8-A73A-FDF5E32DC1C9}" type="presParOf" srcId="{1266297F-B40D-4C94-A602-4F96C7562CF9}" destId="{9925B184-26DF-4847-97B5-D8C9FFDC304B}" srcOrd="4" destOrd="0" presId="urn:microsoft.com/office/officeart/2008/layout/AlternatingHexagons"/>
    <dgm:cxn modelId="{5403DF3A-C781-4F5A-BA1B-F89F8C475EA5}" type="presParOf" srcId="{9925B184-26DF-4847-97B5-D8C9FFDC304B}" destId="{1D126C1E-F786-461E-8392-991E8E6160B7}" srcOrd="0" destOrd="0" presId="urn:microsoft.com/office/officeart/2008/layout/AlternatingHexagons"/>
    <dgm:cxn modelId="{5B260671-2C0E-4B97-8E18-6FF25B96441E}" type="presParOf" srcId="{9925B184-26DF-4847-97B5-D8C9FFDC304B}" destId="{E6AD4D4C-244D-44DE-A19A-CAC681E86413}" srcOrd="1" destOrd="0" presId="urn:microsoft.com/office/officeart/2008/layout/AlternatingHexagons"/>
    <dgm:cxn modelId="{4706B8D6-68AC-47A3-AF96-646AA7CE514C}" type="presParOf" srcId="{9925B184-26DF-4847-97B5-D8C9FFDC304B}" destId="{CC7070A2-2D5E-4FC8-9F4F-9A36F8BA97AF}" srcOrd="2" destOrd="0" presId="urn:microsoft.com/office/officeart/2008/layout/AlternatingHexagons"/>
    <dgm:cxn modelId="{5FE0BDFE-7C2A-4ED7-B40F-E1D22CB5504C}" type="presParOf" srcId="{9925B184-26DF-4847-97B5-D8C9FFDC304B}" destId="{4F7398B8-DEDF-4A67-8656-8023DAF6A697}" srcOrd="3" destOrd="0" presId="urn:microsoft.com/office/officeart/2008/layout/AlternatingHexagons"/>
    <dgm:cxn modelId="{715E2A17-9AEB-41D3-9DBE-4E052617EC2E}" type="presParOf" srcId="{9925B184-26DF-4847-97B5-D8C9FFDC304B}" destId="{417CBA58-A8CE-4EA4-8083-BE712A23C2F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25361B-6F7B-4CB3-A58D-DBF0EF8D18B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zh-TW" altLang="en-US"/>
        </a:p>
      </dgm:t>
    </dgm:pt>
    <dgm:pt modelId="{EDFF1843-75C6-486A-B7F5-C9647848D559}">
      <dgm:prSet phldrT="[文字]"/>
      <dgm:spPr>
        <a:solidFill>
          <a:srgbClr val="FF860D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配合學校獎勵制度～榮譽卡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45A8A9-1EBC-437D-BD57-13E146CE8AAD}" type="parTrans" cxnId="{37DC5C04-40AE-4BAC-8E79-471403419528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282B373-E5C8-4205-A64D-8AAF31F53ADD}" type="sibTrans" cxnId="{37DC5C04-40AE-4BAC-8E79-471403419528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056BCF7-6BCE-415F-B74C-BFA590E1DC04}">
      <dgm:prSet phldrT="[文字]"/>
      <dgm:spPr>
        <a:solidFill>
          <a:srgbClr val="FF860D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品德小太陽、長安之星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013AB32-BF96-4F1D-B95B-613A6D001B89}" type="parTrans" cxnId="{03CCEADB-160C-44F5-B5A7-6C656DD0C6FF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B78E90A-5CB7-4C18-96F6-8D86B171919D}" type="sibTrans" cxnId="{03CCEADB-160C-44F5-B5A7-6C656DD0C6FF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F6AAE2D-6F59-4FEE-97E3-BC819E9DB101}">
      <dgm:prSet phldrT="[文字]"/>
      <dgm:spPr>
        <a:solidFill>
          <a:srgbClr val="FF860D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閱讀毛毛蟲獎狀、蝴蝶獎狀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54BEDB9-8388-40A2-A23F-B71075BF58F6}" type="parTrans" cxnId="{84C2DF73-BD35-468E-A85E-2080888261F8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685BD2D-666B-4555-90DB-6CE0B48BDB93}" type="sibTrans" cxnId="{84C2DF73-BD35-468E-A85E-2080888261F8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42ADFB5-2C04-4A0A-A044-2E0A71020C60}">
      <dgm:prSet phldrT="[文字]"/>
      <dgm:spPr>
        <a:solidFill>
          <a:srgbClr val="0070C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貓頭鷹勳章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7A51875-F267-4911-B202-402B3F61174F}" type="parTrans" cxnId="{F6D4C198-1A37-4849-8BAB-407F7511C919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B173CD1-EFEE-411E-ADA7-8F28FA29B493}" type="sibTrans" cxnId="{F6D4C198-1A37-4849-8BAB-407F7511C919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8CEB0D7-BB8F-48EB-B57E-7A62A5A72912}">
      <dgm:prSet phldrT="[文字]"/>
      <dgm:spPr>
        <a:solidFill>
          <a:srgbClr val="0070C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條件：作業、競賽、幹部、閱讀、運動、打掃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4EDD756-74FB-48CA-AE68-D20133B37B55}" type="parTrans" cxnId="{8BD66F9F-9621-4534-AED0-B20EE3577805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D946303-05BF-43C7-AEBA-08E9E923B447}" type="sibTrans" cxnId="{8BD66F9F-9621-4534-AED0-B20EE3577805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142A9F-0901-4DCE-8387-A580CE00AE7D}">
      <dgm:prSet phldrT="[文字]"/>
      <dgm:spPr>
        <a:solidFill>
          <a:srgbClr val="0070C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期末累積點數，換獎品（歡迎家長贊助！）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5ED330E-7C34-4673-8124-79DB0CC33A82}" type="parTrans" cxnId="{4199C810-C5AD-46EC-822E-94777A9C38B1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BD6D803-3032-4282-AFD7-99E7C9A60BF9}" type="sibTrans" cxnId="{4199C810-C5AD-46EC-822E-94777A9C38B1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B59036D-073D-45B9-97D9-1868A2C6FE54}">
      <dgm:prSet phldrT="[文字]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期末</a:t>
          </a:r>
          <a:r>
            <a: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-</a:t>
          </a:r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榮譽獎章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CD6B6CC-5452-4EC7-B742-A4AC5137C614}" type="parTrans" cxnId="{48541D08-149B-45A2-A376-A95FF2FDDA70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B86D0B6-6C14-4FE3-BD48-F868BE38EBAE}" type="sibTrans" cxnId="{48541D08-149B-45A2-A376-A95FF2FDDA70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A39167E-FBDB-4542-9EEE-ABCC7BAA1C3A}">
      <dgm:prSet phldrT="[文字]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作業獎、閱讀獎、體育表現獎、服務獎</a:t>
          </a:r>
          <a:r>
            <a:rPr lang="en-US" altLang="zh-TW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……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ACE5F7-5501-45D1-9251-2E2C196DFD6B}" type="parTrans" cxnId="{280197D9-9552-4FCB-8BB9-77DB1BA6C539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4EF6AC0-03D1-4B59-94BC-5C46E8F96EF5}" type="sibTrans" cxnId="{280197D9-9552-4FCB-8BB9-77DB1BA6C539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0052041-E364-4705-836D-2E8C81F0BCBD}">
      <dgm:prSet phldrT="[文字]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細心觀察表現，積極發掘優點，但絕不浮濫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0F9FFA4-C904-4B7F-AE93-C76D05CA97FF}" type="parTrans" cxnId="{1D81C3DE-9CE4-4A98-B81C-56D209204AC3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BD4673-5FFE-4D2D-8D21-D1A8CFB11CC2}" type="sibTrans" cxnId="{1D81C3DE-9CE4-4A98-B81C-56D209204AC3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7835B6A-BC18-4B13-9E95-8CF888DBC69C}" type="pres">
      <dgm:prSet presAssocID="{4425361B-6F7B-4CB3-A58D-DBF0EF8D18B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87083A2-09B2-4299-8BFB-7AB642FA5CD5}" type="pres">
      <dgm:prSet presAssocID="{EDFF1843-75C6-486A-B7F5-C9647848D559}" presName="comp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7BD6A5AC-7DC3-4B75-B44F-9DBC4FF9BD21}" type="pres">
      <dgm:prSet presAssocID="{EDFF1843-75C6-486A-B7F5-C9647848D559}" presName="box" presStyleLbl="node1" presStyleIdx="0" presStyleCnt="3" custLinFactNeighborX="-1243"/>
      <dgm:spPr/>
      <dgm:t>
        <a:bodyPr/>
        <a:lstStyle/>
        <a:p>
          <a:endParaRPr lang="zh-TW" altLang="en-US"/>
        </a:p>
      </dgm:t>
    </dgm:pt>
    <dgm:pt modelId="{113C1647-EBFA-40BD-825C-CCF17B1BE34D}" type="pres">
      <dgm:prSet presAssocID="{EDFF1843-75C6-486A-B7F5-C9647848D559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3F91DE45-9410-42FB-BC97-A6DA9984868B}" type="pres">
      <dgm:prSet presAssocID="{EDFF1843-75C6-486A-B7F5-C9647848D55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B9A791-E90D-4AD6-B390-09E189A02C75}" type="pres">
      <dgm:prSet presAssocID="{B282B373-E5C8-4205-A64D-8AAF31F53ADD}" presName="spacer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99BB174F-E006-4C6D-8462-4656793AB19E}" type="pres">
      <dgm:prSet presAssocID="{F42ADFB5-2C04-4A0A-A044-2E0A71020C60}" presName="comp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272B9FB5-5274-4131-8D21-B8ECF522D5F2}" type="pres">
      <dgm:prSet presAssocID="{F42ADFB5-2C04-4A0A-A044-2E0A71020C60}" presName="box" presStyleLbl="node1" presStyleIdx="1" presStyleCnt="3"/>
      <dgm:spPr/>
      <dgm:t>
        <a:bodyPr/>
        <a:lstStyle/>
        <a:p>
          <a:endParaRPr lang="zh-TW" altLang="en-US"/>
        </a:p>
      </dgm:t>
    </dgm:pt>
    <dgm:pt modelId="{5C17BA52-BDAA-47ED-8ADE-616CBB48E4E2}" type="pres">
      <dgm:prSet presAssocID="{F42ADFB5-2C04-4A0A-A044-2E0A71020C60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C6B4E1A3-9E6B-4864-AA34-71945A61A706}" type="pres">
      <dgm:prSet presAssocID="{F42ADFB5-2C04-4A0A-A044-2E0A71020C6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1B5ABA-3368-431D-B9F3-486D7C49464E}" type="pres">
      <dgm:prSet presAssocID="{7B173CD1-EFEE-411E-ADA7-8F28FA29B493}" presName="spacer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97B4B4E1-D643-4C4E-8243-A27A4FA4BCC2}" type="pres">
      <dgm:prSet presAssocID="{7B59036D-073D-45B9-97D9-1868A2C6FE54}" presName="comp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E9D127DD-6994-477E-9EA1-98832D545E67}" type="pres">
      <dgm:prSet presAssocID="{7B59036D-073D-45B9-97D9-1868A2C6FE54}" presName="box" presStyleLbl="node1" presStyleIdx="2" presStyleCnt="3"/>
      <dgm:spPr/>
      <dgm:t>
        <a:bodyPr/>
        <a:lstStyle/>
        <a:p>
          <a:endParaRPr lang="zh-TW" altLang="en-US"/>
        </a:p>
      </dgm:t>
    </dgm:pt>
    <dgm:pt modelId="{4B189383-1BE0-4121-96B2-E485A70F9A3B}" type="pres">
      <dgm:prSet presAssocID="{7B59036D-073D-45B9-97D9-1868A2C6FE54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file"/>
          </dgm14:cNvPr>
        </a:ext>
      </dgm:extLst>
    </dgm:pt>
    <dgm:pt modelId="{64F2109F-9AAB-424A-88DD-00752F3AFBA3}" type="pres">
      <dgm:prSet presAssocID="{7B59036D-073D-45B9-97D9-1868A2C6FE5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7DC5C04-40AE-4BAC-8E79-471403419528}" srcId="{4425361B-6F7B-4CB3-A58D-DBF0EF8D18B0}" destId="{EDFF1843-75C6-486A-B7F5-C9647848D559}" srcOrd="0" destOrd="0" parTransId="{F145A8A9-1EBC-437D-BD57-13E146CE8AAD}" sibTransId="{B282B373-E5C8-4205-A64D-8AAF31F53ADD}"/>
    <dgm:cxn modelId="{701F5658-B889-4F7C-BB35-785B8E0AA788}" type="presOf" srcId="{F42ADFB5-2C04-4A0A-A044-2E0A71020C60}" destId="{272B9FB5-5274-4131-8D21-B8ECF522D5F2}" srcOrd="0" destOrd="0" presId="urn:microsoft.com/office/officeart/2005/8/layout/vList4"/>
    <dgm:cxn modelId="{BE9FB1D2-8A5D-4555-95E7-C858F5FBB851}" type="presOf" srcId="{EDFF1843-75C6-486A-B7F5-C9647848D559}" destId="{7BD6A5AC-7DC3-4B75-B44F-9DBC4FF9BD21}" srcOrd="0" destOrd="0" presId="urn:microsoft.com/office/officeart/2005/8/layout/vList4"/>
    <dgm:cxn modelId="{695AC7C4-6F95-4A45-85F4-1D9C886C58B8}" type="presOf" srcId="{7B59036D-073D-45B9-97D9-1868A2C6FE54}" destId="{64F2109F-9AAB-424A-88DD-00752F3AFBA3}" srcOrd="1" destOrd="0" presId="urn:microsoft.com/office/officeart/2005/8/layout/vList4"/>
    <dgm:cxn modelId="{4DAB660F-0461-4602-83B4-002A62494AEA}" type="presOf" srcId="{3C142A9F-0901-4DCE-8387-A580CE00AE7D}" destId="{272B9FB5-5274-4131-8D21-B8ECF522D5F2}" srcOrd="0" destOrd="2" presId="urn:microsoft.com/office/officeart/2005/8/layout/vList4"/>
    <dgm:cxn modelId="{1DD2356C-599D-4C0D-A4CD-08D6C733880B}" type="presOf" srcId="{F8CEB0D7-BB8F-48EB-B57E-7A62A5A72912}" destId="{C6B4E1A3-9E6B-4864-AA34-71945A61A706}" srcOrd="1" destOrd="1" presId="urn:microsoft.com/office/officeart/2005/8/layout/vList4"/>
    <dgm:cxn modelId="{7B231956-13AB-4BFE-A399-FF58F718340F}" type="presOf" srcId="{4425361B-6F7B-4CB3-A58D-DBF0EF8D18B0}" destId="{87835B6A-BC18-4B13-9E95-8CF888DBC69C}" srcOrd="0" destOrd="0" presId="urn:microsoft.com/office/officeart/2005/8/layout/vList4"/>
    <dgm:cxn modelId="{4199C810-C5AD-46EC-822E-94777A9C38B1}" srcId="{F42ADFB5-2C04-4A0A-A044-2E0A71020C60}" destId="{3C142A9F-0901-4DCE-8387-A580CE00AE7D}" srcOrd="1" destOrd="0" parTransId="{25ED330E-7C34-4673-8124-79DB0CC33A82}" sibTransId="{ABD6D803-3032-4282-AFD7-99E7C9A60BF9}"/>
    <dgm:cxn modelId="{48541D08-149B-45A2-A376-A95FF2FDDA70}" srcId="{4425361B-6F7B-4CB3-A58D-DBF0EF8D18B0}" destId="{7B59036D-073D-45B9-97D9-1868A2C6FE54}" srcOrd="2" destOrd="0" parTransId="{BCD6B6CC-5452-4EC7-B742-A4AC5137C614}" sibTransId="{0B86D0B6-6C14-4FE3-BD48-F868BE38EBAE}"/>
    <dgm:cxn modelId="{BC1F685F-CFC7-4AEB-A5E8-0C0890E6AF14}" type="presOf" srcId="{E056BCF7-6BCE-415F-B74C-BFA590E1DC04}" destId="{7BD6A5AC-7DC3-4B75-B44F-9DBC4FF9BD21}" srcOrd="0" destOrd="1" presId="urn:microsoft.com/office/officeart/2005/8/layout/vList4"/>
    <dgm:cxn modelId="{A646E4B7-0C93-48D0-880E-EB981793F94E}" type="presOf" srcId="{7B59036D-073D-45B9-97D9-1868A2C6FE54}" destId="{E9D127DD-6994-477E-9EA1-98832D545E67}" srcOrd="0" destOrd="0" presId="urn:microsoft.com/office/officeart/2005/8/layout/vList4"/>
    <dgm:cxn modelId="{4B82D2A9-A4C5-423A-A6F1-D9A60ED0F64D}" type="presOf" srcId="{BF6AAE2D-6F59-4FEE-97E3-BC819E9DB101}" destId="{7BD6A5AC-7DC3-4B75-B44F-9DBC4FF9BD21}" srcOrd="0" destOrd="2" presId="urn:microsoft.com/office/officeart/2005/8/layout/vList4"/>
    <dgm:cxn modelId="{38DF6DB1-0EF5-4553-8438-E970A07C2F07}" type="presOf" srcId="{F8CEB0D7-BB8F-48EB-B57E-7A62A5A72912}" destId="{272B9FB5-5274-4131-8D21-B8ECF522D5F2}" srcOrd="0" destOrd="1" presId="urn:microsoft.com/office/officeart/2005/8/layout/vList4"/>
    <dgm:cxn modelId="{6A07C621-9DE7-4E87-AFA2-E8D7F31318AD}" type="presOf" srcId="{AA39167E-FBDB-4542-9EEE-ABCC7BAA1C3A}" destId="{E9D127DD-6994-477E-9EA1-98832D545E67}" srcOrd="0" destOrd="1" presId="urn:microsoft.com/office/officeart/2005/8/layout/vList4"/>
    <dgm:cxn modelId="{D10467CE-912F-4B83-9D25-0321D26C8172}" type="presOf" srcId="{F42ADFB5-2C04-4A0A-A044-2E0A71020C60}" destId="{C6B4E1A3-9E6B-4864-AA34-71945A61A706}" srcOrd="1" destOrd="0" presId="urn:microsoft.com/office/officeart/2005/8/layout/vList4"/>
    <dgm:cxn modelId="{F6D4C198-1A37-4849-8BAB-407F7511C919}" srcId="{4425361B-6F7B-4CB3-A58D-DBF0EF8D18B0}" destId="{F42ADFB5-2C04-4A0A-A044-2E0A71020C60}" srcOrd="1" destOrd="0" parTransId="{37A51875-F267-4911-B202-402B3F61174F}" sibTransId="{7B173CD1-EFEE-411E-ADA7-8F28FA29B493}"/>
    <dgm:cxn modelId="{8BD66F9F-9621-4534-AED0-B20EE3577805}" srcId="{F42ADFB5-2C04-4A0A-A044-2E0A71020C60}" destId="{F8CEB0D7-BB8F-48EB-B57E-7A62A5A72912}" srcOrd="0" destOrd="0" parTransId="{24EDD756-74FB-48CA-AE68-D20133B37B55}" sibTransId="{FD946303-05BF-43C7-AEBA-08E9E923B447}"/>
    <dgm:cxn modelId="{03CCEADB-160C-44F5-B5A7-6C656DD0C6FF}" srcId="{EDFF1843-75C6-486A-B7F5-C9647848D559}" destId="{E056BCF7-6BCE-415F-B74C-BFA590E1DC04}" srcOrd="0" destOrd="0" parTransId="{4013AB32-BF96-4F1D-B95B-613A6D001B89}" sibTransId="{FB78E90A-5CB7-4C18-96F6-8D86B171919D}"/>
    <dgm:cxn modelId="{E504B8BF-FE99-4262-9CC8-50F0BD753B11}" type="presOf" srcId="{30052041-E364-4705-836D-2E8C81F0BCBD}" destId="{E9D127DD-6994-477E-9EA1-98832D545E67}" srcOrd="0" destOrd="2" presId="urn:microsoft.com/office/officeart/2005/8/layout/vList4"/>
    <dgm:cxn modelId="{280197D9-9552-4FCB-8BB9-77DB1BA6C539}" srcId="{7B59036D-073D-45B9-97D9-1868A2C6FE54}" destId="{AA39167E-FBDB-4542-9EEE-ABCC7BAA1C3A}" srcOrd="0" destOrd="0" parTransId="{F1ACE5F7-5501-45D1-9251-2E2C196DFD6B}" sibTransId="{64EF6AC0-03D1-4B59-94BC-5C46E8F96EF5}"/>
    <dgm:cxn modelId="{1D81C3DE-9CE4-4A98-B81C-56D209204AC3}" srcId="{7B59036D-073D-45B9-97D9-1868A2C6FE54}" destId="{30052041-E364-4705-836D-2E8C81F0BCBD}" srcOrd="1" destOrd="0" parTransId="{30F9FFA4-C904-4B7F-AE93-C76D05CA97FF}" sibTransId="{8EBD4673-5FFE-4D2D-8D21-D1A8CFB11CC2}"/>
    <dgm:cxn modelId="{84C2DF73-BD35-468E-A85E-2080888261F8}" srcId="{EDFF1843-75C6-486A-B7F5-C9647848D559}" destId="{BF6AAE2D-6F59-4FEE-97E3-BC819E9DB101}" srcOrd="1" destOrd="0" parTransId="{754BEDB9-8388-40A2-A23F-B71075BF58F6}" sibTransId="{9685BD2D-666B-4555-90DB-6CE0B48BDB93}"/>
    <dgm:cxn modelId="{F8D036B1-BA31-4E42-8374-35D8D1E9576A}" type="presOf" srcId="{EDFF1843-75C6-486A-B7F5-C9647848D559}" destId="{3F91DE45-9410-42FB-BC97-A6DA9984868B}" srcOrd="1" destOrd="0" presId="urn:microsoft.com/office/officeart/2005/8/layout/vList4"/>
    <dgm:cxn modelId="{3E3A0D9B-210A-4AE3-93DB-C9B0285A08C6}" type="presOf" srcId="{BF6AAE2D-6F59-4FEE-97E3-BC819E9DB101}" destId="{3F91DE45-9410-42FB-BC97-A6DA9984868B}" srcOrd="1" destOrd="2" presId="urn:microsoft.com/office/officeart/2005/8/layout/vList4"/>
    <dgm:cxn modelId="{4B108063-CA1A-4E65-811C-DDBCD4A03476}" type="presOf" srcId="{30052041-E364-4705-836D-2E8C81F0BCBD}" destId="{64F2109F-9AAB-424A-88DD-00752F3AFBA3}" srcOrd="1" destOrd="2" presId="urn:microsoft.com/office/officeart/2005/8/layout/vList4"/>
    <dgm:cxn modelId="{DB4CE25A-D9D6-4DA5-AD21-223341FD7557}" type="presOf" srcId="{E056BCF7-6BCE-415F-B74C-BFA590E1DC04}" destId="{3F91DE45-9410-42FB-BC97-A6DA9984868B}" srcOrd="1" destOrd="1" presId="urn:microsoft.com/office/officeart/2005/8/layout/vList4"/>
    <dgm:cxn modelId="{E8A0E8D6-4A88-453C-9F3B-CB4E2E300CE8}" type="presOf" srcId="{AA39167E-FBDB-4542-9EEE-ABCC7BAA1C3A}" destId="{64F2109F-9AAB-424A-88DD-00752F3AFBA3}" srcOrd="1" destOrd="1" presId="urn:microsoft.com/office/officeart/2005/8/layout/vList4"/>
    <dgm:cxn modelId="{E20E1547-D2E1-4030-804F-6A8AC636C8DF}" type="presOf" srcId="{3C142A9F-0901-4DCE-8387-A580CE00AE7D}" destId="{C6B4E1A3-9E6B-4864-AA34-71945A61A706}" srcOrd="1" destOrd="2" presId="urn:microsoft.com/office/officeart/2005/8/layout/vList4"/>
    <dgm:cxn modelId="{1F9DFF78-40EE-4832-91AB-161464E7D8CB}" type="presParOf" srcId="{87835B6A-BC18-4B13-9E95-8CF888DBC69C}" destId="{587083A2-09B2-4299-8BFB-7AB642FA5CD5}" srcOrd="0" destOrd="0" presId="urn:microsoft.com/office/officeart/2005/8/layout/vList4"/>
    <dgm:cxn modelId="{A2AC6DA3-7C5F-430A-BD91-D5CD2389937B}" type="presParOf" srcId="{587083A2-09B2-4299-8BFB-7AB642FA5CD5}" destId="{7BD6A5AC-7DC3-4B75-B44F-9DBC4FF9BD21}" srcOrd="0" destOrd="0" presId="urn:microsoft.com/office/officeart/2005/8/layout/vList4"/>
    <dgm:cxn modelId="{AE79F3E2-8C5D-47BE-A72C-A1B56F2DB2FD}" type="presParOf" srcId="{587083A2-09B2-4299-8BFB-7AB642FA5CD5}" destId="{113C1647-EBFA-40BD-825C-CCF17B1BE34D}" srcOrd="1" destOrd="0" presId="urn:microsoft.com/office/officeart/2005/8/layout/vList4"/>
    <dgm:cxn modelId="{6D8536C6-C345-420D-92A1-9C7B04B19AC3}" type="presParOf" srcId="{587083A2-09B2-4299-8BFB-7AB642FA5CD5}" destId="{3F91DE45-9410-42FB-BC97-A6DA9984868B}" srcOrd="2" destOrd="0" presId="urn:microsoft.com/office/officeart/2005/8/layout/vList4"/>
    <dgm:cxn modelId="{110D548C-ED6B-4962-A4AB-C81A06227AC5}" type="presParOf" srcId="{87835B6A-BC18-4B13-9E95-8CF888DBC69C}" destId="{22B9A791-E90D-4AD6-B390-09E189A02C75}" srcOrd="1" destOrd="0" presId="urn:microsoft.com/office/officeart/2005/8/layout/vList4"/>
    <dgm:cxn modelId="{7C39E2B1-8C67-4F67-9039-07C88463E130}" type="presParOf" srcId="{87835B6A-BC18-4B13-9E95-8CF888DBC69C}" destId="{99BB174F-E006-4C6D-8462-4656793AB19E}" srcOrd="2" destOrd="0" presId="urn:microsoft.com/office/officeart/2005/8/layout/vList4"/>
    <dgm:cxn modelId="{C23C6417-6E40-43C3-A59C-7D53193524CD}" type="presParOf" srcId="{99BB174F-E006-4C6D-8462-4656793AB19E}" destId="{272B9FB5-5274-4131-8D21-B8ECF522D5F2}" srcOrd="0" destOrd="0" presId="urn:microsoft.com/office/officeart/2005/8/layout/vList4"/>
    <dgm:cxn modelId="{4F7EA816-32BA-4E59-8CCE-F4FA7BA6740B}" type="presParOf" srcId="{99BB174F-E006-4C6D-8462-4656793AB19E}" destId="{5C17BA52-BDAA-47ED-8ADE-616CBB48E4E2}" srcOrd="1" destOrd="0" presId="urn:microsoft.com/office/officeart/2005/8/layout/vList4"/>
    <dgm:cxn modelId="{98822D5B-BCF2-4217-9E09-649DEF764855}" type="presParOf" srcId="{99BB174F-E006-4C6D-8462-4656793AB19E}" destId="{C6B4E1A3-9E6B-4864-AA34-71945A61A706}" srcOrd="2" destOrd="0" presId="urn:microsoft.com/office/officeart/2005/8/layout/vList4"/>
    <dgm:cxn modelId="{5A065A54-3016-4ECD-958E-CAA81A6888C1}" type="presParOf" srcId="{87835B6A-BC18-4B13-9E95-8CF888DBC69C}" destId="{461B5ABA-3368-431D-B9F3-486D7C49464E}" srcOrd="3" destOrd="0" presId="urn:microsoft.com/office/officeart/2005/8/layout/vList4"/>
    <dgm:cxn modelId="{17E4E3CE-2967-4B98-A56C-A35298EBBF49}" type="presParOf" srcId="{87835B6A-BC18-4B13-9E95-8CF888DBC69C}" destId="{97B4B4E1-D643-4C4E-8243-A27A4FA4BCC2}" srcOrd="4" destOrd="0" presId="urn:microsoft.com/office/officeart/2005/8/layout/vList4"/>
    <dgm:cxn modelId="{D88C9168-D09E-45CE-B580-A4D1370B72E3}" type="presParOf" srcId="{97B4B4E1-D643-4C4E-8243-A27A4FA4BCC2}" destId="{E9D127DD-6994-477E-9EA1-98832D545E67}" srcOrd="0" destOrd="0" presId="urn:microsoft.com/office/officeart/2005/8/layout/vList4"/>
    <dgm:cxn modelId="{56487BE6-4D0F-4F1C-967C-AE14D8DE24FB}" type="presParOf" srcId="{97B4B4E1-D643-4C4E-8243-A27A4FA4BCC2}" destId="{4B189383-1BE0-4121-96B2-E485A70F9A3B}" srcOrd="1" destOrd="0" presId="urn:microsoft.com/office/officeart/2005/8/layout/vList4"/>
    <dgm:cxn modelId="{1A36E143-5B5F-43BF-B4CC-4B46F3FD43F9}" type="presParOf" srcId="{97B4B4E1-D643-4C4E-8243-A27A4FA4BCC2}" destId="{64F2109F-9AAB-424A-88DD-00752F3AFBA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FCAD29-1298-4F3B-9C62-9989A57FA93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18A1A63-1380-449B-948D-6CF24466569F}">
      <dgm:prSet phldrT="[文字]" custT="1"/>
      <dgm:spPr>
        <a:solidFill>
          <a:srgbClr val="FF860D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360000" rIns="0" bIns="0"/>
        <a:lstStyle/>
        <a:p>
          <a:pPr>
            <a:lnSpc>
              <a:spcPts val="4320"/>
            </a:lnSpc>
            <a:spcBef>
              <a:spcPts val="3000"/>
            </a:spcBef>
            <a:spcAft>
              <a:spcPts val="0"/>
            </a:spcAft>
          </a:pPr>
          <a:r>
            <a:rPr lang="zh-TW" altLang="en-US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教師說明規則與</a:t>
          </a:r>
          <a:endParaRPr lang="en-US" altLang="zh-TW" sz="30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432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原因</a:t>
          </a:r>
          <a:endParaRPr lang="en-US" altLang="zh-TW" sz="30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F869095-0173-4968-A448-A7703101B391}" type="parTrans" cxnId="{19F6CFFE-931E-4D51-8433-4C0B71B3FAA5}">
      <dgm:prSet/>
      <dgm:spPr/>
      <dgm:t>
        <a:bodyPr/>
        <a:lstStyle/>
        <a:p>
          <a:endParaRPr lang="zh-TW" altLang="en-US" sz="30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4CFACE1-671C-4DCE-BE9E-696304AE1FFC}" type="sibTrans" cxnId="{19F6CFFE-931E-4D51-8433-4C0B71B3FAA5}">
      <dgm:prSet/>
      <dgm:spPr/>
      <dgm:t>
        <a:bodyPr/>
        <a:lstStyle/>
        <a:p>
          <a:endParaRPr lang="zh-TW" altLang="en-US" sz="30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A1EA8EE-6595-4408-9A13-75FC3832D8B9}">
      <dgm:prSet phldrT="[文字]" custT="1"/>
      <dgm:spPr>
        <a:solidFill>
          <a:srgbClr val="0099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pPr algn="ctr">
            <a:lnSpc>
              <a:spcPts val="3840"/>
            </a:lnSpc>
            <a:spcAft>
              <a:spcPts val="0"/>
            </a:spcAft>
          </a:pPr>
          <a:r>
            <a:rPr lang="zh-TW" altLang="en-US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口頭訓誡</a:t>
          </a:r>
          <a:endParaRPr lang="en-US" altLang="zh-TW" sz="30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ctr">
            <a:lnSpc>
              <a:spcPts val="3840"/>
            </a:lnSpc>
            <a:spcAft>
              <a:spcPts val="0"/>
            </a:spcAft>
          </a:pPr>
          <a:r>
            <a:rPr lang="zh-TW" altLang="en-US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再次確定理解規定</a:t>
          </a:r>
          <a:endParaRPr lang="en-US" altLang="zh-TW" sz="30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ctr">
            <a:lnSpc>
              <a:spcPts val="3840"/>
            </a:lnSpc>
            <a:spcAft>
              <a:spcPts val="0"/>
            </a:spcAft>
          </a:pPr>
          <a:r>
            <a: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給予機會</a:t>
          </a:r>
          <a:r>
            <a: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3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7CC1008-8A17-4EC3-8C8A-6E311BA4A50C}" type="parTrans" cxnId="{E966BDD7-A6AA-4E2B-8B74-7E01A76BD519}">
      <dgm:prSet/>
      <dgm:spPr/>
      <dgm:t>
        <a:bodyPr/>
        <a:lstStyle/>
        <a:p>
          <a:endParaRPr lang="zh-TW" altLang="en-US" sz="30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E796E88-BF90-467C-8473-55A0FFA6776E}" type="sibTrans" cxnId="{E966BDD7-A6AA-4E2B-8B74-7E01A76BD519}">
      <dgm:prSet/>
      <dgm:spPr/>
      <dgm:t>
        <a:bodyPr/>
        <a:lstStyle/>
        <a:p>
          <a:endParaRPr lang="zh-TW" altLang="en-US" sz="30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95BE544-F5A8-43A4-A394-91B8C32DD433}">
      <dgm:prSet phldrT="[文字]" custT="1"/>
      <dgm:spPr>
        <a:solidFill>
          <a:srgbClr val="7030A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pPr>
            <a:lnSpc>
              <a:spcPts val="3400"/>
            </a:lnSpc>
            <a:spcAft>
              <a:spcPts val="0"/>
            </a:spcAft>
          </a:pPr>
          <a:r>
            <a:rPr lang="zh-TW" altLang="en-US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強制處分</a:t>
          </a:r>
          <a:endParaRPr lang="en-US" altLang="zh-TW" sz="30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3400"/>
            </a:lnSpc>
            <a:spcAft>
              <a:spcPts val="0"/>
            </a:spcAft>
          </a:pPr>
          <a:r>
            <a:rPr lang="zh-TW" altLang="en-US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加強禁足</a:t>
          </a:r>
          <a:endParaRPr lang="en-US" altLang="zh-TW" sz="30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3400"/>
            </a:lnSpc>
            <a:spcAft>
              <a:spcPts val="0"/>
            </a:spcAft>
          </a:pPr>
          <a:r>
            <a:rPr lang="zh-TW" altLang="en-US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抄寫</a:t>
          </a:r>
          <a:r>
            <a: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留校</a:t>
          </a:r>
          <a:endParaRPr lang="en-US" altLang="zh-TW" sz="30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3400"/>
            </a:lnSpc>
            <a:spcAft>
              <a:spcPts val="0"/>
            </a:spcAft>
          </a:pPr>
          <a:r>
            <a:rPr lang="zh-TW" altLang="en-US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家長會談</a:t>
          </a:r>
          <a:endParaRPr lang="zh-TW" altLang="en-US" sz="3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1510FC3-9688-4A1A-B5E7-76A80DAD1D5F}" type="parTrans" cxnId="{A16CD21D-95BB-4436-A9EF-BA73433DB05F}">
      <dgm:prSet/>
      <dgm:spPr/>
      <dgm:t>
        <a:bodyPr/>
        <a:lstStyle/>
        <a:p>
          <a:endParaRPr lang="zh-TW" altLang="en-US" sz="30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C1EA472-8751-4B24-A19C-AEB31C1F626A}" type="sibTrans" cxnId="{A16CD21D-95BB-4436-A9EF-BA73433DB05F}">
      <dgm:prSet/>
      <dgm:spPr/>
      <dgm:t>
        <a:bodyPr/>
        <a:lstStyle/>
        <a:p>
          <a:endParaRPr lang="zh-TW" altLang="en-US" sz="30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741A43A-2039-4115-9430-E27357F040C0}">
      <dgm:prSet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pPr>
            <a:lnSpc>
              <a:spcPts val="3300"/>
            </a:lnSpc>
            <a:spcAft>
              <a:spcPts val="0"/>
            </a:spcAft>
          </a:pPr>
          <a:r>
            <a:rPr lang="zh-TW" altLang="en-US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依違規內容要求：</a:t>
          </a:r>
          <a:endParaRPr lang="en-US" altLang="zh-TW" sz="30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>
            <a:lnSpc>
              <a:spcPts val="3300"/>
            </a:lnSpc>
            <a:spcAft>
              <a:spcPts val="0"/>
            </a:spcAft>
          </a:pPr>
          <a:r>
            <a:rPr lang="zh-TW" altLang="en-US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修正、重做、</a:t>
          </a:r>
          <a:r>
            <a:rPr lang="zh-TW" altLang="en-US" sz="30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補救</a:t>
          </a:r>
          <a:endParaRPr lang="zh-TW" altLang="en-US" sz="30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CB54DA3-8AEE-4BF1-A295-CC3ED1ED8A0C}" type="parTrans" cxnId="{78A1B263-0F7A-4ED6-8660-C804DC02B741}">
      <dgm:prSet/>
      <dgm:spPr/>
      <dgm:t>
        <a:bodyPr/>
        <a:lstStyle/>
        <a:p>
          <a:endParaRPr lang="zh-TW" altLang="en-US" sz="30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1302B19-52F1-40D3-81BD-569915D537C2}" type="sibTrans" cxnId="{78A1B263-0F7A-4ED6-8660-C804DC02B741}">
      <dgm:prSet/>
      <dgm:spPr/>
      <dgm:t>
        <a:bodyPr/>
        <a:lstStyle/>
        <a:p>
          <a:endParaRPr lang="zh-TW" altLang="en-US" sz="30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D98B9F3-2CF4-4F32-A9C3-FDC6160728C9}" type="pres">
      <dgm:prSet presAssocID="{40FCAD29-1298-4F3B-9C62-9989A57FA93C}" presName="CompostProcess" presStyleCnt="0">
        <dgm:presLayoutVars>
          <dgm:dir/>
          <dgm:resizeHandles val="exact"/>
        </dgm:presLayoutVars>
      </dgm:prSet>
      <dgm:spPr/>
    </dgm:pt>
    <dgm:pt modelId="{A7C3D7AF-B5B3-4635-9727-224DA91D7A17}" type="pres">
      <dgm:prSet presAssocID="{40FCAD29-1298-4F3B-9C62-9989A57FA93C}" presName="arrow" presStyleLbl="bgShp" presStyleIdx="0" presStyleCnt="1" custScaleX="117647" custLinFactNeighborX="2751" custLinFactNeighborY="20131"/>
      <dgm:spPr>
        <a:solidFill>
          <a:srgbClr val="92D050"/>
        </a:solidFill>
      </dgm:spPr>
    </dgm:pt>
    <dgm:pt modelId="{F7852AD5-2141-47DB-AD25-44452BFE723B}" type="pres">
      <dgm:prSet presAssocID="{40FCAD29-1298-4F3B-9C62-9989A57FA93C}" presName="linearProcess" presStyleCnt="0"/>
      <dgm:spPr/>
    </dgm:pt>
    <dgm:pt modelId="{6CD4E6CB-7799-4CF3-B520-8211609B7CAD}" type="pres">
      <dgm:prSet presAssocID="{418A1A63-1380-449B-948D-6CF24466569F}" presName="textNode" presStyleLbl="node1" presStyleIdx="0" presStyleCnt="4" custScaleX="9612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FA1107-A16A-4972-A5F2-2E7D090AD619}" type="pres">
      <dgm:prSet presAssocID="{E4CFACE1-671C-4DCE-BE9E-696304AE1FFC}" presName="sibTrans" presStyleCnt="0"/>
      <dgm:spPr/>
    </dgm:pt>
    <dgm:pt modelId="{9200DB64-48F6-47D3-B6EF-A3593850D93C}" type="pres">
      <dgm:prSet presAssocID="{AA1EA8EE-6595-4408-9A13-75FC3832D8B9}" presName="textNode" presStyleLbl="node1" presStyleIdx="1" presStyleCnt="4" custScaleX="1063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AC7F58-EEC7-4383-B970-5EE2F3937F88}" type="pres">
      <dgm:prSet presAssocID="{4E796E88-BF90-467C-8473-55A0FFA6776E}" presName="sibTrans" presStyleCnt="0"/>
      <dgm:spPr/>
    </dgm:pt>
    <dgm:pt modelId="{7A334F28-05ED-47C5-861C-0F184D4DD316}" type="pres">
      <dgm:prSet presAssocID="{1741A43A-2039-4115-9430-E27357F040C0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B24209-CE86-4B34-9E5A-E7846B016DB1}" type="pres">
      <dgm:prSet presAssocID="{61302B19-52F1-40D3-81BD-569915D537C2}" presName="sibTrans" presStyleCnt="0"/>
      <dgm:spPr/>
    </dgm:pt>
    <dgm:pt modelId="{B354E5D3-CAB6-41CA-BA29-964FF9F43E15}" type="pres">
      <dgm:prSet presAssocID="{095BE544-F5A8-43A4-A394-91B8C32DD433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4BAE935-9277-465A-8B1C-C2D2AC55CAE1}" type="presOf" srcId="{1741A43A-2039-4115-9430-E27357F040C0}" destId="{7A334F28-05ED-47C5-861C-0F184D4DD316}" srcOrd="0" destOrd="0" presId="urn:microsoft.com/office/officeart/2005/8/layout/hProcess9"/>
    <dgm:cxn modelId="{8D6557AA-6FFF-498C-8BA8-E7C3691638B5}" type="presOf" srcId="{40FCAD29-1298-4F3B-9C62-9989A57FA93C}" destId="{1D98B9F3-2CF4-4F32-A9C3-FDC6160728C9}" srcOrd="0" destOrd="0" presId="urn:microsoft.com/office/officeart/2005/8/layout/hProcess9"/>
    <dgm:cxn modelId="{78A1B263-0F7A-4ED6-8660-C804DC02B741}" srcId="{40FCAD29-1298-4F3B-9C62-9989A57FA93C}" destId="{1741A43A-2039-4115-9430-E27357F040C0}" srcOrd="2" destOrd="0" parTransId="{CCB54DA3-8AEE-4BF1-A295-CC3ED1ED8A0C}" sibTransId="{61302B19-52F1-40D3-81BD-569915D537C2}"/>
    <dgm:cxn modelId="{19F6CFFE-931E-4D51-8433-4C0B71B3FAA5}" srcId="{40FCAD29-1298-4F3B-9C62-9989A57FA93C}" destId="{418A1A63-1380-449B-948D-6CF24466569F}" srcOrd="0" destOrd="0" parTransId="{9F869095-0173-4968-A448-A7703101B391}" sibTransId="{E4CFACE1-671C-4DCE-BE9E-696304AE1FFC}"/>
    <dgm:cxn modelId="{E966BDD7-A6AA-4E2B-8B74-7E01A76BD519}" srcId="{40FCAD29-1298-4F3B-9C62-9989A57FA93C}" destId="{AA1EA8EE-6595-4408-9A13-75FC3832D8B9}" srcOrd="1" destOrd="0" parTransId="{37CC1008-8A17-4EC3-8C8A-6E311BA4A50C}" sibTransId="{4E796E88-BF90-467C-8473-55A0FFA6776E}"/>
    <dgm:cxn modelId="{8B4B728B-4292-4971-9025-A5B9600C51C7}" type="presOf" srcId="{AA1EA8EE-6595-4408-9A13-75FC3832D8B9}" destId="{9200DB64-48F6-47D3-B6EF-A3593850D93C}" srcOrd="0" destOrd="0" presId="urn:microsoft.com/office/officeart/2005/8/layout/hProcess9"/>
    <dgm:cxn modelId="{FC2353EB-5252-465A-9453-C1F8AC22D7A6}" type="presOf" srcId="{095BE544-F5A8-43A4-A394-91B8C32DD433}" destId="{B354E5D3-CAB6-41CA-BA29-964FF9F43E15}" srcOrd="0" destOrd="0" presId="urn:microsoft.com/office/officeart/2005/8/layout/hProcess9"/>
    <dgm:cxn modelId="{3AD88E76-68D6-42CD-B994-7B3A12517128}" type="presOf" srcId="{418A1A63-1380-449B-948D-6CF24466569F}" destId="{6CD4E6CB-7799-4CF3-B520-8211609B7CAD}" srcOrd="0" destOrd="0" presId="urn:microsoft.com/office/officeart/2005/8/layout/hProcess9"/>
    <dgm:cxn modelId="{A16CD21D-95BB-4436-A9EF-BA73433DB05F}" srcId="{40FCAD29-1298-4F3B-9C62-9989A57FA93C}" destId="{095BE544-F5A8-43A4-A394-91B8C32DD433}" srcOrd="3" destOrd="0" parTransId="{31510FC3-9688-4A1A-B5E7-76A80DAD1D5F}" sibTransId="{9C1EA472-8751-4B24-A19C-AEB31C1F626A}"/>
    <dgm:cxn modelId="{C4E8A6D9-6D8E-48F1-8DBF-47ACD725E326}" type="presParOf" srcId="{1D98B9F3-2CF4-4F32-A9C3-FDC6160728C9}" destId="{A7C3D7AF-B5B3-4635-9727-224DA91D7A17}" srcOrd="0" destOrd="0" presId="urn:microsoft.com/office/officeart/2005/8/layout/hProcess9"/>
    <dgm:cxn modelId="{F030B699-9170-4D95-BBC5-B7824990D918}" type="presParOf" srcId="{1D98B9F3-2CF4-4F32-A9C3-FDC6160728C9}" destId="{F7852AD5-2141-47DB-AD25-44452BFE723B}" srcOrd="1" destOrd="0" presId="urn:microsoft.com/office/officeart/2005/8/layout/hProcess9"/>
    <dgm:cxn modelId="{6800D58A-1050-472E-BEFF-F8F20601F4DA}" type="presParOf" srcId="{F7852AD5-2141-47DB-AD25-44452BFE723B}" destId="{6CD4E6CB-7799-4CF3-B520-8211609B7CAD}" srcOrd="0" destOrd="0" presId="urn:microsoft.com/office/officeart/2005/8/layout/hProcess9"/>
    <dgm:cxn modelId="{7305EE78-DD7A-4C97-83CD-6315C4D06B53}" type="presParOf" srcId="{F7852AD5-2141-47DB-AD25-44452BFE723B}" destId="{D3FA1107-A16A-4972-A5F2-2E7D090AD619}" srcOrd="1" destOrd="0" presId="urn:microsoft.com/office/officeart/2005/8/layout/hProcess9"/>
    <dgm:cxn modelId="{BF54994F-FCD3-43A1-A1F5-D2820A24C914}" type="presParOf" srcId="{F7852AD5-2141-47DB-AD25-44452BFE723B}" destId="{9200DB64-48F6-47D3-B6EF-A3593850D93C}" srcOrd="2" destOrd="0" presId="urn:microsoft.com/office/officeart/2005/8/layout/hProcess9"/>
    <dgm:cxn modelId="{1029430C-1F3C-4927-97FD-AC4F00949815}" type="presParOf" srcId="{F7852AD5-2141-47DB-AD25-44452BFE723B}" destId="{53AC7F58-EEC7-4383-B970-5EE2F3937F88}" srcOrd="3" destOrd="0" presId="urn:microsoft.com/office/officeart/2005/8/layout/hProcess9"/>
    <dgm:cxn modelId="{5A428FA8-2623-42AB-AEF2-192145F37BCC}" type="presParOf" srcId="{F7852AD5-2141-47DB-AD25-44452BFE723B}" destId="{7A334F28-05ED-47C5-861C-0F184D4DD316}" srcOrd="4" destOrd="0" presId="urn:microsoft.com/office/officeart/2005/8/layout/hProcess9"/>
    <dgm:cxn modelId="{B28E3FA6-7A29-4CD2-85EA-3B68EA6D3E03}" type="presParOf" srcId="{F7852AD5-2141-47DB-AD25-44452BFE723B}" destId="{F6B24209-CE86-4B34-9E5A-E7846B016DB1}" srcOrd="5" destOrd="0" presId="urn:microsoft.com/office/officeart/2005/8/layout/hProcess9"/>
    <dgm:cxn modelId="{C1FD78AE-7BB2-46E6-9D8A-E05FD4D14D73}" type="presParOf" srcId="{F7852AD5-2141-47DB-AD25-44452BFE723B}" destId="{B354E5D3-CAB6-41CA-BA29-964FF9F43E1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B5CB21-1BE1-498A-850E-4C168B2F3539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zh-TW" altLang="en-US"/>
        </a:p>
      </dgm:t>
    </dgm:pt>
    <dgm:pt modelId="{F3E6AD57-B4DF-4B2F-AA36-A3496933F876}">
      <dgm:prSet phldrT="[文字]" custT="1"/>
      <dgm:spPr>
        <a:solidFill>
          <a:srgbClr val="009900">
            <a:alpha val="90000"/>
          </a:srgb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sz="4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堅持</a:t>
          </a:r>
          <a:endParaRPr lang="zh-TW" altLang="en-US" sz="4400" b="1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D570BE0-52ED-40E0-B254-5CEEBAA4CCE6}" type="parTrans" cxnId="{C3029FAD-ACE9-41AC-B27D-EB871E099C0E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07347D3-981E-4E90-BDA2-43D958EDF37B}" type="sibTrans" cxnId="{C3029FAD-ACE9-41AC-B27D-EB871E099C0E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8F3A4D8-92AE-474E-BA7B-FB2A153227E4}">
      <dgm:prSet phldrT="[文字]" custT="1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0" tIns="0" rIns="0" bIns="0"/>
        <a:lstStyle/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準時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390166E-F7A8-49FB-88EC-B0B1F68EF732}" type="parTrans" cxnId="{9AC464EC-4752-4F95-9F74-3C24597A065F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39258F7-4ACE-4D99-944C-4E1CD2864955}" type="sibTrans" cxnId="{9AC464EC-4752-4F95-9F74-3C24597A065F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ADB6E7F-50DB-49FF-A674-2F4D5ECE52AF}">
      <dgm:prSet phldrT="[文字]" custT="1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0" tIns="0" rIns="0" bIns="0"/>
        <a:lstStyle/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生活品德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565B73E-E7CD-40E1-B06E-CE9356C2BF09}" type="parTrans" cxnId="{AD1552F6-88CA-485A-8033-59788143853A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B8BA530-EB36-458D-A9CC-6126384416BC}" type="sibTrans" cxnId="{AD1552F6-88CA-485A-8033-59788143853A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3CB0F16-F3D4-4418-A47E-E91DC77DC36E}">
      <dgm:prSet phldrT="[文字]" custT="1"/>
      <dgm:spPr>
        <a:solidFill>
          <a:srgbClr val="0070C0">
            <a:alpha val="90000"/>
          </a:srgb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zh-TW" altLang="en-US" sz="4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彈性</a:t>
          </a:r>
          <a:endParaRPr lang="zh-TW" altLang="en-US" sz="4400" b="1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0DB6A0D-E48C-4987-9328-0D950171C133}" type="parTrans" cxnId="{379BE428-309D-4935-829B-1AAB596D1C1C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9B022C6-319D-4BB3-82D1-5B7032E6E593}" type="sibTrans" cxnId="{379BE428-309D-4935-829B-1AAB596D1C1C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741D1B7-00FE-4ED6-971A-B7E8C16A4051}">
      <dgm:prSet phldrT="[文字]" custT="1"/>
      <dgm:spPr>
        <a:solidFill>
          <a:srgbClr val="0070C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0" tIns="0" rIns="0" bIns="0"/>
        <a:lstStyle/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作業要求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11089BB-7BCC-413E-904C-E70D2553A16A}" type="parTrans" cxnId="{00205DE4-D948-4379-ADF9-940E18428C73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501E00C-19BA-4918-B6B4-A025D890F1D8}" type="sibTrans" cxnId="{00205DE4-D948-4379-ADF9-940E18428C73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F4EA5F4-8F80-4099-B6AD-305F6A9D6FBE}">
      <dgm:prSet phldrT="[文字]" custT="1"/>
      <dgm:spPr>
        <a:solidFill>
          <a:srgbClr val="0070C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0" tIns="0" rIns="0" bIns="0"/>
        <a:lstStyle/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家庭因素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D1CD932-C3B5-45F7-BCA6-4488FE0455AD}" type="parTrans" cxnId="{774C2CD5-E8A7-496C-8AAF-538BF7FAB902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93EB48F-4628-4A3C-B929-26923C9D2595}" type="sibTrans" cxnId="{774C2CD5-E8A7-496C-8AAF-538BF7FAB902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7CFB675-D69D-4026-8632-010D9CBFE6A1}">
      <dgm:prSet phldrT="[文字]" custT="1"/>
      <dgm:spPr>
        <a:solidFill>
          <a:srgbClr val="0070C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0" tIns="0" rIns="0" bIns="0"/>
        <a:lstStyle/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學習要求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5B3713B-5F84-40CA-9BFA-3AB726E1A08C}" type="parTrans" cxnId="{D6C52C05-712F-4D8D-806F-346652B68F4E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CC4D9D2-4CDA-4EA1-8AAF-94CDA1832834}" type="sibTrans" cxnId="{D6C52C05-712F-4D8D-806F-346652B68F4E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D0FBD2A-80AB-486F-9ABC-655F764C54FC}">
      <dgm:prSet custT="1"/>
      <dgm:spPr>
        <a:solidFill>
          <a:srgbClr val="00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lIns="0" tIns="0" rIns="0" bIns="0"/>
        <a:lstStyle/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作業繳交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614A2C4-6A73-411B-9330-F6B2ABBEAE56}" type="parTrans" cxnId="{EE5FD18C-AEE5-429B-AD96-40D11EE25D2B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6400BC7-27D2-4CA1-8863-B622745AFBAA}" type="sibTrans" cxnId="{EE5FD18C-AEE5-429B-AD96-40D11EE25D2B}">
      <dgm:prSet/>
      <dgm:spPr/>
      <dgm:t>
        <a:bodyPr/>
        <a:lstStyle/>
        <a:p>
          <a:endParaRPr lang="zh-TW" altLang="en-US" sz="28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F01ED2D-8E36-4599-9BED-CEA6598199E6}" type="pres">
      <dgm:prSet presAssocID="{ADB5CB21-1BE1-498A-850E-4C168B2F3539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5F1C8F3-580D-4630-B9FC-EB9984E4988E}" type="pres">
      <dgm:prSet presAssocID="{ADB5CB21-1BE1-498A-850E-4C168B2F3539}" presName="dummyMaxCanvas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117DBA6A-3182-41DD-B09B-CB07B9881644}" type="pres">
      <dgm:prSet presAssocID="{ADB5CB21-1BE1-498A-850E-4C168B2F3539}" presName="parentComposit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CFF4401-033B-42D8-BFAC-581096464077}" type="pres">
      <dgm:prSet presAssocID="{ADB5CB21-1BE1-498A-850E-4C168B2F3539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C11779DA-D0A4-459A-959F-742F4A5FA703}" type="pres">
      <dgm:prSet presAssocID="{ADB5CB21-1BE1-498A-850E-4C168B2F3539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zh-TW" altLang="en-US"/>
        </a:p>
      </dgm:t>
    </dgm:pt>
    <dgm:pt modelId="{C0B39143-3232-48D1-B7C5-0A99840C2C37}" type="pres">
      <dgm:prSet presAssocID="{ADB5CB21-1BE1-498A-850E-4C168B2F3539}" presName="childrenComposit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317C6942-C0F2-41BB-AC20-BDD64302CCD8}" type="pres">
      <dgm:prSet presAssocID="{ADB5CB21-1BE1-498A-850E-4C168B2F3539}" presName="dummyMaxCanvas_ChildArea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E3551CD4-A7A7-4856-A29E-FBE893D96812}" type="pres">
      <dgm:prSet presAssocID="{ADB5CB21-1BE1-498A-850E-4C168B2F3539}" presName="fulcrum" presStyleLbl="alignAccFollowNode1" presStyleIdx="2" presStyleCnt="4" custLinFactNeighborX="-1441" custLinFactNeighborY="35151"/>
      <dgm:spPr>
        <a:solidFill>
          <a:srgbClr val="FF860D">
            <a:alpha val="90000"/>
          </a:srgb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8662E08-471D-428E-8491-B846150BCDF0}" type="pres">
      <dgm:prSet presAssocID="{ADB5CB21-1BE1-498A-850E-4C168B2F3539}" presName="balance_33" presStyleLbl="alignAccFollowNode1" presStyleIdx="3" presStyleCnt="4" custScaleY="194979" custLinFactNeighborX="-523" custLinFactNeighborY="14701">
        <dgm:presLayoutVars>
          <dgm:bulletEnabled val="1"/>
        </dgm:presLayoutVars>
      </dgm:prSet>
      <dgm:spPr>
        <a:solidFill>
          <a:srgbClr val="FF860D">
            <a:alpha val="90000"/>
          </a:srgb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66B1869-0769-47B4-8545-C44A41D8D888}" type="pres">
      <dgm:prSet presAssocID="{ADB5CB21-1BE1-498A-850E-4C168B2F3539}" presName="right_33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D6F4DB-A4E5-4079-B9DE-F13446A398E0}" type="pres">
      <dgm:prSet presAssocID="{ADB5CB21-1BE1-498A-850E-4C168B2F3539}" presName="right_33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C74B60-7D19-4CD8-BF84-B7E3C656DFC3}" type="pres">
      <dgm:prSet presAssocID="{ADB5CB21-1BE1-498A-850E-4C168B2F3539}" presName="right_33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E50DBF-35C2-4B99-8088-FB62E5CF900E}" type="pres">
      <dgm:prSet presAssocID="{ADB5CB21-1BE1-498A-850E-4C168B2F3539}" presName="left_33_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316237-B9AA-456B-95B1-6FDD3D0F5064}" type="pres">
      <dgm:prSet presAssocID="{ADB5CB21-1BE1-498A-850E-4C168B2F3539}" presName="left_33_2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E25A94-40EF-4020-BB71-2857D3258115}" type="pres">
      <dgm:prSet presAssocID="{ADB5CB21-1BE1-498A-850E-4C168B2F3539}" presName="left_33_3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CBC288E-15A5-4F3D-8972-54E412701521}" type="presOf" srcId="{7741D1B7-00FE-4ED6-971A-B7E8C16A4051}" destId="{466B1869-0769-47B4-8545-C44A41D8D888}" srcOrd="0" destOrd="0" presId="urn:microsoft.com/office/officeart/2005/8/layout/balance1"/>
    <dgm:cxn modelId="{AEBB7E53-642D-454C-B5DF-9405FEBE2D2F}" type="presOf" srcId="{73CB0F16-F3D4-4418-A47E-E91DC77DC36E}" destId="{C11779DA-D0A4-459A-959F-742F4A5FA703}" srcOrd="0" destOrd="0" presId="urn:microsoft.com/office/officeart/2005/8/layout/balance1"/>
    <dgm:cxn modelId="{EE5FD18C-AEE5-429B-AD96-40D11EE25D2B}" srcId="{F3E6AD57-B4DF-4B2F-AA36-A3496933F876}" destId="{AD0FBD2A-80AB-486F-9ABC-655F764C54FC}" srcOrd="1" destOrd="0" parTransId="{9614A2C4-6A73-411B-9330-F6B2ABBEAE56}" sibTransId="{C6400BC7-27D2-4CA1-8863-B622745AFBAA}"/>
    <dgm:cxn modelId="{1840C09B-BD46-43C8-B420-B52A3E9C851E}" type="presOf" srcId="{EF4EA5F4-8F80-4099-B6AD-305F6A9D6FBE}" destId="{2CD6F4DB-A4E5-4079-B9DE-F13446A398E0}" srcOrd="0" destOrd="0" presId="urn:microsoft.com/office/officeart/2005/8/layout/balance1"/>
    <dgm:cxn modelId="{9AC464EC-4752-4F95-9F74-3C24597A065F}" srcId="{F3E6AD57-B4DF-4B2F-AA36-A3496933F876}" destId="{B8F3A4D8-92AE-474E-BA7B-FB2A153227E4}" srcOrd="0" destOrd="0" parTransId="{B390166E-F7A8-49FB-88EC-B0B1F68EF732}" sibTransId="{439258F7-4ACE-4D99-944C-4E1CD2864955}"/>
    <dgm:cxn modelId="{379BE428-309D-4935-829B-1AAB596D1C1C}" srcId="{ADB5CB21-1BE1-498A-850E-4C168B2F3539}" destId="{73CB0F16-F3D4-4418-A47E-E91DC77DC36E}" srcOrd="1" destOrd="0" parTransId="{10DB6A0D-E48C-4987-9328-0D950171C133}" sibTransId="{C9B022C6-319D-4BB3-82D1-5B7032E6E593}"/>
    <dgm:cxn modelId="{C3029FAD-ACE9-41AC-B27D-EB871E099C0E}" srcId="{ADB5CB21-1BE1-498A-850E-4C168B2F3539}" destId="{F3E6AD57-B4DF-4B2F-AA36-A3496933F876}" srcOrd="0" destOrd="0" parTransId="{7D570BE0-52ED-40E0-B254-5CEEBAA4CCE6}" sibTransId="{F07347D3-981E-4E90-BDA2-43D958EDF37B}"/>
    <dgm:cxn modelId="{D6C52C05-712F-4D8D-806F-346652B68F4E}" srcId="{73CB0F16-F3D4-4418-A47E-E91DC77DC36E}" destId="{E7CFB675-D69D-4026-8632-010D9CBFE6A1}" srcOrd="2" destOrd="0" parTransId="{E5B3713B-5F84-40CA-9BFA-3AB726E1A08C}" sibTransId="{8CC4D9D2-4CDA-4EA1-8AAF-94CDA1832834}"/>
    <dgm:cxn modelId="{91023754-5B48-4976-AB00-3F774B7FF101}" type="presOf" srcId="{B8F3A4D8-92AE-474E-BA7B-FB2A153227E4}" destId="{F5E50DBF-35C2-4B99-8088-FB62E5CF900E}" srcOrd="0" destOrd="0" presId="urn:microsoft.com/office/officeart/2005/8/layout/balance1"/>
    <dgm:cxn modelId="{9E9B1AD1-5E8A-4F2C-B5D0-5B1362375BAE}" type="presOf" srcId="{AD0FBD2A-80AB-486F-9ABC-655F764C54FC}" destId="{3B316237-B9AA-456B-95B1-6FDD3D0F5064}" srcOrd="0" destOrd="0" presId="urn:microsoft.com/office/officeart/2005/8/layout/balance1"/>
    <dgm:cxn modelId="{AD1552F6-88CA-485A-8033-59788143853A}" srcId="{F3E6AD57-B4DF-4B2F-AA36-A3496933F876}" destId="{6ADB6E7F-50DB-49FF-A674-2F4D5ECE52AF}" srcOrd="2" destOrd="0" parTransId="{E565B73E-E7CD-40E1-B06E-CE9356C2BF09}" sibTransId="{0B8BA530-EB36-458D-A9CC-6126384416BC}"/>
    <dgm:cxn modelId="{2AA51488-8BAB-4B39-843D-F705EEBDA948}" type="presOf" srcId="{E7CFB675-D69D-4026-8632-010D9CBFE6A1}" destId="{20C74B60-7D19-4CD8-BF84-B7E3C656DFC3}" srcOrd="0" destOrd="0" presId="urn:microsoft.com/office/officeart/2005/8/layout/balance1"/>
    <dgm:cxn modelId="{1AA54642-A110-44BF-8992-791CC4963826}" type="presOf" srcId="{6ADB6E7F-50DB-49FF-A674-2F4D5ECE52AF}" destId="{92E25A94-40EF-4020-BB71-2857D3258115}" srcOrd="0" destOrd="0" presId="urn:microsoft.com/office/officeart/2005/8/layout/balance1"/>
    <dgm:cxn modelId="{BE449E89-DA30-4800-BE38-8B15E6B3BB31}" type="presOf" srcId="{ADB5CB21-1BE1-498A-850E-4C168B2F3539}" destId="{AF01ED2D-8E36-4599-9BED-CEA6598199E6}" srcOrd="0" destOrd="0" presId="urn:microsoft.com/office/officeart/2005/8/layout/balance1"/>
    <dgm:cxn modelId="{774C2CD5-E8A7-496C-8AAF-538BF7FAB902}" srcId="{73CB0F16-F3D4-4418-A47E-E91DC77DC36E}" destId="{EF4EA5F4-8F80-4099-B6AD-305F6A9D6FBE}" srcOrd="1" destOrd="0" parTransId="{8D1CD932-C3B5-45F7-BCA6-4488FE0455AD}" sibTransId="{693EB48F-4628-4A3C-B929-26923C9D2595}"/>
    <dgm:cxn modelId="{4FF71A4F-8941-44A2-8791-A45E3FDD488E}" type="presOf" srcId="{F3E6AD57-B4DF-4B2F-AA36-A3496933F876}" destId="{6CFF4401-033B-42D8-BFAC-581096464077}" srcOrd="0" destOrd="0" presId="urn:microsoft.com/office/officeart/2005/8/layout/balance1"/>
    <dgm:cxn modelId="{00205DE4-D948-4379-ADF9-940E18428C73}" srcId="{73CB0F16-F3D4-4418-A47E-E91DC77DC36E}" destId="{7741D1B7-00FE-4ED6-971A-B7E8C16A4051}" srcOrd="0" destOrd="0" parTransId="{711089BB-7BCC-413E-904C-E70D2553A16A}" sibTransId="{2501E00C-19BA-4918-B6B4-A025D890F1D8}"/>
    <dgm:cxn modelId="{05260C5E-D106-4174-B599-F31B0981B015}" type="presParOf" srcId="{AF01ED2D-8E36-4599-9BED-CEA6598199E6}" destId="{65F1C8F3-580D-4630-B9FC-EB9984E4988E}" srcOrd="0" destOrd="0" presId="urn:microsoft.com/office/officeart/2005/8/layout/balance1"/>
    <dgm:cxn modelId="{6EFE7B0B-EBA9-4C2F-85EC-5E33801C6711}" type="presParOf" srcId="{AF01ED2D-8E36-4599-9BED-CEA6598199E6}" destId="{117DBA6A-3182-41DD-B09B-CB07B9881644}" srcOrd="1" destOrd="0" presId="urn:microsoft.com/office/officeart/2005/8/layout/balance1"/>
    <dgm:cxn modelId="{6A377E90-D1BE-45E9-A674-7097805A9F6A}" type="presParOf" srcId="{117DBA6A-3182-41DD-B09B-CB07B9881644}" destId="{6CFF4401-033B-42D8-BFAC-581096464077}" srcOrd="0" destOrd="0" presId="urn:microsoft.com/office/officeart/2005/8/layout/balance1"/>
    <dgm:cxn modelId="{08D2B382-41DD-452E-83FA-2EE796F9C33D}" type="presParOf" srcId="{117DBA6A-3182-41DD-B09B-CB07B9881644}" destId="{C11779DA-D0A4-459A-959F-742F4A5FA703}" srcOrd="1" destOrd="0" presId="urn:microsoft.com/office/officeart/2005/8/layout/balance1"/>
    <dgm:cxn modelId="{5692BCFE-FD36-411E-938C-BD9FBB562242}" type="presParOf" srcId="{AF01ED2D-8E36-4599-9BED-CEA6598199E6}" destId="{C0B39143-3232-48D1-B7C5-0A99840C2C37}" srcOrd="2" destOrd="0" presId="urn:microsoft.com/office/officeart/2005/8/layout/balance1"/>
    <dgm:cxn modelId="{031EB442-9EA5-42BB-A8D7-72F4B6FB57CD}" type="presParOf" srcId="{C0B39143-3232-48D1-B7C5-0A99840C2C37}" destId="{317C6942-C0F2-41BB-AC20-BDD64302CCD8}" srcOrd="0" destOrd="0" presId="urn:microsoft.com/office/officeart/2005/8/layout/balance1"/>
    <dgm:cxn modelId="{8A21EC90-4F7F-427F-989C-A99F8011C9A8}" type="presParOf" srcId="{C0B39143-3232-48D1-B7C5-0A99840C2C37}" destId="{E3551CD4-A7A7-4856-A29E-FBE893D96812}" srcOrd="1" destOrd="0" presId="urn:microsoft.com/office/officeart/2005/8/layout/balance1"/>
    <dgm:cxn modelId="{209AF4F4-F7E3-4D82-9203-3508DB123109}" type="presParOf" srcId="{C0B39143-3232-48D1-B7C5-0A99840C2C37}" destId="{68662E08-471D-428E-8491-B846150BCDF0}" srcOrd="2" destOrd="0" presId="urn:microsoft.com/office/officeart/2005/8/layout/balance1"/>
    <dgm:cxn modelId="{AAC8F7BA-3C24-4344-9016-1E7378A2A274}" type="presParOf" srcId="{C0B39143-3232-48D1-B7C5-0A99840C2C37}" destId="{466B1869-0769-47B4-8545-C44A41D8D888}" srcOrd="3" destOrd="0" presId="urn:microsoft.com/office/officeart/2005/8/layout/balance1"/>
    <dgm:cxn modelId="{79F05E9C-4BA0-42F9-9F78-FAD5E57B0DAB}" type="presParOf" srcId="{C0B39143-3232-48D1-B7C5-0A99840C2C37}" destId="{2CD6F4DB-A4E5-4079-B9DE-F13446A398E0}" srcOrd="4" destOrd="0" presId="urn:microsoft.com/office/officeart/2005/8/layout/balance1"/>
    <dgm:cxn modelId="{D5F852A2-F5B1-45A5-B245-F3CA91D3F7A2}" type="presParOf" srcId="{C0B39143-3232-48D1-B7C5-0A99840C2C37}" destId="{20C74B60-7D19-4CD8-BF84-B7E3C656DFC3}" srcOrd="5" destOrd="0" presId="urn:microsoft.com/office/officeart/2005/8/layout/balance1"/>
    <dgm:cxn modelId="{8E6947D5-3ED5-4ACA-93BD-39F7E88C96BD}" type="presParOf" srcId="{C0B39143-3232-48D1-B7C5-0A99840C2C37}" destId="{F5E50DBF-35C2-4B99-8088-FB62E5CF900E}" srcOrd="6" destOrd="0" presId="urn:microsoft.com/office/officeart/2005/8/layout/balance1"/>
    <dgm:cxn modelId="{86C1CACD-E97D-4DE6-8194-EF60B5CFF4B6}" type="presParOf" srcId="{C0B39143-3232-48D1-B7C5-0A99840C2C37}" destId="{3B316237-B9AA-456B-95B1-6FDD3D0F5064}" srcOrd="7" destOrd="0" presId="urn:microsoft.com/office/officeart/2005/8/layout/balance1"/>
    <dgm:cxn modelId="{C79CF2D1-F22E-47DA-874E-78EAD3538407}" type="presParOf" srcId="{C0B39143-3232-48D1-B7C5-0A99840C2C37}" destId="{92E25A94-40EF-4020-BB71-2857D3258115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839E185-C351-4F47-944A-E3F7FF97B51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6E727A7-683C-4829-9D47-1582B5BE6748}">
      <dgm:prSet phldrT="[文字]"/>
      <dgm:spPr/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家長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A13AF2C-8C12-4138-8721-DA847F6669CE}" type="parTrans" cxnId="{D56AADFB-C78F-4750-BFBE-BDA92EA05E25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55E0D26-E34F-44B8-AF1B-48D00AA15C77}" type="sibTrans" cxnId="{D56AADFB-C78F-4750-BFBE-BDA92EA05E25}">
      <dgm:prSet/>
      <dgm:spPr>
        <a:solidFill>
          <a:srgbClr val="00B0F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FCBA70E-0DDE-4F3D-AFC0-7DEB649E784D}">
      <dgm:prSet phldrT="[文字]"/>
      <dgm:spPr/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孩子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73C4FA-9B2E-4C99-A815-24774CE2493A}" type="parTrans" cxnId="{CD27D95F-7F3D-4F9E-9DEA-123F18C8EE8B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1A676D2-8105-4AD6-ACFA-BFB36BF6A1F5}" type="sibTrans" cxnId="{CD27D95F-7F3D-4F9E-9DEA-123F18C8EE8B}">
      <dgm:prSet/>
      <dgm:spPr>
        <a:solidFill>
          <a:srgbClr val="00B0F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F5F7D42-40A4-4CBB-B4BD-FECFDF3D745E}">
      <dgm:prSet phldrT="[文字]"/>
      <dgm:spPr/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4FACCF5-5A61-4BE0-BCC8-4E86C021AF2E}" type="parTrans" cxnId="{833EB754-E530-4537-93D8-F1003EC3BF53}">
      <dgm:prSet/>
      <dgm:spPr/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640375B-5D75-416B-B45D-DEF42357B31F}" type="sibTrans" cxnId="{833EB754-E530-4537-93D8-F1003EC3BF53}">
      <dgm:prSet/>
      <dgm:spPr>
        <a:solidFill>
          <a:srgbClr val="00B0F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zh-TW" altLang="en-US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CF08E7F-118B-428C-940A-935C3488B132}" type="pres">
      <dgm:prSet presAssocID="{8839E185-C351-4F47-944A-E3F7FF97B51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3ED3897-12E5-4A88-B94B-E15151944018}" type="pres">
      <dgm:prSet presAssocID="{C6E727A7-683C-4829-9D47-1582B5BE6748}" presName="dummy" presStyleCnt="0"/>
      <dgm:spPr/>
    </dgm:pt>
    <dgm:pt modelId="{32FA5DBF-FF9A-4306-A07F-2076AD67DB62}" type="pres">
      <dgm:prSet presAssocID="{C6E727A7-683C-4829-9D47-1582B5BE6748}" presName="node" presStyleLbl="revTx" presStyleIdx="0" presStyleCnt="3" custRadScaleRad="106574" custRadScaleInc="3289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0273F6-9115-4008-8CDF-7B119089FFE8}" type="pres">
      <dgm:prSet presAssocID="{C55E0D26-E34F-44B8-AF1B-48D00AA15C77}" presName="sibTrans" presStyleLbl="node1" presStyleIdx="0" presStyleCnt="3"/>
      <dgm:spPr/>
      <dgm:t>
        <a:bodyPr/>
        <a:lstStyle/>
        <a:p>
          <a:endParaRPr lang="zh-TW" altLang="en-US"/>
        </a:p>
      </dgm:t>
    </dgm:pt>
    <dgm:pt modelId="{6899F714-F024-443B-BBB3-99FF97A8B53E}" type="pres">
      <dgm:prSet presAssocID="{FFCBA70E-0DDE-4F3D-AFC0-7DEB649E784D}" presName="dummy" presStyleCnt="0"/>
      <dgm:spPr/>
    </dgm:pt>
    <dgm:pt modelId="{510D477C-7DB8-4FAC-AC3D-599F4DC86247}" type="pres">
      <dgm:prSet presAssocID="{FFCBA70E-0DDE-4F3D-AFC0-7DEB649E784D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44392B-D508-416C-BF67-9ACAF8712C04}" type="pres">
      <dgm:prSet presAssocID="{D1A676D2-8105-4AD6-ACFA-BFB36BF6A1F5}" presName="sibTrans" presStyleLbl="node1" presStyleIdx="1" presStyleCnt="3"/>
      <dgm:spPr/>
      <dgm:t>
        <a:bodyPr/>
        <a:lstStyle/>
        <a:p>
          <a:endParaRPr lang="zh-TW" altLang="en-US"/>
        </a:p>
      </dgm:t>
    </dgm:pt>
    <dgm:pt modelId="{464627C1-DF95-4ED7-B0DC-6E845F5486ED}" type="pres">
      <dgm:prSet presAssocID="{4F5F7D42-40A4-4CBB-B4BD-FECFDF3D745E}" presName="dummy" presStyleCnt="0"/>
      <dgm:spPr/>
    </dgm:pt>
    <dgm:pt modelId="{F028D810-6262-4CE5-AF83-453D5FC2839C}" type="pres">
      <dgm:prSet presAssocID="{4F5F7D42-40A4-4CBB-B4BD-FECFDF3D745E}" presName="node" presStyleLbl="revTx" presStyleIdx="2" presStyleCnt="3" custRadScaleRad="101860" custRadScaleInc="-1593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14CAB9-51E9-4732-9221-A899C796405C}" type="pres">
      <dgm:prSet presAssocID="{D640375B-5D75-416B-B45D-DEF42357B31F}" presName="sibTrans" presStyleLbl="node1" presStyleIdx="2" presStyleCnt="3"/>
      <dgm:spPr/>
      <dgm:t>
        <a:bodyPr/>
        <a:lstStyle/>
        <a:p>
          <a:endParaRPr lang="zh-TW" altLang="en-US"/>
        </a:p>
      </dgm:t>
    </dgm:pt>
  </dgm:ptLst>
  <dgm:cxnLst>
    <dgm:cxn modelId="{D56AADFB-C78F-4750-BFBE-BDA92EA05E25}" srcId="{8839E185-C351-4F47-944A-E3F7FF97B514}" destId="{C6E727A7-683C-4829-9D47-1582B5BE6748}" srcOrd="0" destOrd="0" parTransId="{EA13AF2C-8C12-4138-8721-DA847F6669CE}" sibTransId="{C55E0D26-E34F-44B8-AF1B-48D00AA15C77}"/>
    <dgm:cxn modelId="{9A2A75E9-27D3-4C15-8CF2-FF7AE16C5749}" type="presOf" srcId="{4F5F7D42-40A4-4CBB-B4BD-FECFDF3D745E}" destId="{F028D810-6262-4CE5-AF83-453D5FC2839C}" srcOrd="0" destOrd="0" presId="urn:microsoft.com/office/officeart/2005/8/layout/cycle1"/>
    <dgm:cxn modelId="{79C4FB0B-ED11-497C-BD84-63FA744F3B83}" type="presOf" srcId="{D1A676D2-8105-4AD6-ACFA-BFB36BF6A1F5}" destId="{A644392B-D508-416C-BF67-9ACAF8712C04}" srcOrd="0" destOrd="0" presId="urn:microsoft.com/office/officeart/2005/8/layout/cycle1"/>
    <dgm:cxn modelId="{152D8186-107E-48B1-ABC4-7C904BBDD7E2}" type="presOf" srcId="{D640375B-5D75-416B-B45D-DEF42357B31F}" destId="{7714CAB9-51E9-4732-9221-A899C796405C}" srcOrd="0" destOrd="0" presId="urn:microsoft.com/office/officeart/2005/8/layout/cycle1"/>
    <dgm:cxn modelId="{8EB12D6E-DBA7-4AEF-B469-30280494C7C9}" type="presOf" srcId="{8839E185-C351-4F47-944A-E3F7FF97B514}" destId="{7CF08E7F-118B-428C-940A-935C3488B132}" srcOrd="0" destOrd="0" presId="urn:microsoft.com/office/officeart/2005/8/layout/cycle1"/>
    <dgm:cxn modelId="{CD27D95F-7F3D-4F9E-9DEA-123F18C8EE8B}" srcId="{8839E185-C351-4F47-944A-E3F7FF97B514}" destId="{FFCBA70E-0DDE-4F3D-AFC0-7DEB649E784D}" srcOrd="1" destOrd="0" parTransId="{4873C4FA-9B2E-4C99-A815-24774CE2493A}" sibTransId="{D1A676D2-8105-4AD6-ACFA-BFB36BF6A1F5}"/>
    <dgm:cxn modelId="{FABBAA1E-BDA4-4EE0-9399-8054FC22BFF2}" type="presOf" srcId="{C6E727A7-683C-4829-9D47-1582B5BE6748}" destId="{32FA5DBF-FF9A-4306-A07F-2076AD67DB62}" srcOrd="0" destOrd="0" presId="urn:microsoft.com/office/officeart/2005/8/layout/cycle1"/>
    <dgm:cxn modelId="{05469A37-9A10-423F-89C0-A1057F95BD37}" type="presOf" srcId="{FFCBA70E-0DDE-4F3D-AFC0-7DEB649E784D}" destId="{510D477C-7DB8-4FAC-AC3D-599F4DC86247}" srcOrd="0" destOrd="0" presId="urn:microsoft.com/office/officeart/2005/8/layout/cycle1"/>
    <dgm:cxn modelId="{8D1D3CB0-F79E-401F-BACC-53C9E96A6B01}" type="presOf" srcId="{C55E0D26-E34F-44B8-AF1B-48D00AA15C77}" destId="{B90273F6-9115-4008-8CDF-7B119089FFE8}" srcOrd="0" destOrd="0" presId="urn:microsoft.com/office/officeart/2005/8/layout/cycle1"/>
    <dgm:cxn modelId="{833EB754-E530-4537-93D8-F1003EC3BF53}" srcId="{8839E185-C351-4F47-944A-E3F7FF97B514}" destId="{4F5F7D42-40A4-4CBB-B4BD-FECFDF3D745E}" srcOrd="2" destOrd="0" parTransId="{74FACCF5-5A61-4BE0-BCC8-4E86C021AF2E}" sibTransId="{D640375B-5D75-416B-B45D-DEF42357B31F}"/>
    <dgm:cxn modelId="{5814EDAF-E9D0-4E5B-A2D6-3486BC0BDF44}" type="presParOf" srcId="{7CF08E7F-118B-428C-940A-935C3488B132}" destId="{53ED3897-12E5-4A88-B94B-E15151944018}" srcOrd="0" destOrd="0" presId="urn:microsoft.com/office/officeart/2005/8/layout/cycle1"/>
    <dgm:cxn modelId="{20853BB8-4FED-4D3B-A9B7-F69EE38416C8}" type="presParOf" srcId="{7CF08E7F-118B-428C-940A-935C3488B132}" destId="{32FA5DBF-FF9A-4306-A07F-2076AD67DB62}" srcOrd="1" destOrd="0" presId="urn:microsoft.com/office/officeart/2005/8/layout/cycle1"/>
    <dgm:cxn modelId="{C08FD742-0171-4DB6-9388-68AA72560347}" type="presParOf" srcId="{7CF08E7F-118B-428C-940A-935C3488B132}" destId="{B90273F6-9115-4008-8CDF-7B119089FFE8}" srcOrd="2" destOrd="0" presId="urn:microsoft.com/office/officeart/2005/8/layout/cycle1"/>
    <dgm:cxn modelId="{4C290623-0926-4488-AAB5-A30B1B00ED3E}" type="presParOf" srcId="{7CF08E7F-118B-428C-940A-935C3488B132}" destId="{6899F714-F024-443B-BBB3-99FF97A8B53E}" srcOrd="3" destOrd="0" presId="urn:microsoft.com/office/officeart/2005/8/layout/cycle1"/>
    <dgm:cxn modelId="{78057938-E85E-413B-93B9-963578AB6DA8}" type="presParOf" srcId="{7CF08E7F-118B-428C-940A-935C3488B132}" destId="{510D477C-7DB8-4FAC-AC3D-599F4DC86247}" srcOrd="4" destOrd="0" presId="urn:microsoft.com/office/officeart/2005/8/layout/cycle1"/>
    <dgm:cxn modelId="{E03F12E6-F778-46BA-B94B-67BBE273477A}" type="presParOf" srcId="{7CF08E7F-118B-428C-940A-935C3488B132}" destId="{A644392B-D508-416C-BF67-9ACAF8712C04}" srcOrd="5" destOrd="0" presId="urn:microsoft.com/office/officeart/2005/8/layout/cycle1"/>
    <dgm:cxn modelId="{99F08071-C67D-4ECA-B3D4-CAB0FC1223A0}" type="presParOf" srcId="{7CF08E7F-118B-428C-940A-935C3488B132}" destId="{464627C1-DF95-4ED7-B0DC-6E845F5486ED}" srcOrd="6" destOrd="0" presId="urn:microsoft.com/office/officeart/2005/8/layout/cycle1"/>
    <dgm:cxn modelId="{9FA57EC6-7ECB-42B1-BE5B-3C7DB6CF02D6}" type="presParOf" srcId="{7CF08E7F-118B-428C-940A-935C3488B132}" destId="{F028D810-6262-4CE5-AF83-453D5FC2839C}" srcOrd="7" destOrd="0" presId="urn:microsoft.com/office/officeart/2005/8/layout/cycle1"/>
    <dgm:cxn modelId="{422EB979-5945-4052-9026-D38A5465A2E8}" type="presParOf" srcId="{7CF08E7F-118B-428C-940A-935C3488B132}" destId="{7714CAB9-51E9-4732-9221-A899C796405C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8EFE4-169F-46CC-B192-76B6BDD603E2}">
      <dsp:nvSpPr>
        <dsp:cNvPr id="0" name=""/>
        <dsp:cNvSpPr/>
      </dsp:nvSpPr>
      <dsp:spPr>
        <a:xfrm>
          <a:off x="3054401" y="1998685"/>
          <a:ext cx="2137329" cy="1512213"/>
        </a:xfrm>
        <a:prstGeom prst="roundRect">
          <a:avLst/>
        </a:prstGeom>
        <a:solidFill>
          <a:srgbClr val="8D5E2F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760" tIns="111760" rIns="111760" bIns="11176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latin typeface="華康POP1體W5" panose="040B0509000000000000" pitchFamily="81" charset="-120"/>
              <a:ea typeface="華康POP1體W5" panose="040B0509000000000000" pitchFamily="81" charset="-120"/>
            </a:rPr>
            <a:t>語文科教學</a:t>
          </a:r>
          <a:endParaRPr lang="en-US" altLang="zh-TW" sz="4400" b="1" kern="1200" dirty="0" smtClean="0">
            <a:latin typeface="華康POP1體W5" panose="040B0509000000000000" pitchFamily="81" charset="-120"/>
            <a:ea typeface="華康POP1體W5" panose="040B0509000000000000" pitchFamily="81" charset="-120"/>
          </a:endParaRPr>
        </a:p>
      </dsp:txBody>
      <dsp:txXfrm>
        <a:off x="3128221" y="2072505"/>
        <a:ext cx="1989689" cy="1364573"/>
      </dsp:txXfrm>
    </dsp:sp>
    <dsp:sp modelId="{9942CC63-3415-49C6-B0FC-C56F55140C5E}">
      <dsp:nvSpPr>
        <dsp:cNvPr id="0" name=""/>
        <dsp:cNvSpPr/>
      </dsp:nvSpPr>
      <dsp:spPr>
        <a:xfrm rot="18905481">
          <a:off x="4702192" y="1564608"/>
          <a:ext cx="12297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29716" y="0"/>
              </a:lnTo>
            </a:path>
          </a:pathLst>
        </a:custGeom>
        <a:noFill/>
        <a:ln w="63500" cap="flat" cmpd="sng" algn="ctr">
          <a:solidFill>
            <a:srgbClr val="009900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B23FC-FB48-47B8-AA9D-352F99876770}">
      <dsp:nvSpPr>
        <dsp:cNvPr id="0" name=""/>
        <dsp:cNvSpPr/>
      </dsp:nvSpPr>
      <dsp:spPr>
        <a:xfrm>
          <a:off x="5692298" y="0"/>
          <a:ext cx="1254573" cy="1130531"/>
        </a:xfrm>
        <a:prstGeom prst="roundRect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語文常識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747486" y="55188"/>
        <a:ext cx="1144197" cy="1020155"/>
      </dsp:txXfrm>
    </dsp:sp>
    <dsp:sp modelId="{2A82D2C0-D207-4994-BC17-A0894D9D1AC7}">
      <dsp:nvSpPr>
        <dsp:cNvPr id="0" name=""/>
        <dsp:cNvSpPr/>
      </dsp:nvSpPr>
      <dsp:spPr>
        <a:xfrm rot="16056277">
          <a:off x="3604041" y="1531252"/>
          <a:ext cx="9356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5683" y="0"/>
              </a:lnTo>
            </a:path>
          </a:pathLst>
        </a:custGeom>
        <a:noFill/>
        <a:ln w="63500" cap="flat" cmpd="sng" algn="ctr">
          <a:solidFill>
            <a:srgbClr val="009900"/>
          </a:solidFill>
          <a:prstDash val="solid"/>
          <a:round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C45B8-E767-4CAD-98DA-5357BEE0E4D0}">
      <dsp:nvSpPr>
        <dsp:cNvPr id="0" name=""/>
        <dsp:cNvSpPr/>
      </dsp:nvSpPr>
      <dsp:spPr>
        <a:xfrm>
          <a:off x="3168348" y="0"/>
          <a:ext cx="1723462" cy="1063819"/>
        </a:xfrm>
        <a:prstGeom prst="roundRect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形音義辨別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20279" y="51931"/>
        <a:ext cx="1619600" cy="959957"/>
      </dsp:txXfrm>
    </dsp:sp>
    <dsp:sp modelId="{D0C85BBD-5A13-4059-B098-14E2A8F3AA25}">
      <dsp:nvSpPr>
        <dsp:cNvPr id="0" name=""/>
        <dsp:cNvSpPr/>
      </dsp:nvSpPr>
      <dsp:spPr>
        <a:xfrm rot="21210229">
          <a:off x="5189702" y="2597353"/>
          <a:ext cx="6320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2004" y="0"/>
              </a:lnTo>
            </a:path>
          </a:pathLst>
        </a:custGeom>
        <a:noFill/>
        <a:ln w="63500" cap="flat" cmpd="sng" algn="ctr">
          <a:solidFill>
            <a:srgbClr val="009900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88DA12-9D4A-4465-8D3A-8FB7FEBC9365}">
      <dsp:nvSpPr>
        <dsp:cNvPr id="0" name=""/>
        <dsp:cNvSpPr/>
      </dsp:nvSpPr>
      <dsp:spPr>
        <a:xfrm>
          <a:off x="5819677" y="1931970"/>
          <a:ext cx="1130531" cy="1130531"/>
        </a:xfrm>
        <a:prstGeom prst="roundRect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寫作能力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874865" y="1987158"/>
        <a:ext cx="1020155" cy="1020155"/>
      </dsp:txXfrm>
    </dsp:sp>
    <dsp:sp modelId="{6FBEAAF8-AC38-4443-B37B-C6D568337B82}">
      <dsp:nvSpPr>
        <dsp:cNvPr id="0" name=""/>
        <dsp:cNvSpPr/>
      </dsp:nvSpPr>
      <dsp:spPr>
        <a:xfrm rot="6001529">
          <a:off x="3463844" y="3951690"/>
          <a:ext cx="8952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5254" y="0"/>
              </a:lnTo>
            </a:path>
          </a:pathLst>
        </a:custGeom>
        <a:noFill/>
        <a:ln w="63500" cap="flat" cmpd="sng" algn="ctr">
          <a:solidFill>
            <a:srgbClr val="0070C0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A3517E-1120-4D0B-934A-156EDBF07024}">
      <dsp:nvSpPr>
        <dsp:cNvPr id="0" name=""/>
        <dsp:cNvSpPr/>
      </dsp:nvSpPr>
      <dsp:spPr>
        <a:xfrm>
          <a:off x="3168348" y="4392482"/>
          <a:ext cx="1130531" cy="1130531"/>
        </a:xfrm>
        <a:prstGeom prst="roundRect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口語表達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23536" y="4447670"/>
        <a:ext cx="1020155" cy="1020155"/>
      </dsp:txXfrm>
    </dsp:sp>
    <dsp:sp modelId="{4357CBC8-4A70-418C-BD16-96C037EB17BA}">
      <dsp:nvSpPr>
        <dsp:cNvPr id="0" name=""/>
        <dsp:cNvSpPr/>
      </dsp:nvSpPr>
      <dsp:spPr>
        <a:xfrm rot="2282930">
          <a:off x="5030146" y="3681990"/>
          <a:ext cx="5551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5193" y="0"/>
              </a:lnTo>
            </a:path>
          </a:pathLst>
        </a:custGeom>
        <a:noFill/>
        <a:ln w="63500" cap="flat" cmpd="sng" algn="ctr">
          <a:solidFill>
            <a:srgbClr val="009900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8201C0-1748-4A58-90A9-BDF00A7B850D}">
      <dsp:nvSpPr>
        <dsp:cNvPr id="0" name=""/>
        <dsp:cNvSpPr/>
      </dsp:nvSpPr>
      <dsp:spPr>
        <a:xfrm>
          <a:off x="5526346" y="3730227"/>
          <a:ext cx="1130531" cy="1130531"/>
        </a:xfrm>
        <a:prstGeom prst="roundRect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閱讀素養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581534" y="3785415"/>
        <a:ext cx="1020155" cy="1020155"/>
      </dsp:txXfrm>
    </dsp:sp>
    <dsp:sp modelId="{FD4DC0B6-FB7E-44E5-A6EA-A45FA23A52D5}">
      <dsp:nvSpPr>
        <dsp:cNvPr id="0" name=""/>
        <dsp:cNvSpPr/>
      </dsp:nvSpPr>
      <dsp:spPr>
        <a:xfrm rot="9886568">
          <a:off x="2360121" y="3138403"/>
          <a:ext cx="70667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6679" y="0"/>
              </a:lnTo>
            </a:path>
          </a:pathLst>
        </a:custGeom>
        <a:noFill/>
        <a:ln w="63500" cap="flat" cmpd="sng" algn="ctr">
          <a:solidFill>
            <a:srgbClr val="FF9933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E43BE-1D2C-42E2-9C8F-636B4326026F}">
      <dsp:nvSpPr>
        <dsp:cNvPr id="0" name=""/>
        <dsp:cNvSpPr/>
      </dsp:nvSpPr>
      <dsp:spPr>
        <a:xfrm>
          <a:off x="1241989" y="2819753"/>
          <a:ext cx="1130531" cy="1130531"/>
        </a:xfrm>
        <a:prstGeom prst="roundRect">
          <a:avLst/>
        </a:prstGeom>
        <a:solidFill>
          <a:srgbClr val="FF9933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教學策略</a:t>
          </a:r>
          <a:endParaRPr lang="zh-TW" altLang="en-US" sz="3600" b="1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297177" y="2874941"/>
        <a:ext cx="1020155" cy="1020155"/>
      </dsp:txXfrm>
    </dsp:sp>
    <dsp:sp modelId="{18ADBDA5-F3A6-4367-96B5-B6BDB9F643EA}">
      <dsp:nvSpPr>
        <dsp:cNvPr id="0" name=""/>
        <dsp:cNvSpPr/>
      </dsp:nvSpPr>
      <dsp:spPr>
        <a:xfrm rot="12911941">
          <a:off x="2167422" y="1719601"/>
          <a:ext cx="9762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76228" y="0"/>
              </a:lnTo>
            </a:path>
          </a:pathLst>
        </a:custGeom>
        <a:noFill/>
        <a:ln w="63500" cap="flat" cmpd="sng" algn="ctr">
          <a:solidFill>
            <a:srgbClr val="FF9933"/>
          </a:solidFill>
          <a:prstDash val="solid"/>
          <a:bevel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DE37B-AF6E-4437-820C-183EBA5B439A}">
      <dsp:nvSpPr>
        <dsp:cNvPr id="0" name=""/>
        <dsp:cNvSpPr/>
      </dsp:nvSpPr>
      <dsp:spPr>
        <a:xfrm>
          <a:off x="1082942" y="504056"/>
          <a:ext cx="1173729" cy="1040428"/>
        </a:xfrm>
        <a:prstGeom prst="roundRect">
          <a:avLst/>
        </a:prstGeom>
        <a:solidFill>
          <a:srgbClr val="FF9933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回家作業</a:t>
          </a:r>
          <a:endParaRPr lang="zh-TW" altLang="en-US" sz="36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133732" y="554846"/>
        <a:ext cx="1072149" cy="9388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71DDB-A68C-4022-A5CC-56D4A0D8C5EA}">
      <dsp:nvSpPr>
        <dsp:cNvPr id="0" name=""/>
        <dsp:cNvSpPr/>
      </dsp:nvSpPr>
      <dsp:spPr>
        <a:xfrm rot="21300000">
          <a:off x="18706" y="1685100"/>
          <a:ext cx="6058586" cy="693799"/>
        </a:xfrm>
        <a:prstGeom prst="mathMinus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AF99C-B1EE-4CF6-BADC-26534E806021}">
      <dsp:nvSpPr>
        <dsp:cNvPr id="0" name=""/>
        <dsp:cNvSpPr/>
      </dsp:nvSpPr>
      <dsp:spPr>
        <a:xfrm>
          <a:off x="731520" y="203200"/>
          <a:ext cx="1828800" cy="1625600"/>
        </a:xfrm>
        <a:prstGeom prst="downArrow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D2F0A-5B5F-44E7-A6DF-FF10D378DE15}">
      <dsp:nvSpPr>
        <dsp:cNvPr id="0" name=""/>
        <dsp:cNvSpPr/>
      </dsp:nvSpPr>
      <dsp:spPr>
        <a:xfrm>
          <a:off x="3230880" y="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作業</a:t>
          </a:r>
          <a:endParaRPr lang="zh-TW" altLang="en-US" sz="4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30880" y="0"/>
        <a:ext cx="1950720" cy="1706880"/>
      </dsp:txXfrm>
    </dsp:sp>
    <dsp:sp modelId="{E809F360-4EB3-4FD5-9E5F-A503DDB99491}">
      <dsp:nvSpPr>
        <dsp:cNvPr id="0" name=""/>
        <dsp:cNvSpPr/>
      </dsp:nvSpPr>
      <dsp:spPr>
        <a:xfrm>
          <a:off x="3535680" y="2235200"/>
          <a:ext cx="1828800" cy="1625600"/>
        </a:xfrm>
        <a:prstGeom prst="upArrow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60AAE-176F-473A-97B8-5BEC31824C34}">
      <dsp:nvSpPr>
        <dsp:cNvPr id="0" name=""/>
        <dsp:cNvSpPr/>
      </dsp:nvSpPr>
      <dsp:spPr>
        <a:xfrm>
          <a:off x="914400" y="235712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壓力</a:t>
          </a:r>
          <a:endParaRPr lang="zh-TW" altLang="en-US" sz="4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914400" y="2357120"/>
        <a:ext cx="1950720" cy="17068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71DDB-A68C-4022-A5CC-56D4A0D8C5EA}">
      <dsp:nvSpPr>
        <dsp:cNvPr id="0" name=""/>
        <dsp:cNvSpPr/>
      </dsp:nvSpPr>
      <dsp:spPr>
        <a:xfrm rot="21300000">
          <a:off x="18706" y="1685100"/>
          <a:ext cx="6058586" cy="693799"/>
        </a:xfrm>
        <a:prstGeom prst="mathMinus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AF99C-B1EE-4CF6-BADC-26534E806021}">
      <dsp:nvSpPr>
        <dsp:cNvPr id="0" name=""/>
        <dsp:cNvSpPr/>
      </dsp:nvSpPr>
      <dsp:spPr>
        <a:xfrm>
          <a:off x="731520" y="203200"/>
          <a:ext cx="1828800" cy="1625600"/>
        </a:xfrm>
        <a:prstGeom prst="downArrow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D2F0A-5B5F-44E7-A6DF-FF10D378DE15}">
      <dsp:nvSpPr>
        <dsp:cNvPr id="0" name=""/>
        <dsp:cNvSpPr/>
      </dsp:nvSpPr>
      <dsp:spPr>
        <a:xfrm>
          <a:off x="3230880" y="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嚴格</a:t>
          </a:r>
          <a:endParaRPr lang="zh-TW" altLang="en-US" sz="4800" b="1" kern="12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30880" y="0"/>
        <a:ext cx="1950720" cy="1706880"/>
      </dsp:txXfrm>
    </dsp:sp>
    <dsp:sp modelId="{E809F360-4EB3-4FD5-9E5F-A503DDB99491}">
      <dsp:nvSpPr>
        <dsp:cNvPr id="0" name=""/>
        <dsp:cNvSpPr/>
      </dsp:nvSpPr>
      <dsp:spPr>
        <a:xfrm>
          <a:off x="3535680" y="2235200"/>
          <a:ext cx="1828800" cy="1625600"/>
        </a:xfrm>
        <a:prstGeom prst="upArrow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60AAE-176F-473A-97B8-5BEC31824C34}">
      <dsp:nvSpPr>
        <dsp:cNvPr id="0" name=""/>
        <dsp:cNvSpPr/>
      </dsp:nvSpPr>
      <dsp:spPr>
        <a:xfrm>
          <a:off x="914400" y="235712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輕鬆</a:t>
          </a:r>
          <a:endParaRPr lang="zh-TW" altLang="en-US" sz="4800" b="1" kern="1200" dirty="0">
            <a:solidFill>
              <a:srgbClr val="7030A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914400" y="2357120"/>
        <a:ext cx="1950720" cy="1706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8EFE4-169F-46CC-B192-76B6BDD603E2}">
      <dsp:nvSpPr>
        <dsp:cNvPr id="0" name=""/>
        <dsp:cNvSpPr/>
      </dsp:nvSpPr>
      <dsp:spPr>
        <a:xfrm>
          <a:off x="2664319" y="1891563"/>
          <a:ext cx="2137329" cy="1512213"/>
        </a:xfrm>
        <a:prstGeom prst="roundRect">
          <a:avLst/>
        </a:prstGeom>
        <a:solidFill>
          <a:srgbClr val="8D5E2F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760" tIns="111760" rIns="111760" bIns="11176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latin typeface="華康POP1體W5" panose="040B0509000000000000" pitchFamily="81" charset="-120"/>
              <a:ea typeface="華康POP1體W5" panose="040B0509000000000000" pitchFamily="81" charset="-120"/>
            </a:rPr>
            <a:t>數學科教學</a:t>
          </a:r>
          <a:endParaRPr lang="en-US" altLang="zh-TW" sz="4400" b="1" kern="1200" dirty="0" smtClean="0">
            <a:latin typeface="華康POP1體W5" panose="040B0509000000000000" pitchFamily="81" charset="-120"/>
            <a:ea typeface="華康POP1體W5" panose="040B0509000000000000" pitchFamily="81" charset="-120"/>
          </a:endParaRPr>
        </a:p>
      </dsp:txBody>
      <dsp:txXfrm>
        <a:off x="2738139" y="1965383"/>
        <a:ext cx="1989689" cy="1364573"/>
      </dsp:txXfrm>
    </dsp:sp>
    <dsp:sp modelId="{2A82D2C0-D207-4994-BC17-A0894D9D1AC7}">
      <dsp:nvSpPr>
        <dsp:cNvPr id="0" name=""/>
        <dsp:cNvSpPr/>
      </dsp:nvSpPr>
      <dsp:spPr>
        <a:xfrm rot="18425891">
          <a:off x="4149064" y="1578563"/>
          <a:ext cx="78485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4850" y="0"/>
              </a:lnTo>
            </a:path>
          </a:pathLst>
        </a:custGeom>
        <a:noFill/>
        <a:ln w="63500" cap="flat" cmpd="sng" algn="ctr">
          <a:solidFill>
            <a:srgbClr val="009900"/>
          </a:solidFill>
          <a:prstDash val="solid"/>
          <a:round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C45B8-E767-4CAD-98DA-5357BEE0E4D0}">
      <dsp:nvSpPr>
        <dsp:cNvPr id="0" name=""/>
        <dsp:cNvSpPr/>
      </dsp:nvSpPr>
      <dsp:spPr>
        <a:xfrm>
          <a:off x="4624147" y="201745"/>
          <a:ext cx="1112601" cy="1063819"/>
        </a:xfrm>
        <a:prstGeom prst="roundRect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計算能力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676078" y="253676"/>
        <a:ext cx="1008739" cy="959957"/>
      </dsp:txXfrm>
    </dsp:sp>
    <dsp:sp modelId="{D0C85BBD-5A13-4059-B098-14E2A8F3AA25}">
      <dsp:nvSpPr>
        <dsp:cNvPr id="0" name=""/>
        <dsp:cNvSpPr/>
      </dsp:nvSpPr>
      <dsp:spPr>
        <a:xfrm rot="21431139">
          <a:off x="4801302" y="2581009"/>
          <a:ext cx="5754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5411" y="0"/>
              </a:lnTo>
            </a:path>
          </a:pathLst>
        </a:custGeom>
        <a:noFill/>
        <a:ln w="63500" cap="flat" cmpd="sng" algn="ctr">
          <a:solidFill>
            <a:srgbClr val="009900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88DA12-9D4A-4465-8D3A-8FB7FEBC9365}">
      <dsp:nvSpPr>
        <dsp:cNvPr id="0" name=""/>
        <dsp:cNvSpPr/>
      </dsp:nvSpPr>
      <dsp:spPr>
        <a:xfrm>
          <a:off x="5376367" y="1973828"/>
          <a:ext cx="1130531" cy="1130531"/>
        </a:xfrm>
        <a:prstGeom prst="roundRect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數學觀念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431555" y="2029016"/>
        <a:ext cx="1020155" cy="1020155"/>
      </dsp:txXfrm>
    </dsp:sp>
    <dsp:sp modelId="{4357CBC8-4A70-418C-BD16-96C037EB17BA}">
      <dsp:nvSpPr>
        <dsp:cNvPr id="0" name=""/>
        <dsp:cNvSpPr/>
      </dsp:nvSpPr>
      <dsp:spPr>
        <a:xfrm rot="2860882">
          <a:off x="4312675" y="3649901"/>
          <a:ext cx="6657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5730" y="0"/>
              </a:lnTo>
            </a:path>
          </a:pathLst>
        </a:custGeom>
        <a:noFill/>
        <a:ln w="63500" cap="flat" cmpd="sng" algn="ctr">
          <a:solidFill>
            <a:srgbClr val="009900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8201C0-1748-4A58-90A9-BDF00A7B850D}">
      <dsp:nvSpPr>
        <dsp:cNvPr id="0" name=""/>
        <dsp:cNvSpPr/>
      </dsp:nvSpPr>
      <dsp:spPr>
        <a:xfrm>
          <a:off x="4819065" y="3896025"/>
          <a:ext cx="1130531" cy="1130531"/>
        </a:xfrm>
        <a:prstGeom prst="roundRect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錯誤避免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874253" y="3951213"/>
        <a:ext cx="1020155" cy="1020155"/>
      </dsp:txXfrm>
    </dsp:sp>
    <dsp:sp modelId="{FD4DC0B6-FB7E-44E5-A6EA-A45FA23A52D5}">
      <dsp:nvSpPr>
        <dsp:cNvPr id="0" name=""/>
        <dsp:cNvSpPr/>
      </dsp:nvSpPr>
      <dsp:spPr>
        <a:xfrm rot="8630207">
          <a:off x="2384995" y="3506135"/>
          <a:ext cx="3469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6927" y="0"/>
              </a:lnTo>
            </a:path>
          </a:pathLst>
        </a:custGeom>
        <a:noFill/>
        <a:ln w="63500" cap="flat" cmpd="sng" algn="ctr">
          <a:solidFill>
            <a:srgbClr val="FF9933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E43BE-1D2C-42E2-9C8F-636B4326026F}">
      <dsp:nvSpPr>
        <dsp:cNvPr id="0" name=""/>
        <dsp:cNvSpPr/>
      </dsp:nvSpPr>
      <dsp:spPr>
        <a:xfrm>
          <a:off x="1287883" y="3456383"/>
          <a:ext cx="1130531" cy="1130531"/>
        </a:xfrm>
        <a:prstGeom prst="roundRect">
          <a:avLst/>
        </a:prstGeom>
        <a:solidFill>
          <a:srgbClr val="FF9933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教學策略</a:t>
          </a:r>
          <a:endParaRPr lang="zh-TW" altLang="en-US" sz="36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343071" y="3511571"/>
        <a:ext cx="1020155" cy="1020155"/>
      </dsp:txXfrm>
    </dsp:sp>
    <dsp:sp modelId="{18ADBDA5-F3A6-4367-96B5-B6BDB9F643EA}">
      <dsp:nvSpPr>
        <dsp:cNvPr id="0" name=""/>
        <dsp:cNvSpPr/>
      </dsp:nvSpPr>
      <dsp:spPr>
        <a:xfrm rot="12812426">
          <a:off x="2215942" y="1804132"/>
          <a:ext cx="4890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9095" y="0"/>
              </a:lnTo>
            </a:path>
          </a:pathLst>
        </a:custGeom>
        <a:noFill/>
        <a:ln w="63500" cap="flat" cmpd="sng" algn="ctr">
          <a:solidFill>
            <a:srgbClr val="FF9933"/>
          </a:solidFill>
          <a:prstDash val="solid"/>
          <a:bevel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DE37B-AF6E-4437-820C-183EBA5B439A}">
      <dsp:nvSpPr>
        <dsp:cNvPr id="0" name=""/>
        <dsp:cNvSpPr/>
      </dsp:nvSpPr>
      <dsp:spPr>
        <a:xfrm>
          <a:off x="1082930" y="759766"/>
          <a:ext cx="1173729" cy="1040428"/>
        </a:xfrm>
        <a:prstGeom prst="roundRect">
          <a:avLst/>
        </a:prstGeom>
        <a:solidFill>
          <a:srgbClr val="FF9933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回家作業</a:t>
          </a:r>
          <a:endParaRPr lang="zh-TW" altLang="en-US" sz="36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133720" y="810556"/>
        <a:ext cx="1072149" cy="938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8EFE4-169F-46CC-B192-76B6BDD603E2}">
      <dsp:nvSpPr>
        <dsp:cNvPr id="0" name=""/>
        <dsp:cNvSpPr/>
      </dsp:nvSpPr>
      <dsp:spPr>
        <a:xfrm>
          <a:off x="2835803" y="1800204"/>
          <a:ext cx="1772707" cy="1656178"/>
        </a:xfrm>
        <a:prstGeom prst="roundRect">
          <a:avLst/>
        </a:prstGeom>
        <a:solidFill>
          <a:srgbClr val="8D5E2F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latin typeface="華康POP1體W5" panose="040B0509000000000000" pitchFamily="81" charset="-120"/>
              <a:ea typeface="華康POP1體W5" panose="040B0509000000000000" pitchFamily="81" charset="-120"/>
            </a:rPr>
            <a:t>學習 核心</a:t>
          </a:r>
          <a:endParaRPr lang="en-US" altLang="zh-TW" sz="4800" b="1" kern="1200" dirty="0" smtClean="0">
            <a:latin typeface="華康POP1體W5" panose="040B0509000000000000" pitchFamily="81" charset="-120"/>
            <a:ea typeface="華康POP1體W5" panose="040B0509000000000000" pitchFamily="81" charset="-120"/>
          </a:endParaRPr>
        </a:p>
      </dsp:txBody>
      <dsp:txXfrm>
        <a:off x="2916651" y="1881052"/>
        <a:ext cx="1611011" cy="1494482"/>
      </dsp:txXfrm>
    </dsp:sp>
    <dsp:sp modelId="{9942CC63-3415-49C6-B0FC-C56F55140C5E}">
      <dsp:nvSpPr>
        <dsp:cNvPr id="0" name=""/>
        <dsp:cNvSpPr/>
      </dsp:nvSpPr>
      <dsp:spPr>
        <a:xfrm rot="12662187">
          <a:off x="2006821" y="1864770"/>
          <a:ext cx="8928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2895" y="0"/>
              </a:lnTo>
            </a:path>
          </a:pathLst>
        </a:custGeom>
        <a:noFill/>
        <a:ln w="63500" cap="flat" cmpd="sng" algn="ctr">
          <a:solidFill>
            <a:srgbClr val="FF66FF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B23FC-FB48-47B8-AA9D-352F99876770}">
      <dsp:nvSpPr>
        <dsp:cNvPr id="0" name=""/>
        <dsp:cNvSpPr/>
      </dsp:nvSpPr>
      <dsp:spPr>
        <a:xfrm>
          <a:off x="0" y="504057"/>
          <a:ext cx="2262657" cy="1130531"/>
        </a:xfrm>
        <a:prstGeom prst="roundRect">
          <a:avLst/>
        </a:prstGeom>
        <a:solidFill>
          <a:srgbClr val="FF99FF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600200">
            <a:lnSpc>
              <a:spcPts val="2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生活與</a:t>
          </a:r>
          <a:endParaRPr lang="en-US" altLang="zh-TW" sz="3600" b="1" kern="1200" dirty="0" smtClean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600200">
            <a:lnSpc>
              <a:spcPts val="2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品德教育</a:t>
          </a:r>
          <a:endParaRPr lang="zh-TW" altLang="en-US" sz="36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5188" y="559245"/>
        <a:ext cx="2152281" cy="1020155"/>
      </dsp:txXfrm>
    </dsp:sp>
    <dsp:sp modelId="{D0C85BBD-5A13-4059-B098-14E2A8F3AA25}">
      <dsp:nvSpPr>
        <dsp:cNvPr id="0" name=""/>
        <dsp:cNvSpPr/>
      </dsp:nvSpPr>
      <dsp:spPr>
        <a:xfrm rot="16695590">
          <a:off x="3552631" y="1465368"/>
          <a:ext cx="6766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6692" y="0"/>
              </a:lnTo>
            </a:path>
          </a:pathLst>
        </a:custGeom>
        <a:noFill/>
        <a:ln w="63500" cap="flat" cmpd="sng" algn="ctr">
          <a:solidFill>
            <a:srgbClr val="7030A0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88DA12-9D4A-4465-8D3A-8FB7FEBC9365}">
      <dsp:nvSpPr>
        <dsp:cNvPr id="0" name=""/>
        <dsp:cNvSpPr/>
      </dsp:nvSpPr>
      <dsp:spPr>
        <a:xfrm>
          <a:off x="3456377" y="0"/>
          <a:ext cx="1130531" cy="1130531"/>
        </a:xfrm>
        <a:prstGeom prst="roundRect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跑步運動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511565" y="55188"/>
        <a:ext cx="1020155" cy="1020155"/>
      </dsp:txXfrm>
    </dsp:sp>
    <dsp:sp modelId="{6FBEAAF8-AC38-4443-B37B-C6D568337B82}">
      <dsp:nvSpPr>
        <dsp:cNvPr id="0" name=""/>
        <dsp:cNvSpPr/>
      </dsp:nvSpPr>
      <dsp:spPr>
        <a:xfrm rot="774378">
          <a:off x="4588771" y="3005925"/>
          <a:ext cx="15627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2759" y="0"/>
              </a:lnTo>
            </a:path>
          </a:pathLst>
        </a:custGeom>
        <a:noFill/>
        <a:ln w="63500" cap="flat" cmpd="sng" algn="ctr">
          <a:solidFill>
            <a:srgbClr val="0070C0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A3517E-1120-4D0B-934A-156EDBF07024}">
      <dsp:nvSpPr>
        <dsp:cNvPr id="0" name=""/>
        <dsp:cNvSpPr/>
      </dsp:nvSpPr>
      <dsp:spPr>
        <a:xfrm>
          <a:off x="6131790" y="2744715"/>
          <a:ext cx="1130531" cy="1130531"/>
        </a:xfrm>
        <a:prstGeom prst="roundRect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行動學習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186978" y="2799903"/>
        <a:ext cx="1020155" cy="1020155"/>
      </dsp:txXfrm>
    </dsp:sp>
    <dsp:sp modelId="{4357CBC8-4A70-418C-BD16-96C037EB17BA}">
      <dsp:nvSpPr>
        <dsp:cNvPr id="0" name=""/>
        <dsp:cNvSpPr/>
      </dsp:nvSpPr>
      <dsp:spPr>
        <a:xfrm rot="8691096">
          <a:off x="1604282" y="3642404"/>
          <a:ext cx="13550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55059" y="0"/>
              </a:lnTo>
            </a:path>
          </a:pathLst>
        </a:custGeom>
        <a:noFill/>
        <a:ln w="63500" cap="flat" cmpd="sng" algn="ctr">
          <a:solidFill>
            <a:srgbClr val="9966FF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8201C0-1748-4A58-90A9-BDF00A7B850D}">
      <dsp:nvSpPr>
        <dsp:cNvPr id="0" name=""/>
        <dsp:cNvSpPr/>
      </dsp:nvSpPr>
      <dsp:spPr>
        <a:xfrm>
          <a:off x="648064" y="4032455"/>
          <a:ext cx="1130531" cy="724478"/>
        </a:xfrm>
        <a:prstGeom prst="roundRect">
          <a:avLst/>
        </a:prstGeom>
        <a:solidFill>
          <a:srgbClr val="9966FF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閱讀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83430" y="4067821"/>
        <a:ext cx="1059799" cy="653746"/>
      </dsp:txXfrm>
    </dsp:sp>
    <dsp:sp modelId="{FD4DC0B6-FB7E-44E5-A6EA-A45FA23A52D5}">
      <dsp:nvSpPr>
        <dsp:cNvPr id="0" name=""/>
        <dsp:cNvSpPr/>
      </dsp:nvSpPr>
      <dsp:spPr>
        <a:xfrm rot="19836472">
          <a:off x="4511301" y="1758373"/>
          <a:ext cx="151042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10423" y="0"/>
              </a:lnTo>
            </a:path>
          </a:pathLst>
        </a:custGeom>
        <a:noFill/>
        <a:ln w="63500" cap="flat" cmpd="sng" algn="ctr">
          <a:solidFill>
            <a:srgbClr val="FF9933"/>
          </a:solidFill>
          <a:prstDash val="solid"/>
          <a:miter lim="800000"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E43BE-1D2C-42E2-9C8F-636B4326026F}">
      <dsp:nvSpPr>
        <dsp:cNvPr id="0" name=""/>
        <dsp:cNvSpPr/>
      </dsp:nvSpPr>
      <dsp:spPr>
        <a:xfrm>
          <a:off x="5924515" y="504053"/>
          <a:ext cx="1130531" cy="1130531"/>
        </a:xfrm>
        <a:prstGeom prst="roundRect">
          <a:avLst/>
        </a:prstGeom>
        <a:solidFill>
          <a:srgbClr val="FF9933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誦讀經典</a:t>
          </a:r>
          <a:endParaRPr lang="zh-TW" altLang="en-US" sz="36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979703" y="559241"/>
        <a:ext cx="1020155" cy="1020155"/>
      </dsp:txXfrm>
    </dsp:sp>
    <dsp:sp modelId="{18ADBDA5-F3A6-4367-96B5-B6BDB9F643EA}">
      <dsp:nvSpPr>
        <dsp:cNvPr id="0" name=""/>
        <dsp:cNvSpPr/>
      </dsp:nvSpPr>
      <dsp:spPr>
        <a:xfrm rot="5149841">
          <a:off x="3280078" y="3996787"/>
          <a:ext cx="10836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3675" y="0"/>
              </a:lnTo>
            </a:path>
          </a:pathLst>
        </a:custGeom>
        <a:noFill/>
        <a:ln w="63500" cap="flat" cmpd="sng" algn="ctr">
          <a:solidFill>
            <a:srgbClr val="009900"/>
          </a:solidFill>
          <a:prstDash val="solid"/>
          <a:bevel/>
          <a:tailEnd type="stealt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DE37B-AF6E-4437-820C-183EBA5B439A}">
      <dsp:nvSpPr>
        <dsp:cNvPr id="0" name=""/>
        <dsp:cNvSpPr/>
      </dsp:nvSpPr>
      <dsp:spPr>
        <a:xfrm>
          <a:off x="3312367" y="4537190"/>
          <a:ext cx="1173729" cy="1040428"/>
        </a:xfrm>
        <a:prstGeom prst="roundRect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lvl="0" algn="ctr" defTabSz="1600200">
            <a:lnSpc>
              <a:spcPts val="3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自然生態</a:t>
          </a:r>
          <a:endParaRPr lang="zh-TW" altLang="en-US" sz="3600" b="1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363157" y="4587980"/>
        <a:ext cx="1072149" cy="9388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F7FDEC-4947-4DF0-8CFB-0B4909A7354A}">
      <dsp:nvSpPr>
        <dsp:cNvPr id="0" name=""/>
        <dsp:cNvSpPr/>
      </dsp:nvSpPr>
      <dsp:spPr>
        <a:xfrm>
          <a:off x="2344806" y="639584"/>
          <a:ext cx="4265446" cy="4265446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613357-15F2-4962-B2A5-97A2A47B1DDC}">
      <dsp:nvSpPr>
        <dsp:cNvPr id="0" name=""/>
        <dsp:cNvSpPr/>
      </dsp:nvSpPr>
      <dsp:spPr>
        <a:xfrm>
          <a:off x="2344806" y="639584"/>
          <a:ext cx="4265446" cy="4265446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BBFAB-05EF-4B71-BAE8-81D9F5F4B845}">
      <dsp:nvSpPr>
        <dsp:cNvPr id="0" name=""/>
        <dsp:cNvSpPr/>
      </dsp:nvSpPr>
      <dsp:spPr>
        <a:xfrm>
          <a:off x="2344806" y="639584"/>
          <a:ext cx="4265446" cy="4265446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23AD9A-517B-4057-B750-9B29FD0FA1EB}">
      <dsp:nvSpPr>
        <dsp:cNvPr id="0" name=""/>
        <dsp:cNvSpPr/>
      </dsp:nvSpPr>
      <dsp:spPr>
        <a:xfrm>
          <a:off x="2344806" y="639584"/>
          <a:ext cx="4265446" cy="4265446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46518-C989-4045-9ACC-935B8B48369C}">
      <dsp:nvSpPr>
        <dsp:cNvPr id="0" name=""/>
        <dsp:cNvSpPr/>
      </dsp:nvSpPr>
      <dsp:spPr>
        <a:xfrm>
          <a:off x="3495563" y="1790341"/>
          <a:ext cx="1963933" cy="1963933"/>
        </a:xfrm>
        <a:prstGeom prst="ellipse">
          <a:avLst/>
        </a:prstGeom>
        <a:solidFill>
          <a:srgbClr val="0070C0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行動學習</a:t>
          </a:r>
          <a:endParaRPr lang="zh-TW" altLang="en-US" sz="4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783174" y="2077952"/>
        <a:ext cx="1388711" cy="1388711"/>
      </dsp:txXfrm>
    </dsp:sp>
    <dsp:sp modelId="{F4B9E523-63EA-4D5D-87A4-E27FD1796A3C}">
      <dsp:nvSpPr>
        <dsp:cNvPr id="0" name=""/>
        <dsp:cNvSpPr/>
      </dsp:nvSpPr>
      <dsp:spPr>
        <a:xfrm>
          <a:off x="3465368" y="1699"/>
          <a:ext cx="2024324" cy="1374753"/>
        </a:xfrm>
        <a:prstGeom prst="ellipse">
          <a:avLst/>
        </a:prstGeom>
        <a:solidFill>
          <a:srgbClr val="0070C0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err="1" smtClean="0">
              <a:latin typeface="標楷體" panose="03000509000000000000" pitchFamily="65" charset="-120"/>
              <a:ea typeface="標楷體" panose="03000509000000000000" pitchFamily="65" charset="-120"/>
            </a:rPr>
            <a:t>Kahoot</a:t>
          </a:r>
          <a:endParaRPr lang="en-US" altLang="zh-TW" sz="28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Draw express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761823" y="203027"/>
        <a:ext cx="1431414" cy="972097"/>
      </dsp:txXfrm>
    </dsp:sp>
    <dsp:sp modelId="{B25D00A8-20AF-4402-A2E6-430283B22EAB}">
      <dsp:nvSpPr>
        <dsp:cNvPr id="0" name=""/>
        <dsp:cNvSpPr/>
      </dsp:nvSpPr>
      <dsp:spPr>
        <a:xfrm>
          <a:off x="5781868" y="2084931"/>
          <a:ext cx="1557787" cy="1374753"/>
        </a:xfrm>
        <a:prstGeom prst="ellipse">
          <a:avLst/>
        </a:prstGeom>
        <a:solidFill>
          <a:srgbClr val="0070C0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行動</a:t>
          </a:r>
          <a:endParaRPr lang="en-US" altLang="zh-TW" sz="28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閱讀課</a:t>
          </a:r>
          <a:endParaRPr lang="zh-TW" altLang="en-US" sz="28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010001" y="2286259"/>
        <a:ext cx="1101521" cy="972097"/>
      </dsp:txXfrm>
    </dsp:sp>
    <dsp:sp modelId="{32D82BBD-EDB3-4B3A-A8FF-B4847D6C14D0}">
      <dsp:nvSpPr>
        <dsp:cNvPr id="0" name=""/>
        <dsp:cNvSpPr/>
      </dsp:nvSpPr>
      <dsp:spPr>
        <a:xfrm>
          <a:off x="3790153" y="4168163"/>
          <a:ext cx="1374753" cy="1374753"/>
        </a:xfrm>
        <a:prstGeom prst="ellipse">
          <a:avLst/>
        </a:prstGeom>
        <a:solidFill>
          <a:srgbClr val="0070C0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鳥類課程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991481" y="4369491"/>
        <a:ext cx="972097" cy="972097"/>
      </dsp:txXfrm>
    </dsp:sp>
    <dsp:sp modelId="{5E2AB15E-0186-4460-9387-7CE7F073C189}">
      <dsp:nvSpPr>
        <dsp:cNvPr id="0" name=""/>
        <dsp:cNvSpPr/>
      </dsp:nvSpPr>
      <dsp:spPr>
        <a:xfrm>
          <a:off x="1480815" y="2084931"/>
          <a:ext cx="1826964" cy="1374753"/>
        </a:xfrm>
        <a:prstGeom prst="ellipse">
          <a:avLst/>
        </a:prstGeom>
        <a:solidFill>
          <a:srgbClr val="0070C0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國語</a:t>
          </a:r>
          <a:endParaRPr lang="en-US" altLang="zh-TW" sz="28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字義辭典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748368" y="2286259"/>
        <a:ext cx="1291858" cy="9720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A2CE3A-8DD1-4988-8E1E-4E42429C191D}">
      <dsp:nvSpPr>
        <dsp:cNvPr id="0" name=""/>
        <dsp:cNvSpPr/>
      </dsp:nvSpPr>
      <dsp:spPr>
        <a:xfrm rot="5400000">
          <a:off x="3320908" y="128394"/>
          <a:ext cx="1975297" cy="1718508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態度</a:t>
          </a:r>
          <a:endParaRPr lang="en-US" altLang="zh-TW" sz="4000" b="1" kern="1200" dirty="0" smtClean="0">
            <a:solidFill>
              <a:schemeClr val="bg1">
                <a:lumMod val="95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7780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自省</a:t>
          </a:r>
          <a:endParaRPr lang="zh-TW" altLang="en-US" sz="4000" b="1" kern="1200" dirty="0">
            <a:solidFill>
              <a:schemeClr val="bg1">
                <a:lumMod val="95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3717103" y="307817"/>
        <a:ext cx="1182906" cy="1359663"/>
      </dsp:txXfrm>
    </dsp:sp>
    <dsp:sp modelId="{E0648350-3D1C-4E7C-97B8-9A36323C0F12}">
      <dsp:nvSpPr>
        <dsp:cNvPr id="0" name=""/>
        <dsp:cNvSpPr/>
      </dsp:nvSpPr>
      <dsp:spPr>
        <a:xfrm>
          <a:off x="5167527" y="395074"/>
          <a:ext cx="2204432" cy="1185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939D5-C539-4E6D-8B28-A1936B9F3218}">
      <dsp:nvSpPr>
        <dsp:cNvPr id="0" name=""/>
        <dsp:cNvSpPr/>
      </dsp:nvSpPr>
      <dsp:spPr>
        <a:xfrm rot="5400000">
          <a:off x="1360639" y="128394"/>
          <a:ext cx="1975297" cy="1718508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遵守秩序</a:t>
          </a:r>
          <a:endParaRPr lang="zh-TW" altLang="en-US" sz="4000" b="1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1756834" y="307817"/>
        <a:ext cx="1182906" cy="1359663"/>
      </dsp:txXfrm>
    </dsp:sp>
    <dsp:sp modelId="{959E3ED0-A0B8-4056-A637-E6DE09C70A3D}">
      <dsp:nvSpPr>
        <dsp:cNvPr id="0" name=""/>
        <dsp:cNvSpPr/>
      </dsp:nvSpPr>
      <dsp:spPr>
        <a:xfrm rot="5400000">
          <a:off x="2356323" y="1729676"/>
          <a:ext cx="1936502" cy="1869239"/>
        </a:xfrm>
        <a:prstGeom prst="hexagon">
          <a:avLst>
            <a:gd name="adj" fmla="val 25000"/>
            <a:gd name="vf" fmla="val 115470"/>
          </a:avLst>
        </a:prstGeom>
        <a:solidFill>
          <a:srgbClr val="FF66FF"/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生活品德</a:t>
          </a:r>
          <a:endParaRPr lang="zh-TW" altLang="en-US" sz="44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696083" y="2013190"/>
        <a:ext cx="1256981" cy="1302212"/>
      </dsp:txXfrm>
    </dsp:sp>
    <dsp:sp modelId="{A8BD2C39-63E2-4A1B-9DE7-2D3E5F8C61A7}">
      <dsp:nvSpPr>
        <dsp:cNvPr id="0" name=""/>
        <dsp:cNvSpPr/>
      </dsp:nvSpPr>
      <dsp:spPr>
        <a:xfrm>
          <a:off x="260888" y="2071706"/>
          <a:ext cx="2133321" cy="1185178"/>
        </a:xfrm>
        <a:prstGeom prst="hexagon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2867E-33C5-44E1-B7D3-446CE024D1F8}">
      <dsp:nvSpPr>
        <dsp:cNvPr id="0" name=""/>
        <dsp:cNvSpPr/>
      </dsp:nvSpPr>
      <dsp:spPr>
        <a:xfrm rot="5400000">
          <a:off x="4320704" y="1805041"/>
          <a:ext cx="1975297" cy="1718508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禮貌</a:t>
          </a:r>
          <a:endParaRPr lang="en-US" altLang="zh-TW" sz="4000" b="1" kern="1200" dirty="0" smtClean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7780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尊重</a:t>
          </a:r>
          <a:endParaRPr lang="zh-TW" altLang="en-US" sz="4000" b="1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4716899" y="1984464"/>
        <a:ext cx="1182906" cy="1359663"/>
      </dsp:txXfrm>
    </dsp:sp>
    <dsp:sp modelId="{1D126C1E-F786-461E-8392-991E8E6160B7}">
      <dsp:nvSpPr>
        <dsp:cNvPr id="0" name=""/>
        <dsp:cNvSpPr/>
      </dsp:nvSpPr>
      <dsp:spPr>
        <a:xfrm rot="5400000">
          <a:off x="3320908" y="3481674"/>
          <a:ext cx="1975297" cy="1718508"/>
        </a:xfrm>
        <a:prstGeom prst="hexagon">
          <a:avLst>
            <a:gd name="adj" fmla="val 25000"/>
            <a:gd name="vf" fmla="val 115470"/>
          </a:avLst>
        </a:prstGeom>
        <a:solidFill>
          <a:srgbClr val="B60BF3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面對困難</a:t>
          </a:r>
          <a:endParaRPr lang="zh-TW" altLang="en-US" sz="4000" b="1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3717103" y="3661097"/>
        <a:ext cx="1182906" cy="1359663"/>
      </dsp:txXfrm>
    </dsp:sp>
    <dsp:sp modelId="{E6AD4D4C-244D-44DE-A19A-CAC681E86413}">
      <dsp:nvSpPr>
        <dsp:cNvPr id="0" name=""/>
        <dsp:cNvSpPr/>
      </dsp:nvSpPr>
      <dsp:spPr>
        <a:xfrm>
          <a:off x="5167527" y="3748339"/>
          <a:ext cx="2204432" cy="1185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CBA58-A8CE-4EA4-8083-BE712A23C2F9}">
      <dsp:nvSpPr>
        <dsp:cNvPr id="0" name=""/>
        <dsp:cNvSpPr/>
      </dsp:nvSpPr>
      <dsp:spPr>
        <a:xfrm rot="5400000">
          <a:off x="1412486" y="3481674"/>
          <a:ext cx="1975297" cy="1718508"/>
        </a:xfrm>
        <a:prstGeom prst="hexagon">
          <a:avLst>
            <a:gd name="adj" fmla="val 25000"/>
            <a:gd name="vf" fmla="val 115470"/>
          </a:avLst>
        </a:prstGeom>
        <a:solidFill>
          <a:srgbClr val="996633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準時負責</a:t>
          </a:r>
          <a:endParaRPr lang="zh-TW" altLang="en-US" sz="4000" b="1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1808681" y="3661097"/>
        <a:ext cx="1182906" cy="13596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6A5AC-7DC3-4B75-B44F-9DBC4FF9BD21}">
      <dsp:nvSpPr>
        <dsp:cNvPr id="0" name=""/>
        <dsp:cNvSpPr/>
      </dsp:nvSpPr>
      <dsp:spPr>
        <a:xfrm>
          <a:off x="0" y="0"/>
          <a:ext cx="8260472" cy="1657449"/>
        </a:xfrm>
        <a:prstGeom prst="roundRect">
          <a:avLst>
            <a:gd name="adj" fmla="val 10000"/>
          </a:avLst>
        </a:prstGeom>
        <a:solidFill>
          <a:srgbClr val="FF860D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配合學校獎勵制度～榮譽卡</a:t>
          </a:r>
          <a:endParaRPr lang="zh-TW" altLang="en-US" sz="3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品德小太陽、長安之星</a:t>
          </a:r>
          <a:endParaRPr lang="zh-TW" altLang="en-US" sz="23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閱讀毛毛蟲獎狀、蝴蝶獎狀</a:t>
          </a:r>
          <a:endParaRPr lang="zh-TW" altLang="en-US" sz="23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817839" y="0"/>
        <a:ext cx="6442632" cy="1657449"/>
      </dsp:txXfrm>
    </dsp:sp>
    <dsp:sp modelId="{113C1647-EBFA-40BD-825C-CCF17B1BE34D}">
      <dsp:nvSpPr>
        <dsp:cNvPr id="0" name=""/>
        <dsp:cNvSpPr/>
      </dsp:nvSpPr>
      <dsp:spPr>
        <a:xfrm>
          <a:off x="165744" y="165744"/>
          <a:ext cx="1652094" cy="13259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B9FB5-5274-4131-8D21-B8ECF522D5F2}">
      <dsp:nvSpPr>
        <dsp:cNvPr id="0" name=""/>
        <dsp:cNvSpPr/>
      </dsp:nvSpPr>
      <dsp:spPr>
        <a:xfrm>
          <a:off x="0" y="1823193"/>
          <a:ext cx="8260472" cy="1657449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貓頭鷹勳章</a:t>
          </a:r>
          <a:endParaRPr lang="zh-TW" altLang="en-US" sz="3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條件：作業、競賽、幹部、閱讀、運動、打掃</a:t>
          </a:r>
          <a:endParaRPr lang="zh-TW" altLang="en-US" sz="23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期末累積點數，換獎品（歡迎家長贊助！）</a:t>
          </a:r>
          <a:endParaRPr lang="zh-TW" altLang="en-US" sz="23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817839" y="1823193"/>
        <a:ext cx="6442632" cy="1657449"/>
      </dsp:txXfrm>
    </dsp:sp>
    <dsp:sp modelId="{5C17BA52-BDAA-47ED-8ADE-616CBB48E4E2}">
      <dsp:nvSpPr>
        <dsp:cNvPr id="0" name=""/>
        <dsp:cNvSpPr/>
      </dsp:nvSpPr>
      <dsp:spPr>
        <a:xfrm>
          <a:off x="165744" y="1988938"/>
          <a:ext cx="1652094" cy="13259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127DD-6994-477E-9EA1-98832D545E67}">
      <dsp:nvSpPr>
        <dsp:cNvPr id="0" name=""/>
        <dsp:cNvSpPr/>
      </dsp:nvSpPr>
      <dsp:spPr>
        <a:xfrm>
          <a:off x="0" y="3646387"/>
          <a:ext cx="8260472" cy="1657449"/>
        </a:xfrm>
        <a:prstGeom prst="roundRect">
          <a:avLst>
            <a:gd name="adj" fmla="val 10000"/>
          </a:avLst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期末</a:t>
          </a:r>
          <a:r>
            <a:rPr lang="en-US" altLang="zh-TW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-</a:t>
          </a: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榮譽獎章</a:t>
          </a:r>
          <a:endParaRPr lang="zh-TW" altLang="en-US" sz="3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作業獎、閱讀獎、體育表現獎、服務獎</a:t>
          </a:r>
          <a:r>
            <a:rPr lang="en-US" altLang="zh-TW" sz="23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……</a:t>
          </a:r>
          <a:endParaRPr lang="zh-TW" altLang="en-US" sz="23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3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細心觀察表現，積極發掘優點，但絕不浮濫</a:t>
          </a:r>
          <a:endParaRPr lang="zh-TW" altLang="en-US" sz="23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817839" y="3646387"/>
        <a:ext cx="6442632" cy="1657449"/>
      </dsp:txXfrm>
    </dsp:sp>
    <dsp:sp modelId="{4B189383-1BE0-4121-96B2-E485A70F9A3B}">
      <dsp:nvSpPr>
        <dsp:cNvPr id="0" name=""/>
        <dsp:cNvSpPr/>
      </dsp:nvSpPr>
      <dsp:spPr>
        <a:xfrm>
          <a:off x="165744" y="3812132"/>
          <a:ext cx="1652094" cy="13259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3D7AF-B5B3-4635-9727-224DA91D7A17}">
      <dsp:nvSpPr>
        <dsp:cNvPr id="0" name=""/>
        <dsp:cNvSpPr/>
      </dsp:nvSpPr>
      <dsp:spPr>
        <a:xfrm>
          <a:off x="4" y="0"/>
          <a:ext cx="8784971" cy="5380706"/>
        </a:xfrm>
        <a:prstGeom prst="rightArrow">
          <a:avLst/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4E6CB-7799-4CF3-B520-8211609B7CAD}">
      <dsp:nvSpPr>
        <dsp:cNvPr id="0" name=""/>
        <dsp:cNvSpPr/>
      </dsp:nvSpPr>
      <dsp:spPr>
        <a:xfrm>
          <a:off x="1205" y="1614212"/>
          <a:ext cx="1899789" cy="2152282"/>
        </a:xfrm>
        <a:prstGeom prst="roundRect">
          <a:avLst/>
        </a:prstGeom>
        <a:solidFill>
          <a:srgbClr val="FF860D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0000" rIns="0" bIns="0" numCol="1" spcCol="1270" anchor="ctr" anchorCtr="0">
          <a:noAutofit/>
        </a:bodyPr>
        <a:lstStyle/>
        <a:p>
          <a:pPr lvl="0" algn="ctr" defTabSz="1333500">
            <a:lnSpc>
              <a:spcPts val="432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教師說明規則與</a:t>
          </a:r>
          <a:endParaRPr lang="en-US" altLang="zh-TW" sz="30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333500">
            <a:lnSpc>
              <a:spcPts val="432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原因</a:t>
          </a:r>
          <a:endParaRPr lang="en-US" altLang="zh-TW" sz="30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93945" y="1706952"/>
        <a:ext cx="1714309" cy="1966802"/>
      </dsp:txXfrm>
    </dsp:sp>
    <dsp:sp modelId="{9200DB64-48F6-47D3-B6EF-A3593850D93C}">
      <dsp:nvSpPr>
        <dsp:cNvPr id="0" name=""/>
        <dsp:cNvSpPr/>
      </dsp:nvSpPr>
      <dsp:spPr>
        <a:xfrm>
          <a:off x="2177327" y="1614212"/>
          <a:ext cx="2101193" cy="2152282"/>
        </a:xfrm>
        <a:prstGeom prst="roundRect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ts val="384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口頭訓誡</a:t>
          </a:r>
          <a:endParaRPr lang="en-US" altLang="zh-TW" sz="30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333500">
            <a:lnSpc>
              <a:spcPts val="384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再次確定理解規定</a:t>
          </a:r>
          <a:endParaRPr lang="en-US" altLang="zh-TW" sz="30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333500">
            <a:lnSpc>
              <a:spcPts val="3840"/>
            </a:lnSpc>
            <a:spcBef>
              <a:spcPct val="0"/>
            </a:spcBef>
            <a:spcAft>
              <a:spcPts val="0"/>
            </a:spcAft>
          </a:pPr>
          <a:r>
            <a:rPr lang="en-US" altLang="zh-TW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給予機會</a:t>
          </a:r>
          <a:r>
            <a:rPr lang="en-US" altLang="zh-TW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altLang="en-US" sz="3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279899" y="1716784"/>
        <a:ext cx="1896049" cy="1947138"/>
      </dsp:txXfrm>
    </dsp:sp>
    <dsp:sp modelId="{7A334F28-05ED-47C5-861C-0F184D4DD316}">
      <dsp:nvSpPr>
        <dsp:cNvPr id="0" name=""/>
        <dsp:cNvSpPr/>
      </dsp:nvSpPr>
      <dsp:spPr>
        <a:xfrm>
          <a:off x="4554854" y="1614212"/>
          <a:ext cx="1976291" cy="2152282"/>
        </a:xfrm>
        <a:prstGeom prst="roundRect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ts val="33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依違規內容要求：</a:t>
          </a:r>
          <a:endParaRPr lang="en-US" altLang="zh-TW" sz="30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333500">
            <a:lnSpc>
              <a:spcPts val="33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修正、重做、</a:t>
          </a: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補救</a:t>
          </a:r>
          <a:endParaRPr lang="zh-TW" altLang="en-US" sz="3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651329" y="1710687"/>
        <a:ext cx="1783341" cy="1959332"/>
      </dsp:txXfrm>
    </dsp:sp>
    <dsp:sp modelId="{B354E5D3-CAB6-41CA-BA29-964FF9F43E15}">
      <dsp:nvSpPr>
        <dsp:cNvPr id="0" name=""/>
        <dsp:cNvSpPr/>
      </dsp:nvSpPr>
      <dsp:spPr>
        <a:xfrm>
          <a:off x="6807479" y="1614212"/>
          <a:ext cx="1976291" cy="2152282"/>
        </a:xfrm>
        <a:prstGeom prst="roundRect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ts val="34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強制處分</a:t>
          </a:r>
          <a:endParaRPr lang="en-US" altLang="zh-TW" sz="30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333500">
            <a:lnSpc>
              <a:spcPts val="34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加強禁足</a:t>
          </a:r>
          <a:endParaRPr lang="en-US" altLang="zh-TW" sz="30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333500">
            <a:lnSpc>
              <a:spcPts val="34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抄寫</a:t>
          </a:r>
          <a:r>
            <a:rPr lang="en-US" altLang="zh-TW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留校</a:t>
          </a:r>
          <a:endParaRPr lang="en-US" altLang="zh-TW" sz="30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333500">
            <a:lnSpc>
              <a:spcPts val="3400"/>
            </a:lnSpc>
            <a:spcBef>
              <a:spcPct val="0"/>
            </a:spcBef>
            <a:spcAft>
              <a:spcPts val="0"/>
            </a:spcAft>
          </a:pPr>
          <a:r>
            <a:rPr lang="zh-TW" altLang="en-US" sz="30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家長會談</a:t>
          </a:r>
          <a:endParaRPr lang="zh-TW" altLang="en-US" sz="30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903954" y="1710687"/>
        <a:ext cx="1783341" cy="19593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F4401-033B-42D8-BFAC-581096464077}">
      <dsp:nvSpPr>
        <dsp:cNvPr id="0" name=""/>
        <dsp:cNvSpPr/>
      </dsp:nvSpPr>
      <dsp:spPr>
        <a:xfrm>
          <a:off x="967925" y="0"/>
          <a:ext cx="2251896" cy="1251053"/>
        </a:xfrm>
        <a:prstGeom prst="roundRect">
          <a:avLst>
            <a:gd name="adj" fmla="val 10000"/>
          </a:avLst>
        </a:prstGeom>
        <a:solidFill>
          <a:srgbClr val="009900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堅持</a:t>
          </a:r>
          <a:endParaRPr lang="zh-TW" altLang="en-US" sz="4400" b="1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004567" y="36642"/>
        <a:ext cx="2178612" cy="1177769"/>
      </dsp:txXfrm>
    </dsp:sp>
    <dsp:sp modelId="{C11779DA-D0A4-459A-959F-742F4A5FA703}">
      <dsp:nvSpPr>
        <dsp:cNvPr id="0" name=""/>
        <dsp:cNvSpPr/>
      </dsp:nvSpPr>
      <dsp:spPr>
        <a:xfrm>
          <a:off x="4220665" y="0"/>
          <a:ext cx="2251896" cy="1251053"/>
        </a:xfrm>
        <a:prstGeom prst="roundRect">
          <a:avLst>
            <a:gd name="adj" fmla="val 10000"/>
          </a:avLst>
        </a:prstGeom>
        <a:solidFill>
          <a:srgbClr val="0070C0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b="1" kern="1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彈性</a:t>
          </a:r>
          <a:endParaRPr lang="zh-TW" altLang="en-US" sz="4400" b="1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257307" y="36642"/>
        <a:ext cx="2178612" cy="1177769"/>
      </dsp:txXfrm>
    </dsp:sp>
    <dsp:sp modelId="{E3551CD4-A7A7-4856-A29E-FBE893D96812}">
      <dsp:nvSpPr>
        <dsp:cNvPr id="0" name=""/>
        <dsp:cNvSpPr/>
      </dsp:nvSpPr>
      <dsp:spPr>
        <a:xfrm>
          <a:off x="3237578" y="5316978"/>
          <a:ext cx="938290" cy="938290"/>
        </a:xfrm>
        <a:prstGeom prst="triangle">
          <a:avLst/>
        </a:prstGeom>
        <a:solidFill>
          <a:srgbClr val="FF860D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62E08-471D-428E-8491-B846150BCDF0}">
      <dsp:nvSpPr>
        <dsp:cNvPr id="0" name=""/>
        <dsp:cNvSpPr/>
      </dsp:nvSpPr>
      <dsp:spPr>
        <a:xfrm>
          <a:off x="875929" y="4799446"/>
          <a:ext cx="5629742" cy="741544"/>
        </a:xfrm>
        <a:prstGeom prst="rect">
          <a:avLst/>
        </a:prstGeom>
        <a:solidFill>
          <a:srgbClr val="FF860D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B1869-0769-47B4-8545-C44A41D8D888}">
      <dsp:nvSpPr>
        <dsp:cNvPr id="0" name=""/>
        <dsp:cNvSpPr/>
      </dsp:nvSpPr>
      <dsp:spPr>
        <a:xfrm>
          <a:off x="4220665" y="3828224"/>
          <a:ext cx="2251896" cy="1050885"/>
        </a:xfrm>
        <a:prstGeom prst="roundRect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作業要求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271965" y="3879524"/>
        <a:ext cx="2149296" cy="948285"/>
      </dsp:txXfrm>
    </dsp:sp>
    <dsp:sp modelId="{2CD6F4DB-A4E5-4079-B9DE-F13446A398E0}">
      <dsp:nvSpPr>
        <dsp:cNvPr id="0" name=""/>
        <dsp:cNvSpPr/>
      </dsp:nvSpPr>
      <dsp:spPr>
        <a:xfrm>
          <a:off x="4220665" y="2702276"/>
          <a:ext cx="2251896" cy="1050885"/>
        </a:xfrm>
        <a:prstGeom prst="roundRect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家庭因素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271965" y="2753576"/>
        <a:ext cx="2149296" cy="948285"/>
      </dsp:txXfrm>
    </dsp:sp>
    <dsp:sp modelId="{20C74B60-7D19-4CD8-BF84-B7E3C656DFC3}">
      <dsp:nvSpPr>
        <dsp:cNvPr id="0" name=""/>
        <dsp:cNvSpPr/>
      </dsp:nvSpPr>
      <dsp:spPr>
        <a:xfrm>
          <a:off x="4220665" y="1576327"/>
          <a:ext cx="2251896" cy="1050885"/>
        </a:xfrm>
        <a:prstGeom prst="roundRect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學習要求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271965" y="1627627"/>
        <a:ext cx="2149296" cy="948285"/>
      </dsp:txXfrm>
    </dsp:sp>
    <dsp:sp modelId="{F5E50DBF-35C2-4B99-8088-FB62E5CF900E}">
      <dsp:nvSpPr>
        <dsp:cNvPr id="0" name=""/>
        <dsp:cNvSpPr/>
      </dsp:nvSpPr>
      <dsp:spPr>
        <a:xfrm>
          <a:off x="967925" y="3828224"/>
          <a:ext cx="2251896" cy="1050885"/>
        </a:xfrm>
        <a:prstGeom prst="roundRect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準時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019225" y="3879524"/>
        <a:ext cx="2149296" cy="948285"/>
      </dsp:txXfrm>
    </dsp:sp>
    <dsp:sp modelId="{3B316237-B9AA-456B-95B1-6FDD3D0F5064}">
      <dsp:nvSpPr>
        <dsp:cNvPr id="0" name=""/>
        <dsp:cNvSpPr/>
      </dsp:nvSpPr>
      <dsp:spPr>
        <a:xfrm>
          <a:off x="967925" y="2702276"/>
          <a:ext cx="2251896" cy="1050885"/>
        </a:xfrm>
        <a:prstGeom prst="roundRect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作業繳交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019225" y="2753576"/>
        <a:ext cx="2149296" cy="948285"/>
      </dsp:txXfrm>
    </dsp:sp>
    <dsp:sp modelId="{92E25A94-40EF-4020-BB71-2857D3258115}">
      <dsp:nvSpPr>
        <dsp:cNvPr id="0" name=""/>
        <dsp:cNvSpPr/>
      </dsp:nvSpPr>
      <dsp:spPr>
        <a:xfrm>
          <a:off x="967925" y="1576327"/>
          <a:ext cx="2251896" cy="1050885"/>
        </a:xfrm>
        <a:prstGeom prst="roundRect">
          <a:avLst/>
        </a:prstGeom>
        <a:solidFill>
          <a:srgbClr val="00990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生活品德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019225" y="1627627"/>
        <a:ext cx="2149296" cy="9482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A5DBF-FF9A-4306-A07F-2076AD67DB62}">
      <dsp:nvSpPr>
        <dsp:cNvPr id="0" name=""/>
        <dsp:cNvSpPr/>
      </dsp:nvSpPr>
      <dsp:spPr>
        <a:xfrm>
          <a:off x="3304523" y="587105"/>
          <a:ext cx="1539291" cy="1539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5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家長</a:t>
          </a:r>
          <a:endParaRPr lang="zh-TW" altLang="en-US" sz="55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304523" y="587105"/>
        <a:ext cx="1539291" cy="1539291"/>
      </dsp:txXfrm>
    </dsp:sp>
    <dsp:sp modelId="{B90273F6-9115-4008-8CDF-7B119089FFE8}">
      <dsp:nvSpPr>
        <dsp:cNvPr id="0" name=""/>
        <dsp:cNvSpPr/>
      </dsp:nvSpPr>
      <dsp:spPr>
        <a:xfrm>
          <a:off x="846433" y="-63249"/>
          <a:ext cx="3637776" cy="3637776"/>
        </a:xfrm>
        <a:prstGeom prst="circularArrow">
          <a:avLst>
            <a:gd name="adj1" fmla="val 8251"/>
            <a:gd name="adj2" fmla="val 576355"/>
            <a:gd name="adj3" fmla="val 3263478"/>
            <a:gd name="adj4" fmla="val 862308"/>
            <a:gd name="adj5" fmla="val 9626"/>
          </a:avLst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D477C-7DB8-4FAC-AC3D-599F4DC86247}">
      <dsp:nvSpPr>
        <dsp:cNvPr id="0" name=""/>
        <dsp:cNvSpPr/>
      </dsp:nvSpPr>
      <dsp:spPr>
        <a:xfrm>
          <a:off x="1780895" y="2542048"/>
          <a:ext cx="1539291" cy="1539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5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孩子</a:t>
          </a:r>
          <a:endParaRPr lang="zh-TW" altLang="en-US" sz="55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780895" y="2542048"/>
        <a:ext cx="1539291" cy="1539291"/>
      </dsp:txXfrm>
    </dsp:sp>
    <dsp:sp modelId="{A644392B-D508-416C-BF67-9ACAF8712C04}">
      <dsp:nvSpPr>
        <dsp:cNvPr id="0" name=""/>
        <dsp:cNvSpPr/>
      </dsp:nvSpPr>
      <dsp:spPr>
        <a:xfrm>
          <a:off x="701720" y="-18432"/>
          <a:ext cx="3637776" cy="3637776"/>
        </a:xfrm>
        <a:prstGeom prst="circularArrow">
          <a:avLst>
            <a:gd name="adj1" fmla="val 8251"/>
            <a:gd name="adj2" fmla="val 576355"/>
            <a:gd name="adj3" fmla="val 9814307"/>
            <a:gd name="adj4" fmla="val 7181047"/>
            <a:gd name="adj5" fmla="val 9626"/>
          </a:avLst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8D810-6262-4CE5-AF83-453D5FC2839C}">
      <dsp:nvSpPr>
        <dsp:cNvPr id="0" name=""/>
        <dsp:cNvSpPr/>
      </dsp:nvSpPr>
      <dsp:spPr>
        <a:xfrm>
          <a:off x="386917" y="438602"/>
          <a:ext cx="1539291" cy="1539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5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</a:t>
          </a:r>
          <a:endParaRPr lang="zh-TW" altLang="en-US" sz="55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86917" y="438602"/>
        <a:ext cx="1539291" cy="1539291"/>
      </dsp:txXfrm>
    </dsp:sp>
    <dsp:sp modelId="{7714CAB9-51E9-4732-9221-A899C796405C}">
      <dsp:nvSpPr>
        <dsp:cNvPr id="0" name=""/>
        <dsp:cNvSpPr/>
      </dsp:nvSpPr>
      <dsp:spPr>
        <a:xfrm>
          <a:off x="804104" y="-68559"/>
          <a:ext cx="3637776" cy="3637776"/>
        </a:xfrm>
        <a:prstGeom prst="circularArrow">
          <a:avLst>
            <a:gd name="adj1" fmla="val 8251"/>
            <a:gd name="adj2" fmla="val 576355"/>
            <a:gd name="adj3" fmla="val 17954890"/>
            <a:gd name="adj4" fmla="val 14485308"/>
            <a:gd name="adj5" fmla="val 9626"/>
          </a:avLst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1A9867-9372-4836-9FFF-F15ADCE588B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0481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27BFA73-486A-4652-9CA4-9C8EDC55F3B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0465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5" name="Group 193"/>
          <p:cNvGrpSpPr>
            <a:grpSpLocks/>
          </p:cNvGrpSpPr>
          <p:nvPr/>
        </p:nvGrpSpPr>
        <p:grpSpPr bwMode="auto">
          <a:xfrm>
            <a:off x="5076825" y="5957888"/>
            <a:ext cx="503238" cy="1800225"/>
            <a:chOff x="3470" y="572"/>
            <a:chExt cx="317" cy="1134"/>
          </a:xfrm>
        </p:grpSpPr>
        <p:sp>
          <p:nvSpPr>
            <p:cNvPr id="3266" name="Arc 194"/>
            <p:cNvSpPr>
              <a:spLocks/>
            </p:cNvSpPr>
            <p:nvPr userDrawn="1"/>
          </p:nvSpPr>
          <p:spPr bwMode="auto">
            <a:xfrm>
              <a:off x="3507" y="698"/>
              <a:ext cx="280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421"/>
                <a:gd name="T1" fmla="*/ 0 h 21600"/>
                <a:gd name="T2" fmla="*/ 16421 w 16421"/>
                <a:gd name="T3" fmla="*/ 7568 h 21600"/>
                <a:gd name="T4" fmla="*/ 0 w 1642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21" h="21600" fill="none" extrusionOk="0">
                  <a:moveTo>
                    <a:pt x="0" y="0"/>
                  </a:moveTo>
                  <a:cubicBezTo>
                    <a:pt x="6317" y="0"/>
                    <a:pt x="12317" y="2765"/>
                    <a:pt x="16421" y="7567"/>
                  </a:cubicBezTo>
                </a:path>
                <a:path w="16421" h="21600" stroke="0" extrusionOk="0">
                  <a:moveTo>
                    <a:pt x="0" y="0"/>
                  </a:moveTo>
                  <a:cubicBezTo>
                    <a:pt x="6317" y="0"/>
                    <a:pt x="12317" y="2765"/>
                    <a:pt x="16421" y="756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67" name="Oval 195"/>
            <p:cNvSpPr>
              <a:spLocks noChangeArrowheads="1"/>
            </p:cNvSpPr>
            <p:nvPr userDrawn="1"/>
          </p:nvSpPr>
          <p:spPr bwMode="auto">
            <a:xfrm rot="18084287">
              <a:off x="3536" y="785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68" name="Oval 196"/>
            <p:cNvSpPr>
              <a:spLocks noChangeArrowheads="1"/>
            </p:cNvSpPr>
            <p:nvPr userDrawn="1"/>
          </p:nvSpPr>
          <p:spPr bwMode="auto">
            <a:xfrm rot="19984321">
              <a:off x="3470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69" name="Oval 197"/>
            <p:cNvSpPr>
              <a:spLocks noChangeArrowheads="1"/>
            </p:cNvSpPr>
            <p:nvPr userDrawn="1"/>
          </p:nvSpPr>
          <p:spPr bwMode="auto">
            <a:xfrm rot="6199228">
              <a:off x="3536" y="617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0" name="Oval 198"/>
            <p:cNvSpPr>
              <a:spLocks noChangeArrowheads="1"/>
            </p:cNvSpPr>
            <p:nvPr userDrawn="1"/>
          </p:nvSpPr>
          <p:spPr bwMode="auto">
            <a:xfrm>
              <a:off x="3654" y="740"/>
              <a:ext cx="111" cy="41"/>
            </a:xfrm>
            <a:prstGeom prst="ellipse">
              <a:avLst/>
            </a:prstGeom>
            <a:solidFill>
              <a:srgbClr val="808000">
                <a:alpha val="8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1" name="Oval 199"/>
            <p:cNvSpPr>
              <a:spLocks noChangeArrowheads="1"/>
            </p:cNvSpPr>
            <p:nvPr userDrawn="1"/>
          </p:nvSpPr>
          <p:spPr bwMode="auto">
            <a:xfrm>
              <a:off x="3470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2" name="Oval 200"/>
            <p:cNvSpPr>
              <a:spLocks noChangeArrowheads="1"/>
            </p:cNvSpPr>
            <p:nvPr userDrawn="1"/>
          </p:nvSpPr>
          <p:spPr bwMode="auto">
            <a:xfrm rot="17473231">
              <a:off x="3499" y="742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3" name="Oval 201"/>
            <p:cNvSpPr>
              <a:spLocks noChangeArrowheads="1"/>
            </p:cNvSpPr>
            <p:nvPr userDrawn="1"/>
          </p:nvSpPr>
          <p:spPr bwMode="auto">
            <a:xfrm rot="-2624767">
              <a:off x="3581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4" name="Oval 202"/>
            <p:cNvSpPr>
              <a:spLocks noChangeArrowheads="1"/>
            </p:cNvSpPr>
            <p:nvPr userDrawn="1"/>
          </p:nvSpPr>
          <p:spPr bwMode="auto">
            <a:xfrm rot="16200000">
              <a:off x="3573" y="825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5" name="Oval 203"/>
            <p:cNvSpPr>
              <a:spLocks noChangeArrowheads="1"/>
            </p:cNvSpPr>
            <p:nvPr userDrawn="1"/>
          </p:nvSpPr>
          <p:spPr bwMode="auto">
            <a:xfrm rot="-1495776">
              <a:off x="3617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264" name="Group 192"/>
          <p:cNvGrpSpPr>
            <a:grpSpLocks/>
          </p:cNvGrpSpPr>
          <p:nvPr/>
        </p:nvGrpSpPr>
        <p:grpSpPr bwMode="auto">
          <a:xfrm flipH="1">
            <a:off x="179388" y="5842000"/>
            <a:ext cx="815975" cy="2030413"/>
            <a:chOff x="4377" y="300"/>
            <a:chExt cx="514" cy="1279"/>
          </a:xfrm>
        </p:grpSpPr>
        <p:sp>
          <p:nvSpPr>
            <p:cNvPr id="3245" name="Arc 173"/>
            <p:cNvSpPr>
              <a:spLocks/>
            </p:cNvSpPr>
            <p:nvPr userDrawn="1"/>
          </p:nvSpPr>
          <p:spPr bwMode="auto">
            <a:xfrm rot="-290276">
              <a:off x="4419" y="449"/>
              <a:ext cx="457" cy="1130"/>
            </a:xfrm>
            <a:custGeom>
              <a:avLst/>
              <a:gdLst>
                <a:gd name="G0" fmla="+- 0 0 0"/>
                <a:gd name="G1" fmla="+- 20197 0 0"/>
                <a:gd name="G2" fmla="+- 21600 0 0"/>
                <a:gd name="T0" fmla="*/ 7658 w 20810"/>
                <a:gd name="T1" fmla="*/ 0 h 20197"/>
                <a:gd name="T2" fmla="*/ 20810 w 20810"/>
                <a:gd name="T3" fmla="*/ 14408 h 20197"/>
                <a:gd name="T4" fmla="*/ 0 w 20810"/>
                <a:gd name="T5" fmla="*/ 20197 h 20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10" h="20197" fill="none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</a:path>
                <a:path w="20810" h="20197" stroke="0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  <a:lnTo>
                    <a:pt x="0" y="20197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46" name="Oval 174"/>
            <p:cNvSpPr>
              <a:spLocks noChangeArrowheads="1"/>
            </p:cNvSpPr>
            <p:nvPr userDrawn="1"/>
          </p:nvSpPr>
          <p:spPr bwMode="auto">
            <a:xfrm rot="18084287">
              <a:off x="4468" y="55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47" name="Oval 175"/>
            <p:cNvSpPr>
              <a:spLocks noChangeArrowheads="1"/>
            </p:cNvSpPr>
            <p:nvPr userDrawn="1"/>
          </p:nvSpPr>
          <p:spPr bwMode="auto">
            <a:xfrm rot="19984321">
              <a:off x="4377" y="451"/>
              <a:ext cx="143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48" name="Oval 176"/>
            <p:cNvSpPr>
              <a:spLocks noChangeArrowheads="1"/>
            </p:cNvSpPr>
            <p:nvPr userDrawn="1"/>
          </p:nvSpPr>
          <p:spPr bwMode="auto">
            <a:xfrm rot="6199228">
              <a:off x="4468" y="352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49" name="Oval 177"/>
            <p:cNvSpPr>
              <a:spLocks noChangeArrowheads="1"/>
            </p:cNvSpPr>
            <p:nvPr userDrawn="1"/>
          </p:nvSpPr>
          <p:spPr bwMode="auto">
            <a:xfrm>
              <a:off x="4614" y="501"/>
              <a:ext cx="143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1" name="Oval 179"/>
            <p:cNvSpPr>
              <a:spLocks noChangeArrowheads="1"/>
            </p:cNvSpPr>
            <p:nvPr userDrawn="1"/>
          </p:nvSpPr>
          <p:spPr bwMode="auto">
            <a:xfrm rot="17473231">
              <a:off x="4419" y="503"/>
              <a:ext cx="151" cy="48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2" name="Oval 180"/>
            <p:cNvSpPr>
              <a:spLocks noChangeArrowheads="1"/>
            </p:cNvSpPr>
            <p:nvPr userDrawn="1"/>
          </p:nvSpPr>
          <p:spPr bwMode="auto">
            <a:xfrm rot="-2624767">
              <a:off x="4520" y="400"/>
              <a:ext cx="142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3" name="Oval 181"/>
            <p:cNvSpPr>
              <a:spLocks noChangeArrowheads="1"/>
            </p:cNvSpPr>
            <p:nvPr userDrawn="1"/>
          </p:nvSpPr>
          <p:spPr bwMode="auto">
            <a:xfrm rot="18857294">
              <a:off x="4515" y="603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4" name="Oval 182"/>
            <p:cNvSpPr>
              <a:spLocks noChangeArrowheads="1"/>
            </p:cNvSpPr>
            <p:nvPr userDrawn="1"/>
          </p:nvSpPr>
          <p:spPr bwMode="auto">
            <a:xfrm rot="-1495776">
              <a:off x="4567" y="451"/>
              <a:ext cx="142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5" name="Oval 183"/>
            <p:cNvSpPr>
              <a:spLocks noChangeArrowheads="1"/>
            </p:cNvSpPr>
            <p:nvPr userDrawn="1"/>
          </p:nvSpPr>
          <p:spPr bwMode="auto">
            <a:xfrm rot="18857294">
              <a:off x="4552" y="66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6" name="Oval 184"/>
            <p:cNvSpPr>
              <a:spLocks noChangeArrowheads="1"/>
            </p:cNvSpPr>
            <p:nvPr userDrawn="1"/>
          </p:nvSpPr>
          <p:spPr bwMode="auto">
            <a:xfrm rot="18857294">
              <a:off x="4597" y="715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7" name="Oval 185"/>
            <p:cNvSpPr>
              <a:spLocks noChangeArrowheads="1"/>
            </p:cNvSpPr>
            <p:nvPr userDrawn="1"/>
          </p:nvSpPr>
          <p:spPr bwMode="auto">
            <a:xfrm rot="22636516">
              <a:off x="4740" y="754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8" name="Oval 186"/>
            <p:cNvSpPr>
              <a:spLocks noChangeArrowheads="1"/>
            </p:cNvSpPr>
            <p:nvPr userDrawn="1"/>
          </p:nvSpPr>
          <p:spPr bwMode="auto">
            <a:xfrm rot="22003513">
              <a:off x="4642" y="578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9" name="Oval 187"/>
            <p:cNvSpPr>
              <a:spLocks noChangeArrowheads="1"/>
            </p:cNvSpPr>
            <p:nvPr userDrawn="1"/>
          </p:nvSpPr>
          <p:spPr bwMode="auto">
            <a:xfrm rot="21947087">
              <a:off x="4694" y="66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63" name="Oval 191"/>
            <p:cNvSpPr>
              <a:spLocks noChangeArrowheads="1"/>
            </p:cNvSpPr>
            <p:nvPr userDrawn="1"/>
          </p:nvSpPr>
          <p:spPr bwMode="auto">
            <a:xfrm rot="18914150">
              <a:off x="4649" y="79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479" name="Group 407"/>
          <p:cNvGrpSpPr>
            <a:grpSpLocks/>
          </p:cNvGrpSpPr>
          <p:nvPr/>
        </p:nvGrpSpPr>
        <p:grpSpPr bwMode="auto">
          <a:xfrm>
            <a:off x="0" y="5849938"/>
            <a:ext cx="9144000" cy="1008062"/>
            <a:chOff x="0" y="302"/>
            <a:chExt cx="5760" cy="635"/>
          </a:xfrm>
        </p:grpSpPr>
        <p:sp>
          <p:nvSpPr>
            <p:cNvPr id="3440" name="AutoShape 368"/>
            <p:cNvSpPr>
              <a:spLocks noChangeArrowheads="1"/>
            </p:cNvSpPr>
            <p:nvPr userDrawn="1"/>
          </p:nvSpPr>
          <p:spPr bwMode="auto">
            <a:xfrm>
              <a:off x="0" y="438"/>
              <a:ext cx="340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1" name="AutoShape 369"/>
            <p:cNvSpPr>
              <a:spLocks noChangeArrowheads="1"/>
            </p:cNvSpPr>
            <p:nvPr userDrawn="1"/>
          </p:nvSpPr>
          <p:spPr bwMode="auto">
            <a:xfrm>
              <a:off x="204" y="618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2" name="AutoShape 370"/>
            <p:cNvSpPr>
              <a:spLocks noChangeArrowheads="1"/>
            </p:cNvSpPr>
            <p:nvPr userDrawn="1"/>
          </p:nvSpPr>
          <p:spPr bwMode="auto">
            <a:xfrm>
              <a:off x="431" y="438"/>
              <a:ext cx="36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3" name="AutoShape 371"/>
            <p:cNvSpPr>
              <a:spLocks noChangeArrowheads="1"/>
            </p:cNvSpPr>
            <p:nvPr userDrawn="1"/>
          </p:nvSpPr>
          <p:spPr bwMode="auto">
            <a:xfrm>
              <a:off x="703" y="302"/>
              <a:ext cx="272" cy="635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4" name="AutoShape 372"/>
            <p:cNvSpPr>
              <a:spLocks noChangeArrowheads="1"/>
            </p:cNvSpPr>
            <p:nvPr userDrawn="1"/>
          </p:nvSpPr>
          <p:spPr bwMode="auto">
            <a:xfrm>
              <a:off x="884" y="438"/>
              <a:ext cx="318" cy="499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5" name="AutoShape 373"/>
            <p:cNvSpPr>
              <a:spLocks noChangeArrowheads="1"/>
            </p:cNvSpPr>
            <p:nvPr userDrawn="1"/>
          </p:nvSpPr>
          <p:spPr bwMode="auto">
            <a:xfrm>
              <a:off x="1111" y="620"/>
              <a:ext cx="181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6" name="AutoShape 374"/>
            <p:cNvSpPr>
              <a:spLocks noChangeArrowheads="1"/>
            </p:cNvSpPr>
            <p:nvPr userDrawn="1"/>
          </p:nvSpPr>
          <p:spPr bwMode="auto">
            <a:xfrm>
              <a:off x="1202" y="438"/>
              <a:ext cx="409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7" name="AutoShape 375"/>
            <p:cNvSpPr>
              <a:spLocks noChangeArrowheads="1"/>
            </p:cNvSpPr>
            <p:nvPr userDrawn="1"/>
          </p:nvSpPr>
          <p:spPr bwMode="auto">
            <a:xfrm>
              <a:off x="1474" y="302"/>
              <a:ext cx="227" cy="635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8" name="AutoShape 376"/>
            <p:cNvSpPr>
              <a:spLocks noChangeArrowheads="1"/>
            </p:cNvSpPr>
            <p:nvPr userDrawn="1"/>
          </p:nvSpPr>
          <p:spPr bwMode="auto">
            <a:xfrm>
              <a:off x="1655" y="620"/>
              <a:ext cx="182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9" name="AutoShape 377"/>
            <p:cNvSpPr>
              <a:spLocks noChangeArrowheads="1"/>
            </p:cNvSpPr>
            <p:nvPr userDrawn="1"/>
          </p:nvSpPr>
          <p:spPr bwMode="auto">
            <a:xfrm>
              <a:off x="1927" y="574"/>
              <a:ext cx="182" cy="36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0" name="AutoShape 378"/>
            <p:cNvSpPr>
              <a:spLocks noChangeArrowheads="1"/>
            </p:cNvSpPr>
            <p:nvPr userDrawn="1"/>
          </p:nvSpPr>
          <p:spPr bwMode="auto">
            <a:xfrm>
              <a:off x="1791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1" name="AutoShape 379"/>
            <p:cNvSpPr>
              <a:spLocks noChangeArrowheads="1"/>
            </p:cNvSpPr>
            <p:nvPr userDrawn="1"/>
          </p:nvSpPr>
          <p:spPr bwMode="auto">
            <a:xfrm>
              <a:off x="1837" y="620"/>
              <a:ext cx="181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2" name="AutoShape 380"/>
            <p:cNvSpPr>
              <a:spLocks noChangeArrowheads="1"/>
            </p:cNvSpPr>
            <p:nvPr userDrawn="1"/>
          </p:nvSpPr>
          <p:spPr bwMode="auto">
            <a:xfrm>
              <a:off x="2018" y="436"/>
              <a:ext cx="409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3" name="AutoShape 381"/>
            <p:cNvSpPr>
              <a:spLocks noChangeArrowheads="1"/>
            </p:cNvSpPr>
            <p:nvPr userDrawn="1"/>
          </p:nvSpPr>
          <p:spPr bwMode="auto">
            <a:xfrm>
              <a:off x="2381" y="620"/>
              <a:ext cx="182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4" name="AutoShape 382"/>
            <p:cNvSpPr>
              <a:spLocks noChangeArrowheads="1"/>
            </p:cNvSpPr>
            <p:nvPr userDrawn="1"/>
          </p:nvSpPr>
          <p:spPr bwMode="auto">
            <a:xfrm>
              <a:off x="2653" y="574"/>
              <a:ext cx="182" cy="363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5" name="AutoShape 383"/>
            <p:cNvSpPr>
              <a:spLocks noChangeArrowheads="1"/>
            </p:cNvSpPr>
            <p:nvPr userDrawn="1"/>
          </p:nvSpPr>
          <p:spPr bwMode="auto">
            <a:xfrm>
              <a:off x="2517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6" name="AutoShape 384"/>
            <p:cNvSpPr>
              <a:spLocks noChangeArrowheads="1"/>
            </p:cNvSpPr>
            <p:nvPr userDrawn="1"/>
          </p:nvSpPr>
          <p:spPr bwMode="auto">
            <a:xfrm>
              <a:off x="2789" y="619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7" name="AutoShape 385"/>
            <p:cNvSpPr>
              <a:spLocks noChangeArrowheads="1"/>
            </p:cNvSpPr>
            <p:nvPr userDrawn="1"/>
          </p:nvSpPr>
          <p:spPr bwMode="auto">
            <a:xfrm>
              <a:off x="2925" y="438"/>
              <a:ext cx="36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8" name="AutoShape 386"/>
            <p:cNvSpPr>
              <a:spLocks noChangeArrowheads="1"/>
            </p:cNvSpPr>
            <p:nvPr userDrawn="1"/>
          </p:nvSpPr>
          <p:spPr bwMode="auto">
            <a:xfrm>
              <a:off x="3378" y="438"/>
              <a:ext cx="318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9" name="AutoShape 387"/>
            <p:cNvSpPr>
              <a:spLocks noChangeArrowheads="1"/>
            </p:cNvSpPr>
            <p:nvPr userDrawn="1"/>
          </p:nvSpPr>
          <p:spPr bwMode="auto">
            <a:xfrm>
              <a:off x="3198" y="619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0" name="AutoShape 388"/>
            <p:cNvSpPr>
              <a:spLocks noChangeArrowheads="1"/>
            </p:cNvSpPr>
            <p:nvPr userDrawn="1"/>
          </p:nvSpPr>
          <p:spPr bwMode="auto">
            <a:xfrm>
              <a:off x="3696" y="574"/>
              <a:ext cx="182" cy="36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1" name="AutoShape 389"/>
            <p:cNvSpPr>
              <a:spLocks noChangeArrowheads="1"/>
            </p:cNvSpPr>
            <p:nvPr userDrawn="1"/>
          </p:nvSpPr>
          <p:spPr bwMode="auto">
            <a:xfrm>
              <a:off x="3560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2" name="AutoShape 390"/>
            <p:cNvSpPr>
              <a:spLocks noChangeArrowheads="1"/>
            </p:cNvSpPr>
            <p:nvPr userDrawn="1"/>
          </p:nvSpPr>
          <p:spPr bwMode="auto">
            <a:xfrm>
              <a:off x="3606" y="620"/>
              <a:ext cx="181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3" name="AutoShape 391"/>
            <p:cNvSpPr>
              <a:spLocks noChangeArrowheads="1"/>
            </p:cNvSpPr>
            <p:nvPr userDrawn="1"/>
          </p:nvSpPr>
          <p:spPr bwMode="auto">
            <a:xfrm>
              <a:off x="3787" y="438"/>
              <a:ext cx="409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4" name="AutoShape 392"/>
            <p:cNvSpPr>
              <a:spLocks noChangeArrowheads="1"/>
            </p:cNvSpPr>
            <p:nvPr userDrawn="1"/>
          </p:nvSpPr>
          <p:spPr bwMode="auto">
            <a:xfrm>
              <a:off x="4150" y="620"/>
              <a:ext cx="182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5" name="AutoShape 393"/>
            <p:cNvSpPr>
              <a:spLocks noChangeArrowheads="1"/>
            </p:cNvSpPr>
            <p:nvPr userDrawn="1"/>
          </p:nvSpPr>
          <p:spPr bwMode="auto">
            <a:xfrm>
              <a:off x="4422" y="574"/>
              <a:ext cx="182" cy="36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6" name="AutoShape 394"/>
            <p:cNvSpPr>
              <a:spLocks noChangeArrowheads="1"/>
            </p:cNvSpPr>
            <p:nvPr userDrawn="1"/>
          </p:nvSpPr>
          <p:spPr bwMode="auto">
            <a:xfrm>
              <a:off x="4286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7" name="AutoShape 395"/>
            <p:cNvSpPr>
              <a:spLocks noChangeArrowheads="1"/>
            </p:cNvSpPr>
            <p:nvPr userDrawn="1"/>
          </p:nvSpPr>
          <p:spPr bwMode="auto">
            <a:xfrm>
              <a:off x="4558" y="619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8" name="AutoShape 396"/>
            <p:cNvSpPr>
              <a:spLocks noChangeArrowheads="1"/>
            </p:cNvSpPr>
            <p:nvPr userDrawn="1"/>
          </p:nvSpPr>
          <p:spPr bwMode="auto">
            <a:xfrm>
              <a:off x="4694" y="438"/>
              <a:ext cx="36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9" name="AutoShape 397"/>
            <p:cNvSpPr>
              <a:spLocks noChangeArrowheads="1"/>
            </p:cNvSpPr>
            <p:nvPr userDrawn="1"/>
          </p:nvSpPr>
          <p:spPr bwMode="auto">
            <a:xfrm>
              <a:off x="5147" y="438"/>
              <a:ext cx="318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0" name="AutoShape 398"/>
            <p:cNvSpPr>
              <a:spLocks noChangeArrowheads="1"/>
            </p:cNvSpPr>
            <p:nvPr userDrawn="1"/>
          </p:nvSpPr>
          <p:spPr bwMode="auto">
            <a:xfrm>
              <a:off x="4967" y="619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4" name="AutoShape 402"/>
            <p:cNvSpPr>
              <a:spLocks noChangeArrowheads="1"/>
            </p:cNvSpPr>
            <p:nvPr userDrawn="1"/>
          </p:nvSpPr>
          <p:spPr bwMode="auto">
            <a:xfrm>
              <a:off x="4944" y="438"/>
              <a:ext cx="409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5" name="AutoShape 403"/>
            <p:cNvSpPr>
              <a:spLocks noChangeArrowheads="1"/>
            </p:cNvSpPr>
            <p:nvPr userDrawn="1"/>
          </p:nvSpPr>
          <p:spPr bwMode="auto">
            <a:xfrm>
              <a:off x="5216" y="302"/>
              <a:ext cx="227" cy="635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6" name="AutoShape 404"/>
            <p:cNvSpPr>
              <a:spLocks noChangeArrowheads="1"/>
            </p:cNvSpPr>
            <p:nvPr userDrawn="1"/>
          </p:nvSpPr>
          <p:spPr bwMode="auto">
            <a:xfrm>
              <a:off x="5397" y="620"/>
              <a:ext cx="182" cy="317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7" name="AutoShape 405"/>
            <p:cNvSpPr>
              <a:spLocks noChangeArrowheads="1"/>
            </p:cNvSpPr>
            <p:nvPr userDrawn="1"/>
          </p:nvSpPr>
          <p:spPr bwMode="auto">
            <a:xfrm>
              <a:off x="5533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8" name="AutoShape 406"/>
            <p:cNvSpPr>
              <a:spLocks noChangeArrowheads="1"/>
            </p:cNvSpPr>
            <p:nvPr userDrawn="1"/>
          </p:nvSpPr>
          <p:spPr bwMode="auto">
            <a:xfrm>
              <a:off x="5579" y="620"/>
              <a:ext cx="181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303" name="Group 231"/>
          <p:cNvGrpSpPr>
            <a:grpSpLocks/>
          </p:cNvGrpSpPr>
          <p:nvPr/>
        </p:nvGrpSpPr>
        <p:grpSpPr bwMode="auto">
          <a:xfrm>
            <a:off x="971550" y="5734050"/>
            <a:ext cx="757238" cy="1885950"/>
            <a:chOff x="4377" y="300"/>
            <a:chExt cx="514" cy="1279"/>
          </a:xfrm>
        </p:grpSpPr>
        <p:sp>
          <p:nvSpPr>
            <p:cNvPr id="3304" name="Arc 232"/>
            <p:cNvSpPr>
              <a:spLocks/>
            </p:cNvSpPr>
            <p:nvPr userDrawn="1"/>
          </p:nvSpPr>
          <p:spPr bwMode="auto">
            <a:xfrm rot="-290276">
              <a:off x="4419" y="449"/>
              <a:ext cx="457" cy="1130"/>
            </a:xfrm>
            <a:custGeom>
              <a:avLst/>
              <a:gdLst>
                <a:gd name="G0" fmla="+- 0 0 0"/>
                <a:gd name="G1" fmla="+- 20197 0 0"/>
                <a:gd name="G2" fmla="+- 21600 0 0"/>
                <a:gd name="T0" fmla="*/ 7658 w 20810"/>
                <a:gd name="T1" fmla="*/ 0 h 20197"/>
                <a:gd name="T2" fmla="*/ 20810 w 20810"/>
                <a:gd name="T3" fmla="*/ 14408 h 20197"/>
                <a:gd name="T4" fmla="*/ 0 w 20810"/>
                <a:gd name="T5" fmla="*/ 20197 h 20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10" h="20197" fill="none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</a:path>
                <a:path w="20810" h="20197" stroke="0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  <a:lnTo>
                    <a:pt x="0" y="20197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5" name="Oval 233"/>
            <p:cNvSpPr>
              <a:spLocks noChangeArrowheads="1"/>
            </p:cNvSpPr>
            <p:nvPr userDrawn="1"/>
          </p:nvSpPr>
          <p:spPr bwMode="auto">
            <a:xfrm rot="18084287">
              <a:off x="4468" y="55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6" name="Oval 234"/>
            <p:cNvSpPr>
              <a:spLocks noChangeArrowheads="1"/>
            </p:cNvSpPr>
            <p:nvPr userDrawn="1"/>
          </p:nvSpPr>
          <p:spPr bwMode="auto">
            <a:xfrm rot="19984321">
              <a:off x="4377" y="451"/>
              <a:ext cx="143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7" name="Oval 235"/>
            <p:cNvSpPr>
              <a:spLocks noChangeArrowheads="1"/>
            </p:cNvSpPr>
            <p:nvPr userDrawn="1"/>
          </p:nvSpPr>
          <p:spPr bwMode="auto">
            <a:xfrm rot="6199228">
              <a:off x="4468" y="352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8" name="Oval 236"/>
            <p:cNvSpPr>
              <a:spLocks noChangeArrowheads="1"/>
            </p:cNvSpPr>
            <p:nvPr userDrawn="1"/>
          </p:nvSpPr>
          <p:spPr bwMode="auto">
            <a:xfrm>
              <a:off x="4614" y="501"/>
              <a:ext cx="143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9" name="Oval 237"/>
            <p:cNvSpPr>
              <a:spLocks noChangeArrowheads="1"/>
            </p:cNvSpPr>
            <p:nvPr userDrawn="1"/>
          </p:nvSpPr>
          <p:spPr bwMode="auto">
            <a:xfrm rot="17473231">
              <a:off x="4419" y="503"/>
              <a:ext cx="151" cy="48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0" name="Oval 238"/>
            <p:cNvSpPr>
              <a:spLocks noChangeArrowheads="1"/>
            </p:cNvSpPr>
            <p:nvPr userDrawn="1"/>
          </p:nvSpPr>
          <p:spPr bwMode="auto">
            <a:xfrm rot="-2624767">
              <a:off x="4520" y="400"/>
              <a:ext cx="142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1" name="Oval 239"/>
            <p:cNvSpPr>
              <a:spLocks noChangeArrowheads="1"/>
            </p:cNvSpPr>
            <p:nvPr userDrawn="1"/>
          </p:nvSpPr>
          <p:spPr bwMode="auto">
            <a:xfrm rot="18857294">
              <a:off x="4515" y="603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2" name="Oval 240"/>
            <p:cNvSpPr>
              <a:spLocks noChangeArrowheads="1"/>
            </p:cNvSpPr>
            <p:nvPr userDrawn="1"/>
          </p:nvSpPr>
          <p:spPr bwMode="auto">
            <a:xfrm rot="-1495776">
              <a:off x="4567" y="451"/>
              <a:ext cx="142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3" name="Oval 241"/>
            <p:cNvSpPr>
              <a:spLocks noChangeArrowheads="1"/>
            </p:cNvSpPr>
            <p:nvPr userDrawn="1"/>
          </p:nvSpPr>
          <p:spPr bwMode="auto">
            <a:xfrm rot="18857294">
              <a:off x="4552" y="66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4" name="Oval 242"/>
            <p:cNvSpPr>
              <a:spLocks noChangeArrowheads="1"/>
            </p:cNvSpPr>
            <p:nvPr userDrawn="1"/>
          </p:nvSpPr>
          <p:spPr bwMode="auto">
            <a:xfrm rot="18857294">
              <a:off x="4597" y="715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5" name="Oval 243"/>
            <p:cNvSpPr>
              <a:spLocks noChangeArrowheads="1"/>
            </p:cNvSpPr>
            <p:nvPr userDrawn="1"/>
          </p:nvSpPr>
          <p:spPr bwMode="auto">
            <a:xfrm rot="22636516">
              <a:off x="4740" y="754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6" name="Oval 244"/>
            <p:cNvSpPr>
              <a:spLocks noChangeArrowheads="1"/>
            </p:cNvSpPr>
            <p:nvPr userDrawn="1"/>
          </p:nvSpPr>
          <p:spPr bwMode="auto">
            <a:xfrm rot="22003513">
              <a:off x="4642" y="578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7" name="Oval 245"/>
            <p:cNvSpPr>
              <a:spLocks noChangeArrowheads="1"/>
            </p:cNvSpPr>
            <p:nvPr userDrawn="1"/>
          </p:nvSpPr>
          <p:spPr bwMode="auto">
            <a:xfrm rot="21947087">
              <a:off x="4694" y="66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8" name="Oval 246"/>
            <p:cNvSpPr>
              <a:spLocks noChangeArrowheads="1"/>
            </p:cNvSpPr>
            <p:nvPr userDrawn="1"/>
          </p:nvSpPr>
          <p:spPr bwMode="auto">
            <a:xfrm rot="18914150">
              <a:off x="4649" y="79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A42A172-68A7-4EE8-B909-09675B93A528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3097" name="Group 25"/>
          <p:cNvGrpSpPr>
            <a:grpSpLocks/>
          </p:cNvGrpSpPr>
          <p:nvPr/>
        </p:nvGrpSpPr>
        <p:grpSpPr bwMode="auto">
          <a:xfrm rot="-1259352">
            <a:off x="1620838" y="5745163"/>
            <a:ext cx="576262" cy="539750"/>
            <a:chOff x="295" y="3385"/>
            <a:chExt cx="408" cy="340"/>
          </a:xfrm>
        </p:grpSpPr>
        <p:grpSp>
          <p:nvGrpSpPr>
            <p:cNvPr id="3092" name="Group 20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084" name="Group 12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082" name="Oval 10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085" name="Group 13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086" name="Oval 14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087" name="Oval 15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089" name="Oval 17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91" name="Oval 19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093" name="Oval 21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6" name="Oval 24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098" name="Group 26"/>
          <p:cNvGrpSpPr>
            <a:grpSpLocks/>
          </p:cNvGrpSpPr>
          <p:nvPr/>
        </p:nvGrpSpPr>
        <p:grpSpPr bwMode="auto">
          <a:xfrm rot="-3824161">
            <a:off x="8244682" y="4004469"/>
            <a:ext cx="412750" cy="414337"/>
            <a:chOff x="295" y="3385"/>
            <a:chExt cx="408" cy="340"/>
          </a:xfrm>
        </p:grpSpPr>
        <p:grpSp>
          <p:nvGrpSpPr>
            <p:cNvPr id="3099" name="Group 27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100" name="Group 28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01" name="Oval 29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02" name="Oval 30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103" name="Group 31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04" name="Oval 32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05" name="Oval 33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06" name="Oval 34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07" name="Oval 35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08" name="Oval 36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09" name="Oval 37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0" name="Oval 38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11" name="Group 39"/>
          <p:cNvGrpSpPr>
            <a:grpSpLocks/>
          </p:cNvGrpSpPr>
          <p:nvPr/>
        </p:nvGrpSpPr>
        <p:grpSpPr bwMode="auto">
          <a:xfrm rot="-24928072">
            <a:off x="4283869" y="5734844"/>
            <a:ext cx="412750" cy="414338"/>
            <a:chOff x="295" y="3385"/>
            <a:chExt cx="408" cy="340"/>
          </a:xfrm>
        </p:grpSpPr>
        <p:grpSp>
          <p:nvGrpSpPr>
            <p:cNvPr id="3112" name="Group 40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113" name="Group 41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14" name="Oval 42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15" name="Oval 43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116" name="Group 44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17" name="Oval 45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18" name="Oval 46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19" name="Oval 47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20" name="Oval 48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21" name="Oval 49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22" name="Oval 50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23" name="Oval 51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37" name="Group 65"/>
          <p:cNvGrpSpPr>
            <a:grpSpLocks/>
          </p:cNvGrpSpPr>
          <p:nvPr/>
        </p:nvGrpSpPr>
        <p:grpSpPr bwMode="auto">
          <a:xfrm rot="-708557">
            <a:off x="831850" y="5299075"/>
            <a:ext cx="355600" cy="396875"/>
            <a:chOff x="295" y="3385"/>
            <a:chExt cx="408" cy="340"/>
          </a:xfrm>
        </p:grpSpPr>
        <p:grpSp>
          <p:nvGrpSpPr>
            <p:cNvPr id="3138" name="Group 66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139" name="Group 67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40" name="Oval 68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41" name="Oval 69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142" name="Group 70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43" name="Oval 71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44" name="Oval 72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45" name="Oval 73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46" name="Oval 74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47" name="Oval 75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48" name="Oval 76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49" name="Oval 77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50" name="Group 78"/>
          <p:cNvGrpSpPr>
            <a:grpSpLocks/>
          </p:cNvGrpSpPr>
          <p:nvPr/>
        </p:nvGrpSpPr>
        <p:grpSpPr bwMode="auto">
          <a:xfrm rot="1304332">
            <a:off x="-647700" y="1341438"/>
            <a:ext cx="647700" cy="539750"/>
            <a:chOff x="295" y="3385"/>
            <a:chExt cx="408" cy="340"/>
          </a:xfrm>
        </p:grpSpPr>
        <p:grpSp>
          <p:nvGrpSpPr>
            <p:cNvPr id="3151" name="Group 79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152" name="Group 80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53" name="Oval 81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54" name="Oval 82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155" name="Group 83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56" name="Oval 84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57" name="Oval 85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58" name="Oval 86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59" name="Oval 87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60" name="Oval 88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61" name="Oval 89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62" name="Oval 90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63" name="Group 91"/>
          <p:cNvGrpSpPr>
            <a:grpSpLocks/>
          </p:cNvGrpSpPr>
          <p:nvPr/>
        </p:nvGrpSpPr>
        <p:grpSpPr bwMode="auto">
          <a:xfrm>
            <a:off x="179388" y="5300663"/>
            <a:ext cx="504825" cy="466725"/>
            <a:chOff x="295" y="3385"/>
            <a:chExt cx="408" cy="340"/>
          </a:xfrm>
        </p:grpSpPr>
        <p:grpSp>
          <p:nvGrpSpPr>
            <p:cNvPr id="3164" name="Group 92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165" name="Group 93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66" name="Oval 94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67" name="Oval 95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168" name="Group 96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69" name="Oval 97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70" name="Oval 98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71" name="Oval 99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72" name="Oval 100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73" name="Oval 101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74" name="Oval 102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75" name="Oval 103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176" name="Group 104"/>
          <p:cNvGrpSpPr>
            <a:grpSpLocks/>
          </p:cNvGrpSpPr>
          <p:nvPr/>
        </p:nvGrpSpPr>
        <p:grpSpPr bwMode="auto">
          <a:xfrm rot="-2197408">
            <a:off x="8172450" y="5157788"/>
            <a:ext cx="511175" cy="322262"/>
            <a:chOff x="295" y="3385"/>
            <a:chExt cx="408" cy="340"/>
          </a:xfrm>
        </p:grpSpPr>
        <p:grpSp>
          <p:nvGrpSpPr>
            <p:cNvPr id="3177" name="Group 105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178" name="Group 106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79" name="Oval 107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80" name="Oval 108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181" name="Group 109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82" name="Oval 110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83" name="Oval 111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84" name="Oval 112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85" name="Oval 113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86" name="Oval 114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87" name="Oval 115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88" name="Oval 116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205" name="Group 133"/>
          <p:cNvGrpSpPr>
            <a:grpSpLocks/>
          </p:cNvGrpSpPr>
          <p:nvPr/>
        </p:nvGrpSpPr>
        <p:grpSpPr bwMode="auto">
          <a:xfrm>
            <a:off x="6156325" y="5734050"/>
            <a:ext cx="576263" cy="466725"/>
            <a:chOff x="295" y="3385"/>
            <a:chExt cx="408" cy="340"/>
          </a:xfrm>
        </p:grpSpPr>
        <p:grpSp>
          <p:nvGrpSpPr>
            <p:cNvPr id="3206" name="Group 134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207" name="Group 135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208" name="Oval 136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209" name="Oval 137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210" name="Group 138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211" name="Oval 139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212" name="Oval 140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213" name="Oval 141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14" name="Oval 142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15" name="Oval 143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216" name="Oval 144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17" name="Oval 145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262" name="Group 190"/>
          <p:cNvGrpSpPr>
            <a:grpSpLocks/>
          </p:cNvGrpSpPr>
          <p:nvPr/>
        </p:nvGrpSpPr>
        <p:grpSpPr bwMode="auto">
          <a:xfrm rot="1401958">
            <a:off x="6372225" y="5957888"/>
            <a:ext cx="503238" cy="1800225"/>
            <a:chOff x="3470" y="572"/>
            <a:chExt cx="317" cy="1134"/>
          </a:xfrm>
        </p:grpSpPr>
        <p:sp>
          <p:nvSpPr>
            <p:cNvPr id="3226" name="Arc 154"/>
            <p:cNvSpPr>
              <a:spLocks/>
            </p:cNvSpPr>
            <p:nvPr userDrawn="1"/>
          </p:nvSpPr>
          <p:spPr bwMode="auto">
            <a:xfrm>
              <a:off x="3507" y="698"/>
              <a:ext cx="280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421"/>
                <a:gd name="T1" fmla="*/ 0 h 21600"/>
                <a:gd name="T2" fmla="*/ 16421 w 16421"/>
                <a:gd name="T3" fmla="*/ 7568 h 21600"/>
                <a:gd name="T4" fmla="*/ 0 w 1642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21" h="21600" fill="none" extrusionOk="0">
                  <a:moveTo>
                    <a:pt x="0" y="0"/>
                  </a:moveTo>
                  <a:cubicBezTo>
                    <a:pt x="6317" y="0"/>
                    <a:pt x="12317" y="2765"/>
                    <a:pt x="16421" y="7567"/>
                  </a:cubicBezTo>
                </a:path>
                <a:path w="16421" h="21600" stroke="0" extrusionOk="0">
                  <a:moveTo>
                    <a:pt x="0" y="0"/>
                  </a:moveTo>
                  <a:cubicBezTo>
                    <a:pt x="6317" y="0"/>
                    <a:pt x="12317" y="2765"/>
                    <a:pt x="16421" y="756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27" name="Oval 155"/>
            <p:cNvSpPr>
              <a:spLocks noChangeArrowheads="1"/>
            </p:cNvSpPr>
            <p:nvPr userDrawn="1"/>
          </p:nvSpPr>
          <p:spPr bwMode="auto">
            <a:xfrm rot="18084287">
              <a:off x="3536" y="785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28" name="Oval 156"/>
            <p:cNvSpPr>
              <a:spLocks noChangeArrowheads="1"/>
            </p:cNvSpPr>
            <p:nvPr userDrawn="1"/>
          </p:nvSpPr>
          <p:spPr bwMode="auto">
            <a:xfrm rot="19984321">
              <a:off x="3470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29" name="Oval 157"/>
            <p:cNvSpPr>
              <a:spLocks noChangeArrowheads="1"/>
            </p:cNvSpPr>
            <p:nvPr userDrawn="1"/>
          </p:nvSpPr>
          <p:spPr bwMode="auto">
            <a:xfrm rot="6199228">
              <a:off x="3536" y="617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2" name="Oval 160"/>
            <p:cNvSpPr>
              <a:spLocks noChangeArrowheads="1"/>
            </p:cNvSpPr>
            <p:nvPr userDrawn="1"/>
          </p:nvSpPr>
          <p:spPr bwMode="auto">
            <a:xfrm>
              <a:off x="3654" y="740"/>
              <a:ext cx="111" cy="41"/>
            </a:xfrm>
            <a:prstGeom prst="ellipse">
              <a:avLst/>
            </a:prstGeom>
            <a:solidFill>
              <a:srgbClr val="808000">
                <a:alpha val="8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3" name="Oval 161"/>
            <p:cNvSpPr>
              <a:spLocks noChangeArrowheads="1"/>
            </p:cNvSpPr>
            <p:nvPr userDrawn="1"/>
          </p:nvSpPr>
          <p:spPr bwMode="auto">
            <a:xfrm>
              <a:off x="3470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4" name="Oval 162"/>
            <p:cNvSpPr>
              <a:spLocks noChangeArrowheads="1"/>
            </p:cNvSpPr>
            <p:nvPr userDrawn="1"/>
          </p:nvSpPr>
          <p:spPr bwMode="auto">
            <a:xfrm rot="17473231">
              <a:off x="3499" y="742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6" name="Oval 164"/>
            <p:cNvSpPr>
              <a:spLocks noChangeArrowheads="1"/>
            </p:cNvSpPr>
            <p:nvPr userDrawn="1"/>
          </p:nvSpPr>
          <p:spPr bwMode="auto">
            <a:xfrm rot="-2624767">
              <a:off x="3581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8" name="Oval 166"/>
            <p:cNvSpPr>
              <a:spLocks noChangeArrowheads="1"/>
            </p:cNvSpPr>
            <p:nvPr userDrawn="1"/>
          </p:nvSpPr>
          <p:spPr bwMode="auto">
            <a:xfrm rot="16200000">
              <a:off x="3573" y="825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9" name="Oval 167"/>
            <p:cNvSpPr>
              <a:spLocks noChangeArrowheads="1"/>
            </p:cNvSpPr>
            <p:nvPr userDrawn="1"/>
          </p:nvSpPr>
          <p:spPr bwMode="auto">
            <a:xfrm rot="-1495776">
              <a:off x="3617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276" name="Group 204"/>
          <p:cNvGrpSpPr>
            <a:grpSpLocks/>
          </p:cNvGrpSpPr>
          <p:nvPr/>
        </p:nvGrpSpPr>
        <p:grpSpPr bwMode="auto">
          <a:xfrm flipH="1">
            <a:off x="1692275" y="6453188"/>
            <a:ext cx="503238" cy="1800225"/>
            <a:chOff x="3470" y="572"/>
            <a:chExt cx="317" cy="1134"/>
          </a:xfrm>
        </p:grpSpPr>
        <p:sp>
          <p:nvSpPr>
            <p:cNvPr id="3277" name="Arc 205"/>
            <p:cNvSpPr>
              <a:spLocks/>
            </p:cNvSpPr>
            <p:nvPr userDrawn="1"/>
          </p:nvSpPr>
          <p:spPr bwMode="auto">
            <a:xfrm>
              <a:off x="3507" y="698"/>
              <a:ext cx="280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421"/>
                <a:gd name="T1" fmla="*/ 0 h 21600"/>
                <a:gd name="T2" fmla="*/ 16421 w 16421"/>
                <a:gd name="T3" fmla="*/ 7568 h 21600"/>
                <a:gd name="T4" fmla="*/ 0 w 1642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21" h="21600" fill="none" extrusionOk="0">
                  <a:moveTo>
                    <a:pt x="0" y="0"/>
                  </a:moveTo>
                  <a:cubicBezTo>
                    <a:pt x="6317" y="0"/>
                    <a:pt x="12317" y="2765"/>
                    <a:pt x="16421" y="7567"/>
                  </a:cubicBezTo>
                </a:path>
                <a:path w="16421" h="21600" stroke="0" extrusionOk="0">
                  <a:moveTo>
                    <a:pt x="0" y="0"/>
                  </a:moveTo>
                  <a:cubicBezTo>
                    <a:pt x="6317" y="0"/>
                    <a:pt x="12317" y="2765"/>
                    <a:pt x="16421" y="756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8" name="Oval 206"/>
            <p:cNvSpPr>
              <a:spLocks noChangeArrowheads="1"/>
            </p:cNvSpPr>
            <p:nvPr userDrawn="1"/>
          </p:nvSpPr>
          <p:spPr bwMode="auto">
            <a:xfrm rot="18084287">
              <a:off x="3536" y="785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9" name="Oval 207"/>
            <p:cNvSpPr>
              <a:spLocks noChangeArrowheads="1"/>
            </p:cNvSpPr>
            <p:nvPr userDrawn="1"/>
          </p:nvSpPr>
          <p:spPr bwMode="auto">
            <a:xfrm rot="19984321">
              <a:off x="3470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0" name="Oval 208"/>
            <p:cNvSpPr>
              <a:spLocks noChangeArrowheads="1"/>
            </p:cNvSpPr>
            <p:nvPr userDrawn="1"/>
          </p:nvSpPr>
          <p:spPr bwMode="auto">
            <a:xfrm rot="6199228">
              <a:off x="3536" y="617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1" name="Oval 209"/>
            <p:cNvSpPr>
              <a:spLocks noChangeArrowheads="1"/>
            </p:cNvSpPr>
            <p:nvPr userDrawn="1"/>
          </p:nvSpPr>
          <p:spPr bwMode="auto">
            <a:xfrm>
              <a:off x="3654" y="740"/>
              <a:ext cx="111" cy="41"/>
            </a:xfrm>
            <a:prstGeom prst="ellipse">
              <a:avLst/>
            </a:prstGeom>
            <a:solidFill>
              <a:srgbClr val="808000">
                <a:alpha val="8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2" name="Oval 210"/>
            <p:cNvSpPr>
              <a:spLocks noChangeArrowheads="1"/>
            </p:cNvSpPr>
            <p:nvPr userDrawn="1"/>
          </p:nvSpPr>
          <p:spPr bwMode="auto">
            <a:xfrm>
              <a:off x="3470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3" name="Oval 211"/>
            <p:cNvSpPr>
              <a:spLocks noChangeArrowheads="1"/>
            </p:cNvSpPr>
            <p:nvPr userDrawn="1"/>
          </p:nvSpPr>
          <p:spPr bwMode="auto">
            <a:xfrm rot="17473231">
              <a:off x="3499" y="742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4" name="Oval 212"/>
            <p:cNvSpPr>
              <a:spLocks noChangeArrowheads="1"/>
            </p:cNvSpPr>
            <p:nvPr userDrawn="1"/>
          </p:nvSpPr>
          <p:spPr bwMode="auto">
            <a:xfrm rot="-2624767">
              <a:off x="3581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5" name="Oval 213"/>
            <p:cNvSpPr>
              <a:spLocks noChangeArrowheads="1"/>
            </p:cNvSpPr>
            <p:nvPr userDrawn="1"/>
          </p:nvSpPr>
          <p:spPr bwMode="auto">
            <a:xfrm rot="16200000">
              <a:off x="3573" y="825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6" name="Oval 214"/>
            <p:cNvSpPr>
              <a:spLocks noChangeArrowheads="1"/>
            </p:cNvSpPr>
            <p:nvPr userDrawn="1"/>
          </p:nvSpPr>
          <p:spPr bwMode="auto">
            <a:xfrm rot="-1495776">
              <a:off x="3617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335" name="Group 263"/>
          <p:cNvGrpSpPr>
            <a:grpSpLocks/>
          </p:cNvGrpSpPr>
          <p:nvPr/>
        </p:nvGrpSpPr>
        <p:grpSpPr bwMode="auto">
          <a:xfrm rot="538637">
            <a:off x="7308850" y="5516563"/>
            <a:ext cx="815975" cy="2030412"/>
            <a:chOff x="4377" y="300"/>
            <a:chExt cx="514" cy="1279"/>
          </a:xfrm>
        </p:grpSpPr>
        <p:sp>
          <p:nvSpPr>
            <p:cNvPr id="3336" name="Arc 264"/>
            <p:cNvSpPr>
              <a:spLocks/>
            </p:cNvSpPr>
            <p:nvPr userDrawn="1"/>
          </p:nvSpPr>
          <p:spPr bwMode="auto">
            <a:xfrm rot="-290276">
              <a:off x="4419" y="449"/>
              <a:ext cx="457" cy="1130"/>
            </a:xfrm>
            <a:custGeom>
              <a:avLst/>
              <a:gdLst>
                <a:gd name="G0" fmla="+- 0 0 0"/>
                <a:gd name="G1" fmla="+- 20197 0 0"/>
                <a:gd name="G2" fmla="+- 21600 0 0"/>
                <a:gd name="T0" fmla="*/ 7658 w 20810"/>
                <a:gd name="T1" fmla="*/ 0 h 20197"/>
                <a:gd name="T2" fmla="*/ 20810 w 20810"/>
                <a:gd name="T3" fmla="*/ 14408 h 20197"/>
                <a:gd name="T4" fmla="*/ 0 w 20810"/>
                <a:gd name="T5" fmla="*/ 20197 h 20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10" h="20197" fill="none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</a:path>
                <a:path w="20810" h="20197" stroke="0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  <a:lnTo>
                    <a:pt x="0" y="20197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37" name="Oval 265"/>
            <p:cNvSpPr>
              <a:spLocks noChangeArrowheads="1"/>
            </p:cNvSpPr>
            <p:nvPr userDrawn="1"/>
          </p:nvSpPr>
          <p:spPr bwMode="auto">
            <a:xfrm rot="18084287">
              <a:off x="4468" y="55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38" name="Oval 266"/>
            <p:cNvSpPr>
              <a:spLocks noChangeArrowheads="1"/>
            </p:cNvSpPr>
            <p:nvPr userDrawn="1"/>
          </p:nvSpPr>
          <p:spPr bwMode="auto">
            <a:xfrm rot="19984321">
              <a:off x="4377" y="451"/>
              <a:ext cx="143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39" name="Oval 267"/>
            <p:cNvSpPr>
              <a:spLocks noChangeArrowheads="1"/>
            </p:cNvSpPr>
            <p:nvPr userDrawn="1"/>
          </p:nvSpPr>
          <p:spPr bwMode="auto">
            <a:xfrm rot="6199228">
              <a:off x="4468" y="352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0" name="Oval 268"/>
            <p:cNvSpPr>
              <a:spLocks noChangeArrowheads="1"/>
            </p:cNvSpPr>
            <p:nvPr userDrawn="1"/>
          </p:nvSpPr>
          <p:spPr bwMode="auto">
            <a:xfrm>
              <a:off x="4614" y="501"/>
              <a:ext cx="143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1" name="Oval 269"/>
            <p:cNvSpPr>
              <a:spLocks noChangeArrowheads="1"/>
            </p:cNvSpPr>
            <p:nvPr userDrawn="1"/>
          </p:nvSpPr>
          <p:spPr bwMode="auto">
            <a:xfrm rot="17473231">
              <a:off x="4419" y="503"/>
              <a:ext cx="151" cy="48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2" name="Oval 270"/>
            <p:cNvSpPr>
              <a:spLocks noChangeArrowheads="1"/>
            </p:cNvSpPr>
            <p:nvPr userDrawn="1"/>
          </p:nvSpPr>
          <p:spPr bwMode="auto">
            <a:xfrm rot="-2624767">
              <a:off x="4520" y="400"/>
              <a:ext cx="142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3" name="Oval 271"/>
            <p:cNvSpPr>
              <a:spLocks noChangeArrowheads="1"/>
            </p:cNvSpPr>
            <p:nvPr userDrawn="1"/>
          </p:nvSpPr>
          <p:spPr bwMode="auto">
            <a:xfrm rot="18857294">
              <a:off x="4515" y="603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4" name="Oval 272"/>
            <p:cNvSpPr>
              <a:spLocks noChangeArrowheads="1"/>
            </p:cNvSpPr>
            <p:nvPr userDrawn="1"/>
          </p:nvSpPr>
          <p:spPr bwMode="auto">
            <a:xfrm rot="-1495776">
              <a:off x="4567" y="451"/>
              <a:ext cx="142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5" name="Oval 273"/>
            <p:cNvSpPr>
              <a:spLocks noChangeArrowheads="1"/>
            </p:cNvSpPr>
            <p:nvPr userDrawn="1"/>
          </p:nvSpPr>
          <p:spPr bwMode="auto">
            <a:xfrm rot="18857294">
              <a:off x="4552" y="66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6" name="Oval 274"/>
            <p:cNvSpPr>
              <a:spLocks noChangeArrowheads="1"/>
            </p:cNvSpPr>
            <p:nvPr userDrawn="1"/>
          </p:nvSpPr>
          <p:spPr bwMode="auto">
            <a:xfrm rot="18857294">
              <a:off x="4597" y="715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7" name="Oval 275"/>
            <p:cNvSpPr>
              <a:spLocks noChangeArrowheads="1"/>
            </p:cNvSpPr>
            <p:nvPr userDrawn="1"/>
          </p:nvSpPr>
          <p:spPr bwMode="auto">
            <a:xfrm rot="22636516">
              <a:off x="4740" y="754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8" name="Oval 276"/>
            <p:cNvSpPr>
              <a:spLocks noChangeArrowheads="1"/>
            </p:cNvSpPr>
            <p:nvPr userDrawn="1"/>
          </p:nvSpPr>
          <p:spPr bwMode="auto">
            <a:xfrm rot="22003513">
              <a:off x="4642" y="578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9" name="Oval 277"/>
            <p:cNvSpPr>
              <a:spLocks noChangeArrowheads="1"/>
            </p:cNvSpPr>
            <p:nvPr userDrawn="1"/>
          </p:nvSpPr>
          <p:spPr bwMode="auto">
            <a:xfrm rot="21947087">
              <a:off x="4694" y="66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50" name="Oval 278"/>
            <p:cNvSpPr>
              <a:spLocks noChangeArrowheads="1"/>
            </p:cNvSpPr>
            <p:nvPr userDrawn="1"/>
          </p:nvSpPr>
          <p:spPr bwMode="auto">
            <a:xfrm rot="18914150">
              <a:off x="4649" y="79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3385" name="AutoShape 313"/>
          <p:cNvSpPr>
            <a:spLocks noChangeArrowheads="1"/>
          </p:cNvSpPr>
          <p:nvPr/>
        </p:nvSpPr>
        <p:spPr bwMode="auto">
          <a:xfrm rot="-1619423">
            <a:off x="7091363" y="7051675"/>
            <a:ext cx="360362" cy="908050"/>
          </a:xfrm>
          <a:prstGeom prst="moon">
            <a:avLst>
              <a:gd name="adj" fmla="val 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423" name="Group 351"/>
          <p:cNvGrpSpPr>
            <a:grpSpLocks/>
          </p:cNvGrpSpPr>
          <p:nvPr/>
        </p:nvGrpSpPr>
        <p:grpSpPr bwMode="auto">
          <a:xfrm rot="-4249260">
            <a:off x="731838" y="3994150"/>
            <a:ext cx="503238" cy="503237"/>
            <a:chOff x="295" y="3385"/>
            <a:chExt cx="408" cy="340"/>
          </a:xfrm>
        </p:grpSpPr>
        <p:grpSp>
          <p:nvGrpSpPr>
            <p:cNvPr id="3424" name="Group 352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425" name="Group 353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426" name="Oval 354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427" name="Oval 355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428" name="Group 356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429" name="Oval 357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430" name="Oval 358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431" name="Oval 359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432" name="Oval 360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433" name="Oval 361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434" name="Oval 362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35" name="Oval 363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3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3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34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34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0.08832 C 0.02205 -0.04624 0.03698 0.01295 0.09219 0.01203 C 0.17205 0.01203 0.17795 -0.18566 0.27327 -0.18613 C 0.35903 -0.18613 0.3132 -0.01364 0.39584 -0.01433 C 0.48212 -0.01433 0.43577 -0.13942 0.52795 -0.13942 C 0.61042 -0.13942 0.56459 -0.0548 0.6382 -0.0548 C 0.70903 -0.0548 0.67223 -0.11954 0.73664 -0.11954 C 0.77344 -0.11954 0.77605 -0.10196 0.77934 -0.08832 " pathEditMode="relative" rAng="0" ptsTypes="ffffffff">
                                      <p:cBhvr>
                                        <p:cTn id="26" dur="3000" fill="hold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7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FD3EB-64A0-4DFD-A568-B975C52B1DB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718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58801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58801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04675-2AF8-4E59-A70A-438B004B1D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410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5A5EA-3BCB-40CA-9996-9160B72A759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79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3086B-BCD7-4056-9254-AEF0056E16E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865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9182C-7607-4FA1-9848-B67FA1C1263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028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A49026-4F90-48E1-98BE-6EF44CFCC2E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6249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E691A-6DD0-42FC-BE38-2BE6E145E71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842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06A-2786-4862-928D-1C5717E9641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1012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1363E-2072-435E-A330-AE71FF4B4D5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9986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FE0FF-5EEC-47E1-AFFC-6293001A70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319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FDB1"/>
            </a:gs>
            <a:gs pos="100000">
              <a:srgbClr val="F2FDB1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C39F201-33CA-430F-92BE-9D7C5CBD4B50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 rot="-23337491">
            <a:off x="8102600" y="1411288"/>
            <a:ext cx="412750" cy="414337"/>
            <a:chOff x="295" y="3385"/>
            <a:chExt cx="408" cy="340"/>
          </a:xfrm>
        </p:grpSpPr>
        <p:grpSp>
          <p:nvGrpSpPr>
            <p:cNvPr id="1032" name="Group 8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033" name="Group 9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34" name="Oval 10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35" name="Oval 11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036" name="Group 12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37" name="Oval 13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38" name="Oval 14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39" name="Oval 15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0" name="Oval 16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1" name="Oval 17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42" name="Oval 18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43" name="Oval 19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44" name="Group 20"/>
          <p:cNvGrpSpPr>
            <a:grpSpLocks/>
          </p:cNvGrpSpPr>
          <p:nvPr/>
        </p:nvGrpSpPr>
        <p:grpSpPr bwMode="auto">
          <a:xfrm rot="-24928072">
            <a:off x="4307682" y="6392069"/>
            <a:ext cx="412750" cy="414337"/>
            <a:chOff x="295" y="3385"/>
            <a:chExt cx="408" cy="340"/>
          </a:xfrm>
        </p:grpSpPr>
        <p:grpSp>
          <p:nvGrpSpPr>
            <p:cNvPr id="1045" name="Group 21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046" name="Group 22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47" name="Oval 23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48" name="Oval 24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049" name="Group 25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50" name="Oval 26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51" name="Oval 27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52" name="Oval 28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3" name="Oval 29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4" name="Oval 30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55" name="Oval 31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56" name="Oval 32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57" name="Group 33"/>
          <p:cNvGrpSpPr>
            <a:grpSpLocks/>
          </p:cNvGrpSpPr>
          <p:nvPr/>
        </p:nvGrpSpPr>
        <p:grpSpPr bwMode="auto">
          <a:xfrm rot="-708557">
            <a:off x="2051050" y="6623050"/>
            <a:ext cx="503238" cy="468313"/>
            <a:chOff x="295" y="3385"/>
            <a:chExt cx="408" cy="340"/>
          </a:xfrm>
        </p:grpSpPr>
        <p:grpSp>
          <p:nvGrpSpPr>
            <p:cNvPr id="1058" name="Group 34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059" name="Group 35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60" name="Oval 36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61" name="Oval 37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062" name="Group 38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63" name="Oval 39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64" name="Oval 40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65" name="Oval 41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66" name="Oval 42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67" name="Oval 43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68" name="Oval 44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9" name="Oval 45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70" name="Group 46"/>
          <p:cNvGrpSpPr>
            <a:grpSpLocks/>
          </p:cNvGrpSpPr>
          <p:nvPr/>
        </p:nvGrpSpPr>
        <p:grpSpPr bwMode="auto">
          <a:xfrm>
            <a:off x="203200" y="5957888"/>
            <a:ext cx="504825" cy="466725"/>
            <a:chOff x="295" y="3385"/>
            <a:chExt cx="408" cy="340"/>
          </a:xfrm>
        </p:grpSpPr>
        <p:grpSp>
          <p:nvGrpSpPr>
            <p:cNvPr id="1071" name="Group 47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072" name="Group 48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73" name="Oval 49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74" name="Oval 50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075" name="Group 51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76" name="Oval 52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77" name="Oval 53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78" name="Oval 54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79" name="Oval 55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80" name="Oval 56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81" name="Oval 57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2" name="Oval 58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83" name="Group 59"/>
          <p:cNvGrpSpPr>
            <a:grpSpLocks/>
          </p:cNvGrpSpPr>
          <p:nvPr/>
        </p:nvGrpSpPr>
        <p:grpSpPr bwMode="auto">
          <a:xfrm rot="-2197408">
            <a:off x="8196263" y="5815013"/>
            <a:ext cx="511175" cy="322262"/>
            <a:chOff x="295" y="3385"/>
            <a:chExt cx="408" cy="340"/>
          </a:xfrm>
        </p:grpSpPr>
        <p:grpSp>
          <p:nvGrpSpPr>
            <p:cNvPr id="1084" name="Group 60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085" name="Group 61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86" name="Oval 62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87" name="Oval 63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088" name="Group 64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89" name="Oval 65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90" name="Oval 66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91" name="Oval 67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92" name="Oval 68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93" name="Oval 69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94" name="Oval 70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5" name="Oval 71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96" name="Group 72"/>
          <p:cNvGrpSpPr>
            <a:grpSpLocks/>
          </p:cNvGrpSpPr>
          <p:nvPr/>
        </p:nvGrpSpPr>
        <p:grpSpPr bwMode="auto">
          <a:xfrm>
            <a:off x="6180138" y="6391275"/>
            <a:ext cx="576262" cy="466725"/>
            <a:chOff x="295" y="3385"/>
            <a:chExt cx="408" cy="340"/>
          </a:xfrm>
        </p:grpSpPr>
        <p:grpSp>
          <p:nvGrpSpPr>
            <p:cNvPr id="1097" name="Group 73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098" name="Group 74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99" name="Oval 75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100" name="Oval 76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101" name="Group 77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102" name="Oval 78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103" name="Oval 79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104" name="Oval 80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05" name="Oval 81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06" name="Oval 82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107" name="Oval 83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08" name="Oval 84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109" name="Group 85"/>
          <p:cNvGrpSpPr>
            <a:grpSpLocks/>
          </p:cNvGrpSpPr>
          <p:nvPr/>
        </p:nvGrpSpPr>
        <p:grpSpPr bwMode="auto">
          <a:xfrm rot="-4249260">
            <a:off x="8459788" y="1341438"/>
            <a:ext cx="503237" cy="503237"/>
            <a:chOff x="295" y="3385"/>
            <a:chExt cx="408" cy="340"/>
          </a:xfrm>
        </p:grpSpPr>
        <p:grpSp>
          <p:nvGrpSpPr>
            <p:cNvPr id="1110" name="Group 86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111" name="Group 87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112" name="Oval 88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113" name="Oval 89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114" name="Group 90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115" name="Oval 91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116" name="Oval 92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117" name="Oval 93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18" name="Oval 94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19" name="Oval 95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120" name="Oval 96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21" name="Oval 97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rgbClr val="FF0066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rgbClr val="FF0066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://www.fitness.org.tw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2.gif"/><Relationship Id="rId10" Type="http://schemas.microsoft.com/office/2007/relationships/diagramDrawing" Target="../diagrams/drawing4.xml"/><Relationship Id="rId4" Type="http://schemas.openxmlformats.org/officeDocument/2006/relationships/hyperlink" Target="http://class.tn.edu.tw/modules/tad_web/index.php?WebID=255" TargetMode="External"/><Relationship Id="rId9" Type="http://schemas.openxmlformats.org/officeDocument/2006/relationships/diagramColors" Target="../diagrams/colors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read.tc.edu.tw/reading_certificate/index.php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hyperlink" Target="http://class.tn.edu.tw/modules/tad_web/video.php?WebID=255&amp;g2p=2" TargetMode="Externa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FCFDCEEF-05B3-477D-9101-95CB7F9E5482}" type="slidenum">
              <a:rPr lang="en-US" altLang="zh-TW"/>
              <a:pPr/>
              <a:t>1</a:t>
            </a:fld>
            <a:endParaRPr lang="en-US" altLang="zh-TW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49" y="863339"/>
            <a:ext cx="7772400" cy="3024336"/>
          </a:xfrm>
        </p:spPr>
        <p:txBody>
          <a:bodyPr/>
          <a:lstStyle/>
          <a:p>
            <a:r>
              <a:rPr lang="zh-TW" alt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班親會</a:t>
            </a:r>
            <a:r>
              <a:rPr lang="zh-TW" alt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報告</a:t>
            </a:r>
            <a:r>
              <a:rPr lang="en-US" altLang="zh-TW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/>
            </a:r>
            <a:br>
              <a:rPr lang="en-US" altLang="zh-TW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</a:br>
            <a:r>
              <a:rPr lang="zh-TW" altLang="en-US" sz="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班級</a:t>
            </a:r>
            <a:r>
              <a:rPr lang="zh-TW" alt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經營分享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3136" y="4293096"/>
            <a:ext cx="6905625" cy="6492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b="1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504</a:t>
            </a: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導師  </a:t>
            </a:r>
            <a:r>
              <a:rPr lang="zh-TW" altLang="en-US" b="1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姜明雄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19872" y="908720"/>
            <a:ext cx="5410944" cy="331236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TW" altLang="en-US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成績計算方式說明</a:t>
            </a:r>
            <a:endParaRPr lang="zh-TW" altLang="en-US" sz="9600" b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3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DA936-59FD-475C-9B04-AB57E789C5E9}" type="slidenum">
              <a:rPr lang="en-US" altLang="zh-TW"/>
              <a:pPr/>
              <a:t>11</a:t>
            </a:fld>
            <a:endParaRPr lang="en-US" altLang="zh-TW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252238"/>
            <a:ext cx="6861062" cy="778098"/>
          </a:xfrm>
          <a:solidFill>
            <a:srgbClr val="00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成績計算方式～畢業成績</a:t>
            </a:r>
            <a:endParaRPr lang="en-US" altLang="zh-TW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graphicFrame>
        <p:nvGraphicFramePr>
          <p:cNvPr id="9" name="圖表 8"/>
          <p:cNvGraphicFramePr/>
          <p:nvPr>
            <p:extLst>
              <p:ext uri="{D42A27DB-BD31-4B8C-83A1-F6EECF244321}">
                <p14:modId xmlns:p14="http://schemas.microsoft.com/office/powerpoint/2010/main" val="925582406"/>
              </p:ext>
            </p:extLst>
          </p:nvPr>
        </p:nvGraphicFramePr>
        <p:xfrm>
          <a:off x="801731" y="1030336"/>
          <a:ext cx="7632848" cy="5568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圖表 7"/>
          <p:cNvGraphicFramePr/>
          <p:nvPr>
            <p:extLst>
              <p:ext uri="{D42A27DB-BD31-4B8C-83A1-F6EECF244321}">
                <p14:modId xmlns:p14="http://schemas.microsoft.com/office/powerpoint/2010/main" val="1960900221"/>
              </p:ext>
            </p:extLst>
          </p:nvPr>
        </p:nvGraphicFramePr>
        <p:xfrm>
          <a:off x="0" y="379607"/>
          <a:ext cx="9144000" cy="6205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圓角矩形 3"/>
          <p:cNvSpPr/>
          <p:nvPr/>
        </p:nvSpPr>
        <p:spPr>
          <a:xfrm>
            <a:off x="611560" y="5733256"/>
            <a:ext cx="8035951" cy="93610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國語作業簿、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國語考卷僅作為平時加分之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 </a:t>
            </a:r>
            <a:endParaRPr lang="en-US" altLang="zh-TW" sz="28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併入習作分數），不列入學期成績計算。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92281" y="293464"/>
            <a:ext cx="7159438" cy="903287"/>
          </a:xfrm>
          <a:solidFill>
            <a:srgbClr val="00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成績計算方式～國語科</a:t>
            </a:r>
            <a:endParaRPr lang="en-US" altLang="zh-TW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22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圖表 7"/>
          <p:cNvGraphicFramePr/>
          <p:nvPr>
            <p:extLst>
              <p:ext uri="{D42A27DB-BD31-4B8C-83A1-F6EECF244321}">
                <p14:modId xmlns:p14="http://schemas.microsoft.com/office/powerpoint/2010/main" val="3910030788"/>
              </p:ext>
            </p:extLst>
          </p:nvPr>
        </p:nvGraphicFramePr>
        <p:xfrm>
          <a:off x="0" y="292488"/>
          <a:ext cx="9144000" cy="6565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圓角矩形 3"/>
          <p:cNvSpPr/>
          <p:nvPr/>
        </p:nvSpPr>
        <p:spPr>
          <a:xfrm>
            <a:off x="554024" y="5661248"/>
            <a:ext cx="8035951" cy="93610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</a:t>
            </a:r>
            <a:r>
              <a:rPr lang="en-US" altLang="zh-TW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AB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卷、數課本作為加分之用（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併入習作分數）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，數</a:t>
            </a:r>
            <a:r>
              <a:rPr lang="en-US" altLang="zh-TW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AB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卷一次訂正完，即可算</a:t>
            </a:r>
            <a:r>
              <a:rPr lang="en-US" altLang="zh-TW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分。</a:t>
            </a:r>
            <a:endParaRPr lang="zh-TW" altLang="en-US" sz="2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92281" y="293464"/>
            <a:ext cx="7159438" cy="903287"/>
          </a:xfrm>
          <a:solidFill>
            <a:srgbClr val="00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成績計算方式～數學科</a:t>
            </a:r>
            <a:endParaRPr lang="en-US" altLang="zh-TW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546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圖表 7"/>
          <p:cNvGraphicFramePr/>
          <p:nvPr>
            <p:extLst>
              <p:ext uri="{D42A27DB-BD31-4B8C-83A1-F6EECF244321}">
                <p14:modId xmlns:p14="http://schemas.microsoft.com/office/powerpoint/2010/main" val="310153785"/>
              </p:ext>
            </p:extLst>
          </p:nvPr>
        </p:nvGraphicFramePr>
        <p:xfrm>
          <a:off x="179512" y="992382"/>
          <a:ext cx="8568952" cy="4081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圓角矩形 3"/>
          <p:cNvSpPr/>
          <p:nvPr/>
        </p:nvSpPr>
        <p:spPr>
          <a:xfrm>
            <a:off x="179512" y="4869160"/>
            <a:ext cx="8856984" cy="1872208"/>
          </a:xfrm>
          <a:prstGeom prst="roundRect">
            <a:avLst>
              <a:gd name="adj" fmla="val 808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期末測驗：內容以課堂活動內容為主。</a:t>
            </a:r>
          </a:p>
          <a:p>
            <a:r>
              <a:rPr lang="en-US" altLang="zh-TW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閱讀記錄：針對上課內容的相關閱讀作業。</a:t>
            </a:r>
          </a:p>
          <a:p>
            <a:r>
              <a:rPr lang="en-US" altLang="zh-TW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平板實作：結合行動計畫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，學生須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學習平板相關基本操作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  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本項採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作，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學生只要能夠完成指定之操作即可。</a:t>
            </a:r>
          </a:p>
          <a:p>
            <a:r>
              <a:rPr lang="en-US" altLang="zh-TW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課堂參與：學生參與本綜合領域各項教學的學習態度與表現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92281" y="293464"/>
            <a:ext cx="7159438" cy="903287"/>
          </a:xfrm>
          <a:solidFill>
            <a:srgbClr val="00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成績計算方式～綜合科</a:t>
            </a:r>
            <a:endParaRPr lang="en-US" altLang="zh-TW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522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855E-CDF2-44B6-9CE8-33E2B889DFB1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關於定期評量成績說明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968875"/>
          </a:xfrm>
        </p:spPr>
        <p:txBody>
          <a:bodyPr/>
          <a:lstStyle/>
          <a:p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學校的給獎辦法</a:t>
            </a:r>
          </a:p>
          <a:p>
            <a:pPr>
              <a:buFontTx/>
              <a:buNone/>
            </a:pP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    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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依「國民小學學生成績評量辦法 」，平時  </a:t>
            </a:r>
          </a:p>
          <a:p>
            <a:pPr>
              <a:buFontTx/>
              <a:buNone/>
            </a:pP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       成績佔</a:t>
            </a:r>
            <a:r>
              <a:rPr lang="en-US" altLang="zh-TW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50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％，定期評量成績佔</a:t>
            </a:r>
            <a:r>
              <a:rPr lang="en-US" altLang="zh-TW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50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％</a:t>
            </a:r>
          </a:p>
          <a:p>
            <a:pPr>
              <a:buFontTx/>
              <a:buNone/>
            </a:pP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    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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採記科目：國、數、社、自</a:t>
            </a:r>
          </a:p>
          <a:p>
            <a:pPr>
              <a:buFontTx/>
              <a:buNone/>
            </a:pP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    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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前五名學校頒給獎狀</a:t>
            </a:r>
          </a:p>
          <a:p>
            <a:r>
              <a:rPr lang="en-US" altLang="zh-TW" sz="2800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504</a:t>
            </a:r>
            <a:r>
              <a:rPr lang="zh-TW" altLang="en-US" sz="2800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的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成績通知條：</a:t>
            </a:r>
          </a:p>
          <a:p>
            <a:pPr>
              <a:buFontTx/>
              <a:buNone/>
            </a:pP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   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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純粹登記定期評量成績的總分</a:t>
            </a:r>
          </a:p>
          <a:p>
            <a:pPr>
              <a:buFontTx/>
              <a:buNone/>
            </a:pP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   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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採記科目：國、數、社、</a:t>
            </a:r>
            <a:r>
              <a:rPr lang="zh-TW" altLang="en-US" sz="2800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自</a:t>
            </a:r>
            <a:endParaRPr lang="zh-TW" altLang="en-US" sz="2800" b="1" dirty="0">
              <a:solidFill>
                <a:srgbClr val="FF3300"/>
              </a:solidFill>
              <a:latin typeface="+mj-lt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pPr>
              <a:buFontTx/>
              <a:buNone/>
            </a:pP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   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</a:t>
            </a:r>
            <a:r>
              <a:rPr lang="zh-TW" altLang="en-US" sz="2800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老師發給獎品鼓勵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79304" y="692696"/>
            <a:ext cx="6264696" cy="331236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TW" altLang="en-US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我的</a:t>
            </a:r>
            <a:r>
              <a:rPr lang="en-US" altLang="zh-TW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/>
            </a:r>
            <a:br>
              <a:rPr lang="en-US" altLang="zh-TW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</a:br>
            <a:r>
              <a:rPr lang="zh-TW" altLang="en-US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教育理念</a:t>
            </a:r>
            <a:endParaRPr lang="zh-TW" altLang="en-US" sz="9600" b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29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17</a:t>
            </a:fld>
            <a:endParaRPr lang="en-US" altLang="zh-TW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581691"/>
              </p:ext>
            </p:extLst>
          </p:nvPr>
        </p:nvGraphicFramePr>
        <p:xfrm>
          <a:off x="611560" y="476672"/>
          <a:ext cx="7674416" cy="562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00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844" y="217959"/>
            <a:ext cx="2524125" cy="126682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18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87" y="1340768"/>
            <a:ext cx="8132531" cy="50405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圓角矩形 5"/>
          <p:cNvSpPr/>
          <p:nvPr/>
        </p:nvSpPr>
        <p:spPr>
          <a:xfrm>
            <a:off x="1475656" y="317335"/>
            <a:ext cx="4144784" cy="72008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跑步大撲滿</a:t>
            </a:r>
            <a:endParaRPr lang="zh-TW" altLang="en-US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425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893" y="1416940"/>
            <a:ext cx="8280920" cy="5252420"/>
          </a:xfrm>
          <a:prstGeom prst="roundRect">
            <a:avLst>
              <a:gd name="adj" fmla="val 5301"/>
            </a:avLst>
          </a:prstGeom>
          <a:ln>
            <a:solidFill>
              <a:schemeClr val="tx2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19</a:t>
            </a:fld>
            <a:endParaRPr lang="en-US" altLang="zh-TW"/>
          </a:p>
        </p:txBody>
      </p:sp>
      <p:sp>
        <p:nvSpPr>
          <p:cNvPr id="5" name="圓角矩形 4"/>
          <p:cNvSpPr/>
          <p:nvPr/>
        </p:nvSpPr>
        <p:spPr>
          <a:xfrm>
            <a:off x="971600" y="443722"/>
            <a:ext cx="4144784" cy="72008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誦讀經典</a:t>
            </a:r>
            <a:endParaRPr lang="zh-TW" altLang="en-US" sz="4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古今背書方法(一~五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7233" y="335710"/>
            <a:ext cx="936104" cy="936104"/>
          </a:xfrm>
          <a:prstGeom prst="rect">
            <a:avLst/>
          </a:prstGeom>
        </p:spPr>
      </p:pic>
      <p:pic>
        <p:nvPicPr>
          <p:cNvPr id="7" name="古今背書方法(一~五)慢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0704" y="335710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7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ADB1A-914F-4582-8FFA-C41A2F02BD4A}" type="slidenum">
              <a:rPr lang="en-US" altLang="zh-TW"/>
              <a:pPr/>
              <a:t>2</a:t>
            </a:fld>
            <a:endParaRPr lang="en-US" altLang="zh-TW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b="1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今日會議流程</a:t>
            </a:r>
            <a:endParaRPr lang="zh-TW" altLang="en-US" sz="6600" b="1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  <a:buFontTx/>
              <a:buNone/>
            </a:pPr>
            <a:r>
              <a:rPr lang="en-US" altLang="zh-TW" sz="40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1</a:t>
            </a:r>
            <a:r>
              <a:rPr lang="zh-TW" altLang="en-US" sz="4000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、認識夥伴～家長介紹</a:t>
            </a:r>
            <a:endParaRPr lang="zh-TW" altLang="en-US" sz="4000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>
              <a:lnSpc>
                <a:spcPct val="140000"/>
              </a:lnSpc>
              <a:buFontTx/>
              <a:buNone/>
            </a:pPr>
            <a:r>
              <a:rPr lang="en-US" altLang="zh-TW" sz="40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2</a:t>
            </a:r>
            <a:r>
              <a:rPr lang="zh-TW" altLang="en-US" sz="40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、導師報告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altLang="zh-TW" sz="40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3</a:t>
            </a:r>
            <a:r>
              <a:rPr lang="zh-TW" altLang="en-US" sz="40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、討論事項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US" altLang="zh-TW" sz="40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4</a:t>
            </a:r>
            <a:r>
              <a:rPr lang="zh-TW" altLang="en-US" sz="40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、親師意見交流與建議事項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20</a:t>
            </a:fld>
            <a:endParaRPr lang="en-US" altLang="zh-TW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0" r="2013" b="9384"/>
          <a:stretch/>
        </p:blipFill>
        <p:spPr>
          <a:xfrm>
            <a:off x="119429" y="747312"/>
            <a:ext cx="8873459" cy="413133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90" y="4878647"/>
            <a:ext cx="8856982" cy="194626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899592" y="188640"/>
            <a:ext cx="4144784" cy="72008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行動學習</a:t>
            </a:r>
            <a:endParaRPr lang="zh-TW" altLang="en-US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569" y="0"/>
            <a:ext cx="2524125" cy="1266825"/>
          </a:xfrm>
          <a:prstGeom prst="rect">
            <a:avLst/>
          </a:prstGeom>
        </p:spPr>
      </p:pic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1481730257"/>
              </p:ext>
            </p:extLst>
          </p:nvPr>
        </p:nvGraphicFramePr>
        <p:xfrm>
          <a:off x="323528" y="1176859"/>
          <a:ext cx="882047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73846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21</a:t>
            </a:fld>
            <a:endParaRPr lang="en-US" altLang="zh-TW"/>
          </a:p>
        </p:txBody>
      </p:sp>
      <p:sp>
        <p:nvSpPr>
          <p:cNvPr id="5" name="圓角矩形 4"/>
          <p:cNvSpPr/>
          <p:nvPr/>
        </p:nvSpPr>
        <p:spPr>
          <a:xfrm>
            <a:off x="1403648" y="317335"/>
            <a:ext cx="6264696" cy="72008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自然生態～認識鳥類</a:t>
            </a:r>
            <a:endParaRPr lang="zh-TW" altLang="en-US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8064896" cy="5371347"/>
          </a:xfrm>
          <a:prstGeom prst="roundRect">
            <a:avLst>
              <a:gd name="adj" fmla="val 424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437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22</a:t>
            </a:fld>
            <a:endParaRPr lang="en-US" altLang="zh-TW"/>
          </a:p>
        </p:txBody>
      </p:sp>
      <p:sp>
        <p:nvSpPr>
          <p:cNvPr id="5" name="圓角矩形 4"/>
          <p:cNvSpPr/>
          <p:nvPr/>
        </p:nvSpPr>
        <p:spPr>
          <a:xfrm>
            <a:off x="899592" y="476672"/>
            <a:ext cx="6624736" cy="720080"/>
          </a:xfrm>
          <a:prstGeom prst="roundRect">
            <a:avLst/>
          </a:prstGeom>
          <a:solidFill>
            <a:srgbClr val="99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開卷有益～行動閱讀課</a:t>
            </a:r>
            <a:endParaRPr lang="zh-TW" altLang="en-US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9210" r="3322" b="6361"/>
          <a:stretch/>
        </p:blipFill>
        <p:spPr>
          <a:xfrm>
            <a:off x="245591" y="1484784"/>
            <a:ext cx="8706540" cy="4968552"/>
          </a:xfrm>
          <a:prstGeom prst="rect">
            <a:avLst/>
          </a:prstGeom>
          <a:ln w="88900" cap="sq" cmpd="thickThin">
            <a:solidFill>
              <a:srgbClr val="9966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56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23</a:t>
            </a:fld>
            <a:endParaRPr lang="en-US" altLang="zh-TW"/>
          </a:p>
        </p:txBody>
      </p:sp>
      <p:sp>
        <p:nvSpPr>
          <p:cNvPr id="5" name="圓角矩形 4"/>
          <p:cNvSpPr/>
          <p:nvPr/>
        </p:nvSpPr>
        <p:spPr>
          <a:xfrm>
            <a:off x="225925" y="280541"/>
            <a:ext cx="5440928" cy="720080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4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品德與生活教育</a:t>
            </a:r>
            <a:endParaRPr lang="zh-TW" altLang="en-US" sz="4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554946" y="1156571"/>
            <a:ext cx="7632848" cy="5328592"/>
            <a:chOff x="554946" y="1156571"/>
            <a:chExt cx="7632848" cy="5328592"/>
          </a:xfrm>
        </p:grpSpPr>
        <p:graphicFrame>
          <p:nvGraphicFramePr>
            <p:cNvPr id="7" name="資料庫圖表 6"/>
            <p:cNvGraphicFramePr/>
            <p:nvPr>
              <p:extLst>
                <p:ext uri="{D42A27DB-BD31-4B8C-83A1-F6EECF244321}">
                  <p14:modId xmlns:p14="http://schemas.microsoft.com/office/powerpoint/2010/main" val="4273491355"/>
                </p:ext>
              </p:extLst>
            </p:nvPr>
          </p:nvGraphicFramePr>
          <p:xfrm>
            <a:off x="554946" y="1156571"/>
            <a:ext cx="7632848" cy="532859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9" name="群組 8"/>
            <p:cNvGrpSpPr/>
            <p:nvPr/>
          </p:nvGrpSpPr>
          <p:grpSpPr>
            <a:xfrm>
              <a:off x="1043608" y="2870480"/>
              <a:ext cx="1689845" cy="1900775"/>
              <a:chOff x="2960291" y="1218"/>
              <a:chExt cx="1490587" cy="1713319"/>
            </a:xfrm>
            <a:solidFill>
              <a:srgbClr val="009900"/>
            </a:solidFill>
          </p:grpSpPr>
          <p:sp>
            <p:nvSpPr>
              <p:cNvPr id="10" name="六邊形 9"/>
              <p:cNvSpPr/>
              <p:nvPr/>
            </p:nvSpPr>
            <p:spPr>
              <a:xfrm rot="5400000">
                <a:off x="2848925" y="112584"/>
                <a:ext cx="1713319" cy="1490587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 w="57150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六邊形 4"/>
              <p:cNvSpPr/>
              <p:nvPr/>
            </p:nvSpPr>
            <p:spPr>
              <a:xfrm>
                <a:off x="3219542" y="468439"/>
                <a:ext cx="974543" cy="784386"/>
              </a:xfrm>
              <a:prstGeom prst="rect">
                <a:avLst/>
              </a:prstGeom>
              <a:grpFill/>
              <a:ln w="5715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977900">
                  <a:lnSpc>
                    <a:spcPts val="45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4000" b="1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服務</a:t>
                </a:r>
                <a:r>
                  <a:rPr lang="zh-TW" altLang="en-US" sz="4000" b="1" dirty="0" smtClean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熱忱</a:t>
                </a:r>
                <a:endParaRPr lang="zh-TW" altLang="en-US" sz="4000" b="1" kern="12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sp>
        <p:nvSpPr>
          <p:cNvPr id="13" name="矩形 12"/>
          <p:cNvSpPr/>
          <p:nvPr/>
        </p:nvSpPr>
        <p:spPr>
          <a:xfrm>
            <a:off x="6300192" y="1484784"/>
            <a:ext cx="2204432" cy="118517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文字方塊 14"/>
          <p:cNvSpPr txBox="1"/>
          <p:nvPr/>
        </p:nvSpPr>
        <p:spPr>
          <a:xfrm>
            <a:off x="5787167" y="1308727"/>
            <a:ext cx="2325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學習態度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不逃避錯誤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反省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修正</a:t>
            </a:r>
            <a:endParaRPr lang="zh-TW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731674" y="4979056"/>
            <a:ext cx="3412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9933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學習自己解決問題</a:t>
            </a:r>
            <a:endParaRPr lang="en-US" altLang="zh-TW" sz="2800" b="1" dirty="0" smtClean="0">
              <a:solidFill>
                <a:srgbClr val="9933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r>
              <a:rPr lang="zh-TW" altLang="en-US" sz="2800" b="1" dirty="0" smtClean="0">
                <a:solidFill>
                  <a:srgbClr val="9933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培養挫折容忍力</a:t>
            </a:r>
            <a:endParaRPr lang="zh-TW" altLang="en-US" sz="2800" b="1" dirty="0">
              <a:solidFill>
                <a:srgbClr val="99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17304" y="1536473"/>
            <a:ext cx="2325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課堂要求</a:t>
            </a:r>
            <a:endParaRPr lang="en-US" altLang="zh-TW" sz="2800" b="1" dirty="0" smtClean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r>
              <a:rPr lang="zh-TW" altLang="en-US" sz="2800" b="1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團體秩序</a:t>
            </a:r>
            <a:endParaRPr lang="zh-TW" altLang="en-US" sz="28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740498" y="3181965"/>
            <a:ext cx="2325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親</a:t>
            </a:r>
            <a:r>
              <a:rPr lang="en-US" altLang="zh-TW" sz="2800" b="1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+</a:t>
            </a:r>
            <a:r>
              <a:rPr lang="zh-TW" altLang="en-US" sz="2800" b="1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師</a:t>
            </a:r>
            <a:r>
              <a:rPr lang="en-US" altLang="zh-TW" sz="2800" b="1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+</a:t>
            </a:r>
            <a:r>
              <a:rPr lang="zh-TW" altLang="en-US" sz="2800" b="1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生</a:t>
            </a:r>
            <a:endParaRPr lang="en-US" altLang="zh-TW" sz="2800" b="1" dirty="0" smtClean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r>
              <a:rPr lang="zh-TW" altLang="en-US" sz="2800" b="1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尊重差異</a:t>
            </a:r>
            <a:endParaRPr lang="en-US" altLang="zh-TW" sz="2800" b="1" dirty="0" smtClean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r>
              <a:rPr lang="zh-TW" altLang="en-US" sz="2800" b="1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生活禮貌</a:t>
            </a:r>
            <a:endParaRPr lang="zh-TW" altLang="en-US" sz="28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5496" y="4819965"/>
            <a:ext cx="2221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996633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準時到校</a:t>
            </a:r>
            <a:endParaRPr lang="en-US" altLang="zh-TW" sz="2800" b="1" dirty="0" smtClean="0">
              <a:solidFill>
                <a:srgbClr val="996633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r>
              <a:rPr lang="zh-TW" altLang="en-US" sz="2800" b="1" dirty="0" smtClean="0">
                <a:solidFill>
                  <a:srgbClr val="996633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清潔打掃</a:t>
            </a:r>
            <a:endParaRPr lang="en-US" altLang="zh-TW" sz="2800" b="1" dirty="0" smtClean="0">
              <a:solidFill>
                <a:srgbClr val="996633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r>
              <a:rPr lang="zh-TW" altLang="en-US" sz="2800" b="1" dirty="0" smtClean="0">
                <a:solidFill>
                  <a:srgbClr val="996633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作業</a:t>
            </a:r>
            <a:r>
              <a:rPr lang="en-US" altLang="zh-TW" sz="2800" b="1" dirty="0" smtClean="0">
                <a:solidFill>
                  <a:srgbClr val="996633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+</a:t>
            </a:r>
            <a:r>
              <a:rPr lang="zh-TW" altLang="en-US" sz="2800" b="1" dirty="0" smtClean="0">
                <a:solidFill>
                  <a:srgbClr val="996633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訂正</a:t>
            </a:r>
            <a:endParaRPr lang="zh-TW" altLang="en-US" sz="2800" b="1" dirty="0">
              <a:solidFill>
                <a:srgbClr val="9966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184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1840" y="332656"/>
            <a:ext cx="5832648" cy="331236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TW" altLang="en-US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66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獎懲制度</a:t>
            </a:r>
            <a:r>
              <a:rPr lang="en-US" altLang="zh-TW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66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/>
            </a:r>
            <a:br>
              <a:rPr lang="en-US" altLang="zh-TW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66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</a:br>
            <a:r>
              <a:rPr lang="zh-TW" altLang="en-US" sz="88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66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學生</a:t>
            </a:r>
            <a:r>
              <a:rPr lang="zh-TW" altLang="en-US" sz="88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66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權利</a:t>
            </a:r>
            <a:endParaRPr lang="zh-TW" altLang="en-US" sz="8800" b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0066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02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F2C4-F286-4148-9597-DEEDFAE7A4F2}" type="slidenum">
              <a:rPr lang="en-US" altLang="zh-TW"/>
              <a:pPr/>
              <a:t>25</a:t>
            </a:fld>
            <a:endParaRPr lang="en-US" altLang="zh-TW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92018" y="83369"/>
            <a:ext cx="8229600" cy="1143000"/>
          </a:xfrm>
        </p:spPr>
        <p:txBody>
          <a:bodyPr/>
          <a:lstStyle/>
          <a:p>
            <a:r>
              <a:rPr lang="zh-TW" altLang="en-US" b="1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班級經營～</a:t>
            </a: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獎勵制度</a:t>
            </a:r>
            <a:endParaRPr lang="zh-TW" altLang="en-US" b="1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632102484"/>
              </p:ext>
            </p:extLst>
          </p:nvPr>
        </p:nvGraphicFramePr>
        <p:xfrm>
          <a:off x="458894" y="1214172"/>
          <a:ext cx="8260472" cy="5303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79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EAD-DD8B-49DC-9BCF-2F4C70EBB949}" type="slidenum">
              <a:rPr lang="en-US" altLang="zh-TW"/>
              <a:pPr/>
              <a:t>26</a:t>
            </a:fld>
            <a:endParaRPr lang="en-US" altLang="zh-TW"/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083547209"/>
              </p:ext>
            </p:extLst>
          </p:nvPr>
        </p:nvGraphicFramePr>
        <p:xfrm>
          <a:off x="214330" y="991564"/>
          <a:ext cx="8784976" cy="5380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七角星形 3"/>
          <p:cNvSpPr/>
          <p:nvPr/>
        </p:nvSpPr>
        <p:spPr>
          <a:xfrm>
            <a:off x="5436096" y="1124744"/>
            <a:ext cx="2592288" cy="1800202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嘗試協助解決問題</a:t>
            </a:r>
            <a:endParaRPr lang="zh-TW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67743" y="5268125"/>
            <a:ext cx="8678150" cy="14202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</a:t>
            </a: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孩子與家長隨時</a:t>
            </a:r>
            <a:r>
              <a:rPr lang="zh-TW" altLang="en-US" sz="3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擁有對規則表達異議</a:t>
            </a: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的權利</a:t>
            </a:r>
            <a:endParaRPr lang="zh-TW" altLang="en-US" sz="3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</a:t>
            </a: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孩子</a:t>
            </a:r>
            <a:r>
              <a:rPr lang="en-US" altLang="zh-TW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『</a:t>
            </a: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隨時</a:t>
            </a:r>
            <a:r>
              <a:rPr lang="en-US" altLang="zh-TW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』</a:t>
            </a: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有為</a:t>
            </a:r>
            <a:r>
              <a:rPr lang="zh-TW" altLang="en-US" sz="3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自己辯護、解釋之權利 </a:t>
            </a:r>
            <a:endParaRPr lang="en-US" altLang="zh-TW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r>
              <a:rPr lang="en-US" altLang="zh-TW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</a:t>
            </a: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特殊情形之排除（但須讓老師了解有此情形）</a:t>
            </a:r>
            <a:r>
              <a:rPr lang="en-US" altLang="zh-TW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</a:t>
            </a:r>
            <a:endParaRPr lang="zh-TW" altLang="en-US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92018" y="83369"/>
            <a:ext cx="8229600" cy="1143000"/>
          </a:xfrm>
        </p:spPr>
        <p:txBody>
          <a:bodyPr/>
          <a:lstStyle/>
          <a:p>
            <a:r>
              <a:rPr lang="zh-TW" altLang="en-US" b="1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班級經營</a:t>
            </a: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～懲罰原則與方式</a:t>
            </a:r>
            <a:endParaRPr lang="zh-TW" altLang="en-US" b="1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10" name="右彎箭號 9"/>
          <p:cNvSpPr/>
          <p:nvPr/>
        </p:nvSpPr>
        <p:spPr>
          <a:xfrm>
            <a:off x="7358638" y="991564"/>
            <a:ext cx="1709597" cy="1656184"/>
          </a:xfrm>
          <a:prstGeom prst="ben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279441" y="1531886"/>
            <a:ext cx="615553" cy="12053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態度好</a:t>
            </a:r>
            <a:endParaRPr lang="zh-TW" altLang="en-US" sz="2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945478" y="1100030"/>
            <a:ext cx="1115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減輕</a:t>
            </a:r>
            <a:endParaRPr lang="zh-TW" altLang="en-US" sz="2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607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F42F-A5FF-4CA4-AEB9-C7CFA0C52CFD}" type="slidenum">
              <a:rPr lang="en-US" altLang="zh-TW"/>
              <a:pPr/>
              <a:t>27</a:t>
            </a:fld>
            <a:endParaRPr lang="en-US" altLang="zh-TW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61913"/>
            <a:ext cx="8075240" cy="1143000"/>
          </a:xfrm>
        </p:spPr>
        <p:txBody>
          <a:bodyPr/>
          <a:lstStyle/>
          <a:p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學生權利</a:t>
            </a:r>
            <a:r>
              <a:rPr lang="zh-TW" alt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須知</a:t>
            </a:r>
            <a:r>
              <a:rPr lang="en-US" altLang="zh-TW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-</a:t>
            </a:r>
            <a:r>
              <a:rPr lang="zh-TW" alt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家長適用</a:t>
            </a:r>
            <a:endParaRPr lang="zh-TW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85225" cy="5516562"/>
          </a:xfrm>
        </p:spPr>
        <p:txBody>
          <a:bodyPr/>
          <a:lstStyle/>
          <a:p>
            <a:pPr>
              <a:spcBef>
                <a:spcPct val="5000"/>
              </a:spcBef>
              <a:buFontTx/>
              <a:buNone/>
            </a:pPr>
            <a:r>
              <a:rPr lang="en-US" altLang="zh-TW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1.</a:t>
            </a:r>
            <a:r>
              <a:rPr lang="zh-TW" altLang="en-US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雖然我不贊成你的想法，但我會捍衛你</a:t>
            </a:r>
            <a:r>
              <a:rPr lang="zh-TW" altLang="en-US" sz="2800" b="1">
                <a:solidFill>
                  <a:srgbClr val="FF33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發言的權利</a:t>
            </a:r>
            <a:r>
              <a:rPr lang="zh-TW" altLang="en-US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。</a:t>
            </a:r>
          </a:p>
          <a:p>
            <a:pPr>
              <a:spcBef>
                <a:spcPct val="5000"/>
              </a:spcBef>
              <a:buFontTx/>
              <a:buNone/>
            </a:pPr>
            <a:r>
              <a:rPr lang="en-US" altLang="zh-TW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2.</a:t>
            </a:r>
            <a:r>
              <a:rPr lang="zh-TW" altLang="en-US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對於老師的獎懲或處置，無論何時你都有為自己</a:t>
            </a:r>
            <a:r>
              <a:rPr lang="zh-TW" altLang="en-US" sz="2800" b="1">
                <a:solidFill>
                  <a:srgbClr val="FF33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辯護的權利</a:t>
            </a:r>
            <a:r>
              <a:rPr lang="zh-TW" altLang="en-US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，而老師必須解釋清楚處理原因。</a:t>
            </a:r>
          </a:p>
          <a:p>
            <a:pPr>
              <a:spcBef>
                <a:spcPct val="5000"/>
              </a:spcBef>
              <a:buFontTx/>
              <a:buNone/>
            </a:pPr>
            <a:r>
              <a:rPr lang="en-US" altLang="zh-TW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3.</a:t>
            </a:r>
            <a:r>
              <a:rPr lang="zh-TW" altLang="en-US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對於你的困擾或學習需要，你擁有向老師</a:t>
            </a:r>
            <a:r>
              <a:rPr lang="zh-TW" altLang="en-US" sz="2800" b="1">
                <a:solidFill>
                  <a:srgbClr val="FF33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反應說明的權利</a:t>
            </a:r>
            <a:r>
              <a:rPr lang="zh-TW" altLang="en-US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，老師會為你說明處理原則，你也可以提出更有助於解決問題的做法。</a:t>
            </a:r>
          </a:p>
          <a:p>
            <a:pPr>
              <a:spcBef>
                <a:spcPct val="5000"/>
              </a:spcBef>
              <a:buFontTx/>
              <a:buNone/>
            </a:pPr>
            <a:r>
              <a:rPr lang="en-US" altLang="zh-TW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4.</a:t>
            </a:r>
            <a:r>
              <a:rPr lang="zh-TW" altLang="en-US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對於</a:t>
            </a:r>
            <a:r>
              <a:rPr lang="zh-TW" altLang="en-US" sz="2800" b="1">
                <a:solidFill>
                  <a:srgbClr val="FF33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作業與訂正要求</a:t>
            </a:r>
            <a:r>
              <a:rPr lang="zh-TW" altLang="en-US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，你具有反應自身遭遇困難的權利。寫回家作業中間的突發狀況，可以自我判斷，做最適當而合理的處置，而老師會尊重你的選擇。</a:t>
            </a:r>
          </a:p>
          <a:p>
            <a:pPr>
              <a:spcBef>
                <a:spcPct val="5000"/>
              </a:spcBef>
              <a:buFontTx/>
              <a:buNone/>
            </a:pPr>
            <a:r>
              <a:rPr lang="en-US" altLang="zh-TW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5.</a:t>
            </a:r>
            <a:r>
              <a:rPr lang="zh-TW" altLang="en-US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大家都是班級的一份子，你具有對班級經營上</a:t>
            </a:r>
            <a:r>
              <a:rPr lang="zh-TW" altLang="en-US" sz="2800" b="1">
                <a:solidFill>
                  <a:srgbClr val="FF33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提出建議的權利</a:t>
            </a:r>
            <a:r>
              <a:rPr lang="zh-TW" altLang="en-US" sz="280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，老師並在合理且可行的範圍下，經雙方討論後採行。</a:t>
            </a:r>
          </a:p>
        </p:txBody>
      </p:sp>
    </p:spTree>
    <p:extLst>
      <p:ext uri="{BB962C8B-B14F-4D97-AF65-F5344CB8AC3E}">
        <p14:creationId xmlns:p14="http://schemas.microsoft.com/office/powerpoint/2010/main" val="196032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79304" y="692696"/>
            <a:ext cx="6264696" cy="331236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TW" altLang="en-US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親師溝通</a:t>
            </a:r>
            <a:r>
              <a:rPr lang="en-US" altLang="zh-TW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/>
            </a:r>
            <a:br>
              <a:rPr lang="en-US" altLang="zh-TW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</a:br>
            <a:r>
              <a:rPr lang="en-US" altLang="zh-TW" sz="88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I Need </a:t>
            </a:r>
            <a:r>
              <a:rPr lang="en-US" altLang="zh-TW" sz="88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Y</a:t>
            </a:r>
            <a:r>
              <a:rPr lang="en-US" altLang="zh-TW" sz="88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ou</a:t>
            </a:r>
            <a:endParaRPr lang="zh-TW" altLang="en-US" sz="8800" b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82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822051233"/>
              </p:ext>
            </p:extLst>
          </p:nvPr>
        </p:nvGraphicFramePr>
        <p:xfrm>
          <a:off x="1524000" y="332656"/>
          <a:ext cx="7440488" cy="6255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4340" y="183778"/>
            <a:ext cx="768424" cy="86895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TW" sz="60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A</a:t>
            </a:r>
            <a:endParaRPr lang="zh-TW" altLang="en-US" sz="5400" b="1" dirty="0">
              <a:ln w="22225">
                <a:solidFill>
                  <a:srgbClr val="0070C0"/>
                </a:solidFill>
                <a:prstDash val="solid"/>
              </a:ln>
              <a:solidFill>
                <a:srgbClr val="3FCD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46878" y="5198678"/>
            <a:ext cx="5272697" cy="648072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尊重</a:t>
            </a:r>
            <a:r>
              <a:rPr lang="zh-TW" altLang="en-US" sz="30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多元價值觀、善</a:t>
            </a:r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的出發點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29</a:t>
            </a:fld>
            <a:endParaRPr lang="en-US" altLang="zh-TW"/>
          </a:p>
        </p:txBody>
      </p:sp>
      <p:sp>
        <p:nvSpPr>
          <p:cNvPr id="7" name="文字方塊 6"/>
          <p:cNvSpPr txBox="1"/>
          <p:nvPr/>
        </p:nvSpPr>
        <p:spPr>
          <a:xfrm>
            <a:off x="638962" y="1052736"/>
            <a:ext cx="1015663" cy="55351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老師的堅持與彈性</a:t>
            </a:r>
          </a:p>
        </p:txBody>
      </p:sp>
      <p:sp>
        <p:nvSpPr>
          <p:cNvPr id="8" name="爆炸 1 7"/>
          <p:cNvSpPr/>
          <p:nvPr/>
        </p:nvSpPr>
        <p:spPr>
          <a:xfrm>
            <a:off x="107504" y="346297"/>
            <a:ext cx="3389876" cy="2520280"/>
          </a:xfrm>
          <a:prstGeom prst="irregularSeal1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4000"/>
              </a:lnSpc>
            </a:pP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</a:t>
            </a:r>
            <a:endParaRPr lang="en-US" altLang="zh-TW" sz="36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4000"/>
              </a:lnSpc>
            </a:pP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要相挺</a:t>
            </a:r>
            <a:endParaRPr lang="zh-TW" altLang="en-US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540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94769" y="548680"/>
            <a:ext cx="6048672" cy="4009269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>
              <a:lnSpc>
                <a:spcPts val="8600"/>
              </a:lnSpc>
              <a:spcBef>
                <a:spcPts val="0"/>
              </a:spcBef>
            </a:pPr>
            <a:r>
              <a:rPr lang="en-US" altLang="zh-TW" sz="115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Prologue</a:t>
            </a:r>
            <a:r>
              <a:rPr lang="en-US" altLang="zh-TW" sz="88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/>
            </a:r>
            <a:br>
              <a:rPr lang="en-US" altLang="zh-TW" sz="88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</a:br>
            <a:r>
              <a:rPr lang="en-US" altLang="zh-TW" sz="60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Thank </a:t>
            </a:r>
            <a:r>
              <a:rPr lang="en-US" altLang="zh-TW" sz="60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you for coming.</a:t>
            </a:r>
            <a:endParaRPr lang="zh-TW" altLang="en-US" sz="6000" b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259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2BAA-AFCF-439B-AA0C-E27D36948A5E}" type="slidenum">
              <a:rPr lang="en-US" altLang="zh-TW"/>
              <a:pPr/>
              <a:t>30</a:t>
            </a:fld>
            <a:endParaRPr lang="en-US" altLang="zh-TW" dirty="0"/>
          </a:p>
        </p:txBody>
      </p:sp>
      <p:pic>
        <p:nvPicPr>
          <p:cNvPr id="125956" name="Picture 4" descr="DSC0004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402" r="-484" b="13329"/>
          <a:stretch/>
        </p:blipFill>
        <p:spPr bwMode="auto">
          <a:xfrm>
            <a:off x="755576" y="188640"/>
            <a:ext cx="3744416" cy="2254923"/>
          </a:xfrm>
          <a:prstGeom prst="rect">
            <a:avLst/>
          </a:prstGeom>
          <a:noFill/>
          <a:ln w="38100">
            <a:solidFill>
              <a:srgbClr val="3FCD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7" name="Picture 5" descr="DSC0004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5146" r="-139" b="22023"/>
          <a:stretch/>
        </p:blipFill>
        <p:spPr bwMode="auto">
          <a:xfrm>
            <a:off x="4644009" y="188640"/>
            <a:ext cx="3672407" cy="2252193"/>
          </a:xfrm>
          <a:prstGeom prst="rect">
            <a:avLst/>
          </a:prstGeom>
          <a:ln w="38100" cap="sq">
            <a:solidFill>
              <a:srgbClr val="3FCDF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3568" y="2708560"/>
            <a:ext cx="7704856" cy="3536665"/>
          </a:xfrm>
          <a:prstGeom prst="rect">
            <a:avLst/>
          </a:prstGeom>
          <a:solidFill>
            <a:srgbClr val="996633"/>
          </a:solidFill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00"/>
              </a:lnSpc>
              <a:spcBef>
                <a:spcPts val="0"/>
              </a:spcBef>
              <a:buFontTx/>
              <a:buNone/>
            </a:pPr>
            <a:r>
              <a:rPr lang="en-US" altLang="zh-TW" sz="3000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</a:t>
            </a:r>
            <a:r>
              <a:rPr lang="zh-TW" altLang="en-US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作業訂正的方法</a:t>
            </a:r>
          </a:p>
          <a:p>
            <a:pPr>
              <a:lnSpc>
                <a:spcPts val="4300"/>
              </a:lnSpc>
              <a:spcBef>
                <a:spcPts val="0"/>
              </a:spcBef>
              <a:buFontTx/>
              <a:buNone/>
            </a:pPr>
            <a:r>
              <a:rPr lang="zh-TW" altLang="en-US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</a:rPr>
              <a:t>    </a:t>
            </a:r>
            <a:r>
              <a:rPr lang="zh-TW" altLang="en-US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完成會打上</a:t>
            </a:r>
            <a:r>
              <a:rPr lang="en-US" altLang="zh-TW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OK</a:t>
            </a:r>
            <a:r>
              <a:rPr lang="zh-TW" altLang="en-US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符號！或將分數圈起來</a:t>
            </a:r>
          </a:p>
          <a:p>
            <a:pPr>
              <a:lnSpc>
                <a:spcPts val="4300"/>
              </a:lnSpc>
              <a:spcBef>
                <a:spcPts val="0"/>
              </a:spcBef>
              <a:buFontTx/>
              <a:buNone/>
            </a:pPr>
            <a:r>
              <a:rPr lang="zh-TW" altLang="en-US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    訂正在校做，訂正完才下課。</a:t>
            </a:r>
          </a:p>
          <a:p>
            <a:pPr>
              <a:lnSpc>
                <a:spcPts val="4300"/>
              </a:lnSpc>
              <a:spcBef>
                <a:spcPts val="0"/>
              </a:spcBef>
              <a:buFontTx/>
              <a:buNone/>
            </a:pPr>
            <a:r>
              <a:rPr lang="zh-TW" altLang="en-US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    未完成者自動轉為當天功課。</a:t>
            </a:r>
          </a:p>
          <a:p>
            <a:pPr>
              <a:lnSpc>
                <a:spcPts val="4300"/>
              </a:lnSpc>
              <a:spcBef>
                <a:spcPts val="0"/>
              </a:spcBef>
              <a:buFontTx/>
              <a:buNone/>
            </a:pPr>
            <a:r>
              <a:rPr lang="zh-TW" altLang="en-US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    若隔天未訂正，即算缺交。</a:t>
            </a:r>
            <a:endParaRPr lang="en-US" altLang="zh-TW" b="1" dirty="0" smtClean="0">
              <a:latin typeface="+mj-lt"/>
              <a:ea typeface="標楷體" panose="03000509000000000000" pitchFamily="65" charset="-120"/>
              <a:cs typeface="Arial Unicode MS" panose="020B0604020202020204" pitchFamily="34" charset="-120"/>
              <a:sym typeface="Wingdings 2" panose="05020102010507070707" pitchFamily="18" charset="2"/>
            </a:endParaRPr>
          </a:p>
          <a:p>
            <a:pPr>
              <a:lnSpc>
                <a:spcPts val="4300"/>
              </a:lnSpc>
              <a:spcBef>
                <a:spcPts val="0"/>
              </a:spcBef>
              <a:buFontTx/>
              <a:buNone/>
            </a:pPr>
            <a:r>
              <a:rPr lang="en-US" altLang="zh-TW" b="1" dirty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 </a:t>
            </a:r>
            <a:r>
              <a:rPr lang="en-US" altLang="zh-TW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     </a:t>
            </a:r>
            <a:r>
              <a:rPr lang="zh-TW" altLang="en-US" b="1" dirty="0" smtClean="0">
                <a:latin typeface="+mj-lt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（不會訂正的題目除外）</a:t>
            </a:r>
            <a:endParaRPr lang="zh-TW" altLang="en-US" b="1" dirty="0">
              <a:latin typeface="+mj-lt"/>
              <a:ea typeface="標楷體" panose="03000509000000000000" pitchFamily="65" charset="-120"/>
              <a:cs typeface="Arial Unicode MS" panose="020B0604020202020204" pitchFamily="34" charset="-120"/>
              <a:sym typeface="Wingdings 2" panose="05020102010507070707" pitchFamily="18" charset="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55576" y="2573392"/>
            <a:ext cx="7560840" cy="4157649"/>
          </a:xfrm>
          <a:prstGeom prst="rect">
            <a:avLst/>
          </a:prstGeom>
          <a:solidFill>
            <a:srgbClr val="00B0F0"/>
          </a:solidFill>
          <a:ln w="4127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 lIns="144000" tIns="108000" rIns="144000" bIns="108000">
            <a:spAutoFit/>
          </a:bodyPr>
          <a:lstStyle/>
          <a:p>
            <a:pPr algn="ctr">
              <a:spcBef>
                <a:spcPts val="0"/>
              </a:spcBef>
            </a:pPr>
            <a:r>
              <a:rPr lang="zh-TW" altLang="en-US" sz="3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缺交時該怎麼辦？</a:t>
            </a:r>
          </a:p>
          <a:p>
            <a:pPr>
              <a:spcBef>
                <a:spcPts val="0"/>
              </a:spcBef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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缺交時只要主動蓋好豬頭章就</a:t>
            </a:r>
            <a:r>
              <a:rPr lang="en-US" altLang="zh-TW" sz="3200" b="1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OK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</a:p>
          <a:p>
            <a:pPr>
              <a:spcBef>
                <a:spcPts val="0"/>
              </a:spcBef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下課時間留在教室補功課，不得聊天。</a:t>
            </a:r>
          </a:p>
          <a:p>
            <a:pPr>
              <a:spcBef>
                <a:spcPts val="0"/>
              </a:spcBef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補完功課後找學藝或老師消功課，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老師 </a:t>
            </a:r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>
              <a:spcBef>
                <a:spcPts val="0"/>
              </a:spcBef>
            </a:pP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在豬頭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章上簽名，</a:t>
            </a:r>
          </a:p>
          <a:p>
            <a:pPr>
              <a:spcBef>
                <a:spcPts val="0"/>
              </a:spcBef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學生擦去黑板上號碼，即可下課。</a:t>
            </a:r>
          </a:p>
          <a:p>
            <a:pPr>
              <a:spcBef>
                <a:spcPts val="0"/>
              </a:spcBef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只要依上述步驟，是沒有處分的。</a:t>
            </a:r>
          </a:p>
          <a:p>
            <a:pPr>
              <a:spcBef>
                <a:spcPts val="0"/>
              </a:spcBef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例外：假日隔天不能缺交！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3755" y="53914"/>
            <a:ext cx="8229600" cy="1143000"/>
          </a:xfrm>
        </p:spPr>
        <p:txBody>
          <a:bodyPr/>
          <a:lstStyle/>
          <a:p>
            <a:r>
              <a:rPr lang="en-US" altLang="zh-TW" sz="5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B</a:t>
            </a:r>
            <a:r>
              <a:rPr lang="en-US" altLang="zh-TW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.</a:t>
            </a:r>
            <a:r>
              <a:rPr lang="zh-TW" altLang="en-US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大家</a:t>
            </a:r>
            <a:r>
              <a:rPr lang="zh-TW" altLang="en-US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都會</a:t>
            </a:r>
            <a:r>
              <a:rPr lang="en-US" altLang="zh-TW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『</a:t>
            </a:r>
            <a:r>
              <a:rPr lang="zh-TW" altLang="en-US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有口難言</a:t>
            </a:r>
            <a:r>
              <a:rPr lang="en-US" altLang="zh-TW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』</a:t>
            </a:r>
            <a:endParaRPr lang="zh-TW" altLang="en-US" sz="5400" b="1" dirty="0">
              <a:ln w="22225">
                <a:solidFill>
                  <a:srgbClr val="0070C0"/>
                </a:solidFill>
                <a:prstDash val="solid"/>
              </a:ln>
              <a:solidFill>
                <a:srgbClr val="3FCD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31</a:t>
            </a:fld>
            <a:endParaRPr lang="en-US" altLang="zh-TW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72492933"/>
              </p:ext>
            </p:extLst>
          </p:nvPr>
        </p:nvGraphicFramePr>
        <p:xfrm>
          <a:off x="-108520" y="1247072"/>
          <a:ext cx="5101083" cy="4082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圓角矩形 6"/>
          <p:cNvSpPr/>
          <p:nvPr/>
        </p:nvSpPr>
        <p:spPr>
          <a:xfrm>
            <a:off x="1835696" y="2132856"/>
            <a:ext cx="1440160" cy="1694125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</a:t>
            </a:r>
            <a:endParaRPr lang="en-US" altLang="zh-TW" sz="32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信任</a:t>
            </a:r>
            <a:endParaRPr lang="en-US" altLang="zh-TW" sz="32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</a:t>
            </a:r>
            <a:endParaRPr lang="zh-TW" altLang="en-US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457200" y="5329429"/>
            <a:ext cx="8342711" cy="1348259"/>
          </a:xfrm>
          <a:prstGeom prst="roundRect">
            <a:avLst/>
          </a:prstGeom>
          <a:solidFill>
            <a:srgbClr val="3FCD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500"/>
              </a:lnSpc>
            </a:pPr>
            <a:r>
              <a:rPr lang="en-US" altLang="zh-TW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老師不是萬能，教育現場我無法單打獨鬥～</a:t>
            </a:r>
            <a:endParaRPr lang="en-US" altLang="zh-TW" sz="28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500"/>
              </a:lnSpc>
            </a:pPr>
            <a:r>
              <a:rPr lang="en-US" altLang="zh-TW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也會犯錯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，我願與家長、孩子共同成長！</a:t>
            </a:r>
            <a:endParaRPr lang="en-US" altLang="zh-TW" sz="28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500"/>
              </a:lnSpc>
            </a:pPr>
            <a:r>
              <a:rPr lang="en-US" altLang="zh-TW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家長您應該信任我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值得花時間進行雙向溝通！</a:t>
            </a:r>
            <a:endParaRPr lang="zh-TW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六邊形 2"/>
          <p:cNvSpPr/>
          <p:nvPr/>
        </p:nvSpPr>
        <p:spPr>
          <a:xfrm>
            <a:off x="6115439" y="1129329"/>
            <a:ext cx="1512168" cy="1152128"/>
          </a:xfrm>
          <a:prstGeom prst="hexagon">
            <a:avLst/>
          </a:prstGeom>
          <a:solidFill>
            <a:srgbClr val="AFC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人質說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貼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標籤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六邊形 8"/>
          <p:cNvSpPr/>
          <p:nvPr/>
        </p:nvSpPr>
        <p:spPr>
          <a:xfrm>
            <a:off x="7489391" y="1829947"/>
            <a:ext cx="1512168" cy="1152128"/>
          </a:xfrm>
          <a:prstGeom prst="hexagon">
            <a:avLst/>
          </a:prstGeom>
          <a:solidFill>
            <a:srgbClr val="89B9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餐桌上的學問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六邊形 9"/>
          <p:cNvSpPr/>
          <p:nvPr/>
        </p:nvSpPr>
        <p:spPr>
          <a:xfrm>
            <a:off x="4739121" y="3122215"/>
            <a:ext cx="1512168" cy="1152128"/>
          </a:xfrm>
          <a:prstGeom prst="hexagon">
            <a:avLst/>
          </a:prstGeom>
          <a:solidFill>
            <a:srgbClr val="005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醫師與教師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六邊形 10"/>
          <p:cNvSpPr/>
          <p:nvPr/>
        </p:nvSpPr>
        <p:spPr>
          <a:xfrm>
            <a:off x="6107899" y="3789315"/>
            <a:ext cx="1512168" cy="1152128"/>
          </a:xfrm>
          <a:prstGeom prst="hexagon">
            <a:avLst/>
          </a:prstGeom>
          <a:solidFill>
            <a:srgbClr val="00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找碴說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藉機報復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惹人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嫌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六邊形 11"/>
          <p:cNvSpPr/>
          <p:nvPr/>
        </p:nvSpPr>
        <p:spPr>
          <a:xfrm>
            <a:off x="7466928" y="3138415"/>
            <a:ext cx="1512168" cy="1152128"/>
          </a:xfrm>
          <a:prstGeom prst="hexagon">
            <a:avLst/>
          </a:prstGeom>
          <a:solidFill>
            <a:srgbClr val="3B8A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伴侶的長輩學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六邊形 12"/>
          <p:cNvSpPr/>
          <p:nvPr/>
        </p:nvSpPr>
        <p:spPr>
          <a:xfrm>
            <a:off x="4739121" y="1798608"/>
            <a:ext cx="1512168" cy="1152128"/>
          </a:xfrm>
          <a:prstGeom prst="hexagon">
            <a:avLst/>
          </a:prstGeom>
          <a:solidFill>
            <a:srgbClr val="002D7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晏子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賣酒老闆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六邊形 15"/>
          <p:cNvSpPr/>
          <p:nvPr/>
        </p:nvSpPr>
        <p:spPr>
          <a:xfrm>
            <a:off x="6117665" y="2452842"/>
            <a:ext cx="1512168" cy="1152128"/>
          </a:xfrm>
          <a:prstGeom prst="hexagon">
            <a:avLst/>
          </a:prstGeom>
          <a:solidFill>
            <a:srgbClr val="00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700"/>
              </a:lnSpc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尊重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700"/>
              </a:lnSpc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信任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700"/>
              </a:lnSpc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聆聽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14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328807304"/>
              </p:ext>
            </p:extLst>
          </p:nvPr>
        </p:nvGraphicFramePr>
        <p:xfrm>
          <a:off x="2771800" y="162428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C</a:t>
            </a:r>
            <a:r>
              <a:rPr lang="en-US" altLang="zh-TW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.</a:t>
            </a:r>
            <a:r>
              <a:rPr lang="zh-TW" altLang="en-US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魚與熊掌的學業難題</a:t>
            </a:r>
            <a:endParaRPr lang="zh-TW" altLang="en-US" sz="5400" b="1" dirty="0">
              <a:ln w="22225">
                <a:solidFill>
                  <a:srgbClr val="0070C0"/>
                </a:solidFill>
                <a:prstDash val="solid"/>
              </a:ln>
              <a:solidFill>
                <a:srgbClr val="3FCD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32</a:t>
            </a:fld>
            <a:endParaRPr lang="en-US" altLang="zh-TW"/>
          </a:p>
        </p:txBody>
      </p:sp>
      <p:sp>
        <p:nvSpPr>
          <p:cNvPr id="5" name="圓角矩形 4"/>
          <p:cNvSpPr/>
          <p:nvPr/>
        </p:nvSpPr>
        <p:spPr>
          <a:xfrm>
            <a:off x="755576" y="1398700"/>
            <a:ext cx="1728192" cy="115212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保安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宮的故事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55576" y="4023465"/>
            <a:ext cx="1728192" cy="115212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作業份量費思量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 6">
            <a:hlinkClick r:id="rId7"/>
          </p:cNvPr>
          <p:cNvSpPr/>
          <p:nvPr/>
        </p:nvSpPr>
        <p:spPr>
          <a:xfrm>
            <a:off x="755576" y="2708920"/>
            <a:ext cx="1728192" cy="115212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史記故事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專題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報告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755576" y="5331222"/>
            <a:ext cx="1728192" cy="115212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跳繩與扯鈴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4487652" y="3268221"/>
            <a:ext cx="2664296" cy="69006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快樂學習！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274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C</a:t>
            </a:r>
            <a:r>
              <a:rPr lang="en-US" altLang="zh-TW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.</a:t>
            </a:r>
            <a:r>
              <a:rPr lang="zh-TW" altLang="en-US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魚與熊掌的學業難題</a:t>
            </a:r>
            <a:endParaRPr lang="zh-TW" altLang="en-US" sz="5400" b="1" dirty="0">
              <a:ln w="22225">
                <a:solidFill>
                  <a:srgbClr val="0070C0"/>
                </a:solidFill>
                <a:prstDash val="solid"/>
              </a:ln>
              <a:solidFill>
                <a:srgbClr val="3FCD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33</a:t>
            </a:fld>
            <a:endParaRPr lang="en-US" altLang="zh-TW"/>
          </a:p>
        </p:txBody>
      </p:sp>
      <p:graphicFrame>
        <p:nvGraphicFramePr>
          <p:cNvPr id="15" name="資料庫圖表 14"/>
          <p:cNvGraphicFramePr/>
          <p:nvPr>
            <p:extLst>
              <p:ext uri="{D42A27DB-BD31-4B8C-83A1-F6EECF244321}">
                <p14:modId xmlns:p14="http://schemas.microsoft.com/office/powerpoint/2010/main" val="3112960060"/>
              </p:ext>
            </p:extLst>
          </p:nvPr>
        </p:nvGraphicFramePr>
        <p:xfrm>
          <a:off x="2771800" y="158125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圓角矩形 12"/>
          <p:cNvSpPr/>
          <p:nvPr/>
        </p:nvSpPr>
        <p:spPr>
          <a:xfrm>
            <a:off x="4543290" y="3212976"/>
            <a:ext cx="2664296" cy="69006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快樂學習？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1043608" y="1844824"/>
            <a:ext cx="1728192" cy="1152128"/>
          </a:xfrm>
          <a:prstGeom prst="roundRect">
            <a:avLst/>
          </a:prstGeom>
          <a:solidFill>
            <a:srgbClr val="9966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訂正的細膩度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1064859" y="3212976"/>
            <a:ext cx="1728192" cy="1152128"/>
          </a:xfrm>
          <a:prstGeom prst="roundRect">
            <a:avLst/>
          </a:prstGeom>
          <a:solidFill>
            <a:srgbClr val="9966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作業的品質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1064859" y="4581128"/>
            <a:ext cx="1728192" cy="1152128"/>
          </a:xfrm>
          <a:prstGeom prst="roundRect">
            <a:avLst/>
          </a:prstGeom>
          <a:solidFill>
            <a:srgbClr val="9966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消失的學習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084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C</a:t>
            </a:r>
            <a:r>
              <a:rPr lang="en-US" altLang="zh-TW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.</a:t>
            </a:r>
            <a:r>
              <a:rPr lang="zh-TW" altLang="en-US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魚與熊掌的學業難題</a:t>
            </a:r>
            <a:endParaRPr lang="zh-TW" altLang="en-US" sz="5400" b="1" dirty="0">
              <a:ln w="22225">
                <a:solidFill>
                  <a:srgbClr val="0070C0"/>
                </a:solidFill>
                <a:prstDash val="solid"/>
              </a:ln>
              <a:solidFill>
                <a:srgbClr val="3FCD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34</a:t>
            </a:fld>
            <a:endParaRPr lang="en-US" altLang="zh-TW"/>
          </a:p>
        </p:txBody>
      </p:sp>
      <p:sp>
        <p:nvSpPr>
          <p:cNvPr id="16" name="圓角矩形 15"/>
          <p:cNvSpPr/>
          <p:nvPr/>
        </p:nvSpPr>
        <p:spPr>
          <a:xfrm>
            <a:off x="606388" y="5301208"/>
            <a:ext cx="7931224" cy="1152128"/>
          </a:xfrm>
          <a:prstGeom prst="roundRect">
            <a:avLst/>
          </a:prstGeom>
          <a:solidFill>
            <a:srgbClr val="9966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歷經挫折、挑戰與辛苦的耕耘，將來所採摘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豐收果實，滋味將更為甜美！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596770" y="3847307"/>
            <a:ext cx="7931224" cy="1152128"/>
          </a:xfrm>
          <a:prstGeom prst="roundRect">
            <a:avLst/>
          </a:prstGeom>
          <a:solidFill>
            <a:srgbClr val="9966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快樂是一種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心境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的修煉，</a:t>
            </a:r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學習＝辛苦≠痛苦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606388" y="2399428"/>
            <a:ext cx="7931224" cy="1152128"/>
          </a:xfrm>
          <a:prstGeom prst="roundRect">
            <a:avLst/>
          </a:prstGeom>
          <a:solidFill>
            <a:srgbClr val="9966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隨心所欲才擁有的快樂，勢將承擔後果！有所法度的快樂，方能永恆～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06388" y="1456447"/>
            <a:ext cx="3613206" cy="690066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人性思考的彈性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499992" y="1437515"/>
            <a:ext cx="4028002" cy="69006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價值觀多元的尊重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488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07893" y="1381068"/>
            <a:ext cx="8291587" cy="5121695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21600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spcBef>
                <a:spcPts val="2400"/>
              </a:spcBef>
              <a:buFontTx/>
              <a:buNone/>
            </a:pPr>
            <a:r>
              <a:rPr lang="en-US" altLang="zh-TW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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關於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作業量與作業的問題</a:t>
            </a:r>
          </a:p>
          <a:p>
            <a:pPr>
              <a:lnSpc>
                <a:spcPts val="4500"/>
              </a:lnSpc>
              <a:spcBef>
                <a:spcPct val="0"/>
              </a:spcBef>
              <a:buFontTx/>
              <a:buNone/>
            </a:pP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  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目標：</a:t>
            </a:r>
            <a:r>
              <a:rPr lang="en-US" altLang="zh-TW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1.5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小時完成為宜。不超過</a:t>
            </a:r>
            <a:r>
              <a:rPr lang="en-US" altLang="zh-TW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2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小時。</a:t>
            </a:r>
          </a:p>
          <a:p>
            <a:pPr>
              <a:lnSpc>
                <a:spcPts val="4500"/>
              </a:lnSpc>
              <a:spcBef>
                <a:spcPct val="0"/>
              </a:spcBef>
              <a:buFontTx/>
              <a:buNone/>
            </a:pP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  可在課餘、課堂上自由時間寫。</a:t>
            </a:r>
          </a:p>
          <a:p>
            <a:pPr>
              <a:lnSpc>
                <a:spcPts val="4500"/>
              </a:lnSpc>
              <a:spcBef>
                <a:spcPct val="0"/>
              </a:spcBef>
              <a:buFontTx/>
              <a:buNone/>
            </a:pP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  有特殊需要，早修、午休可寫（向老師說明）</a:t>
            </a:r>
          </a:p>
          <a:p>
            <a:pPr>
              <a:lnSpc>
                <a:spcPts val="4500"/>
              </a:lnSpc>
              <a:spcBef>
                <a:spcPct val="0"/>
              </a:spcBef>
              <a:buFontTx/>
              <a:buNone/>
            </a:pP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  若寫作業時間太晚</a:t>
            </a:r>
            <a:r>
              <a:rPr lang="en-US" altLang="zh-TW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(10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點</a:t>
            </a:r>
            <a:r>
              <a:rPr lang="en-US" altLang="zh-TW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)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，建議隔天到校補</a:t>
            </a:r>
          </a:p>
          <a:p>
            <a:pPr>
              <a:lnSpc>
                <a:spcPts val="4500"/>
              </a:lnSpc>
              <a:spcBef>
                <a:spcPct val="0"/>
              </a:spcBef>
              <a:buFontTx/>
              <a:buNone/>
            </a:pP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  衡量各人情況，可調整作業量與要求標準。</a:t>
            </a:r>
          </a:p>
          <a:p>
            <a:pPr>
              <a:lnSpc>
                <a:spcPts val="4500"/>
              </a:lnSpc>
              <a:spcBef>
                <a:spcPct val="0"/>
              </a:spcBef>
              <a:buFontTx/>
              <a:buNone/>
            </a:pP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    請與老師討論、改善計畫、調整、追上進度  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3" panose="05040102010807070707" pitchFamily="18" charset="2"/>
              </a:rPr>
              <a:t>老師</a:t>
            </a:r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  <a:sym typeface="Wingdings 2" panose="05020102010507070707" pitchFamily="18" charset="2"/>
              </a:rPr>
              <a:t>在意的是作業態度！</a:t>
            </a: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</a:t>
            </a:r>
            <a:endParaRPr lang="zh-TW" altLang="en-US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C</a:t>
            </a:r>
            <a:r>
              <a:rPr lang="en-US" altLang="zh-TW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.</a:t>
            </a:r>
            <a:r>
              <a:rPr lang="zh-TW" altLang="en-US" sz="5400" b="1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魚與熊掌的學業難題</a:t>
            </a:r>
            <a:endParaRPr lang="zh-TW" altLang="en-US" sz="5400" b="1" dirty="0">
              <a:ln w="22225">
                <a:solidFill>
                  <a:srgbClr val="0070C0"/>
                </a:solidFill>
                <a:prstDash val="solid"/>
              </a:ln>
              <a:solidFill>
                <a:srgbClr val="3FCD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30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D907E-848C-4868-815C-8FFE33C9D57A}" type="slidenum">
              <a:rPr lang="en-US" altLang="zh-TW"/>
              <a:pPr/>
              <a:t>36</a:t>
            </a:fld>
            <a:endParaRPr lang="en-US" altLang="zh-TW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zh-TW" altLang="en-US" sz="5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3FCD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希望與爸媽們建立的默契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106" y="1247716"/>
            <a:ext cx="8713788" cy="4475566"/>
          </a:xfrm>
          <a:solidFill>
            <a:srgbClr val="6DA8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buFontTx/>
              <a:buNone/>
            </a:pPr>
            <a:r>
              <a:rPr lang="en-US" altLang="zh-TW" sz="2800" b="1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1.</a:t>
            </a:r>
            <a:r>
              <a:rPr lang="zh-TW" altLang="en-US" sz="2800" b="1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讓孩子自己解決問題：</a:t>
            </a:r>
            <a:r>
              <a:rPr lang="zh-TW" altLang="en-US" sz="2800" b="1" dirty="0">
                <a:ea typeface="Arial Unicode MS" panose="020B0604020202020204" pitchFamily="34" charset="-120"/>
                <a:cs typeface="Arial Unicode MS" panose="020B0604020202020204" pitchFamily="34" charset="-120"/>
              </a:rPr>
              <a:t>請孩子自己找老師反應、處理他的問題</a:t>
            </a:r>
            <a:r>
              <a:rPr lang="zh-TW" altLang="en-US" sz="2800" b="1" dirty="0" smtClean="0">
                <a:ea typeface="Arial Unicode MS" panose="020B0604020202020204" pitchFamily="34" charset="-120"/>
                <a:cs typeface="Arial Unicode MS" panose="020B0604020202020204" pitchFamily="34" charset="-120"/>
              </a:rPr>
              <a:t>。（您可適時給予提示）</a:t>
            </a:r>
            <a:endParaRPr lang="zh-TW" altLang="en-US" sz="2800" b="1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>
              <a:buFontTx/>
              <a:buNone/>
            </a:pPr>
            <a:r>
              <a:rPr lang="en-US" altLang="zh-TW" sz="28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2.</a:t>
            </a:r>
            <a:r>
              <a:rPr lang="zh-TW" altLang="en-US" sz="28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協助孩子準時到</a:t>
            </a:r>
            <a:r>
              <a:rPr lang="zh-TW" altLang="en-US" sz="2800" b="1" dirty="0" smtClean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校（包含準時做打掃工作）</a:t>
            </a:r>
            <a:endParaRPr lang="zh-TW" altLang="en-US" sz="2800" b="1" dirty="0">
              <a:solidFill>
                <a:schemeClr val="bg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>
              <a:buNone/>
            </a:pPr>
            <a:r>
              <a:rPr lang="en-US" altLang="zh-TW" sz="2800" b="1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3.</a:t>
            </a:r>
            <a:r>
              <a:rPr lang="zh-TW" altLang="en-US" sz="2800" b="1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與孩子討論學習標準：尊重≠放任</a:t>
            </a:r>
            <a:r>
              <a:rPr lang="zh-TW" altLang="en-US" sz="2800" b="1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。</a:t>
            </a:r>
            <a:r>
              <a:rPr lang="zh-TW" altLang="en-US" sz="2800" b="1" dirty="0">
                <a:ea typeface="Arial Unicode MS" panose="020B0604020202020204" pitchFamily="34" charset="-120"/>
                <a:cs typeface="Arial Unicode MS" panose="020B0604020202020204" pitchFamily="34" charset="-120"/>
              </a:rPr>
              <a:t>我們要鼓勵孩子，但也得督導孩子的學習</a:t>
            </a:r>
            <a:r>
              <a:rPr lang="zh-TW" altLang="en-US" sz="2800" b="1" dirty="0" smtClean="0">
                <a:ea typeface="Arial Unicode MS" panose="020B0604020202020204" pitchFamily="34" charset="-120"/>
                <a:cs typeface="Arial Unicode MS" panose="020B0604020202020204" pitchFamily="34" charset="-120"/>
              </a:rPr>
              <a:t>！</a:t>
            </a:r>
            <a:r>
              <a:rPr lang="zh-TW" altLang="en-US" sz="2800" b="1" dirty="0" smtClean="0">
                <a:ea typeface="Arial Unicode MS" panose="020B0604020202020204" pitchFamily="34" charset="-120"/>
                <a:cs typeface="Arial Unicode MS" panose="020B0604020202020204" pitchFamily="34" charset="-120"/>
              </a:rPr>
              <a:t>家長協助試</a:t>
            </a:r>
            <a:r>
              <a:rPr lang="zh-TW" altLang="en-US" sz="2800" b="1" dirty="0">
                <a:ea typeface="Arial Unicode MS" panose="020B0604020202020204" pitchFamily="34" charset="-120"/>
                <a:cs typeface="Arial Unicode MS" panose="020B0604020202020204" pitchFamily="34" charset="-120"/>
              </a:rPr>
              <a:t>考與</a:t>
            </a:r>
            <a:r>
              <a:rPr lang="zh-TW" altLang="en-US" sz="2800" b="1" dirty="0" smtClean="0">
                <a:ea typeface="Arial Unicode MS" panose="020B0604020202020204" pitchFamily="34" charset="-120"/>
                <a:cs typeface="Arial Unicode MS" panose="020B0604020202020204" pitchFamily="34" charset="-120"/>
              </a:rPr>
              <a:t>補考工作。</a:t>
            </a:r>
            <a:endParaRPr lang="zh-TW" altLang="en-US" sz="2800" b="1" dirty="0"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>
              <a:buFontTx/>
              <a:buNone/>
            </a:pPr>
            <a:r>
              <a:rPr lang="en-US" altLang="zh-TW" sz="28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4.</a:t>
            </a:r>
            <a:r>
              <a:rPr kumimoji="0" lang="zh-TW" altLang="en-US" sz="2800" b="1" dirty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豬頭章與訂正</a:t>
            </a:r>
            <a:r>
              <a:rPr kumimoji="0" lang="zh-TW" altLang="en-US" sz="2800" b="1" dirty="0" smtClean="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的協助與督導</a:t>
            </a:r>
            <a:endParaRPr kumimoji="0" lang="zh-TW" altLang="en-US" sz="2800" b="1" dirty="0">
              <a:solidFill>
                <a:schemeClr val="bg1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>
              <a:buFontTx/>
              <a:buNone/>
            </a:pPr>
            <a:r>
              <a:rPr kumimoji="0" lang="en-US" altLang="zh-TW" sz="2800" b="1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5.</a:t>
            </a:r>
            <a:r>
              <a:rPr lang="zh-TW" altLang="en-US" sz="2800" b="1" dirty="0">
                <a:ea typeface="Arial Unicode MS" panose="020B0604020202020204" pitchFamily="34" charset="-120"/>
                <a:cs typeface="Arial Unicode MS" panose="020B0604020202020204" pitchFamily="34" charset="-120"/>
              </a:rPr>
              <a:t>您的困難與疑惑要讓老師知道，才能幫助您的孩子解決問題</a:t>
            </a:r>
            <a:r>
              <a:rPr lang="zh-TW" altLang="en-US" sz="2800" b="1" dirty="0" smtClean="0">
                <a:ea typeface="Arial Unicode MS" panose="020B0604020202020204" pitchFamily="34" charset="-120"/>
                <a:cs typeface="Arial Unicode MS" panose="020B0604020202020204" pitchFamily="34" charset="-120"/>
              </a:rPr>
              <a:t>。有問題請直接向老師反應！</a:t>
            </a:r>
            <a:endParaRPr lang="zh-TW" altLang="en-US" sz="2800" b="1" dirty="0"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>
              <a:buFontTx/>
              <a:buNone/>
            </a:pPr>
            <a:r>
              <a:rPr kumimoji="0" lang="en-US" altLang="zh-TW" sz="2800" b="1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6.</a:t>
            </a:r>
            <a:r>
              <a:rPr lang="zh-TW" altLang="en-US" sz="2800" b="1" dirty="0">
                <a:ea typeface="Arial Unicode MS" panose="020B0604020202020204" pitchFamily="34" charset="-120"/>
                <a:cs typeface="Arial Unicode MS" panose="020B0604020202020204" pitchFamily="34" charset="-120"/>
              </a:rPr>
              <a:t>不代寫功課</a:t>
            </a:r>
            <a:r>
              <a:rPr lang="zh-TW" altLang="en-US" sz="2800" b="1" dirty="0" smtClean="0">
                <a:ea typeface="Arial Unicode MS" panose="020B0604020202020204" pitchFamily="34" charset="-120"/>
                <a:cs typeface="Arial Unicode MS" panose="020B0604020202020204" pitchFamily="34" charset="-120"/>
              </a:rPr>
              <a:t>、不讓孩子抄解答。注意孩子作業假象</a:t>
            </a:r>
            <a:endParaRPr lang="zh-TW" altLang="en-US" sz="2800" b="1" dirty="0"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215106" y="5949196"/>
            <a:ext cx="8605366" cy="79208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教育可以是改變人生命運的關鍵鑰匙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69239" y="1490145"/>
            <a:ext cx="6074761" cy="194421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TW" altLang="en-US" sz="105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66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討論事項</a:t>
            </a:r>
            <a:endParaRPr lang="zh-TW" altLang="en-US" sz="10500" b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0066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953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057A0-D422-47FB-82B6-1334B067BEF7}" type="slidenum">
              <a:rPr lang="en-US" altLang="zh-TW"/>
              <a:pPr/>
              <a:t>38</a:t>
            </a:fld>
            <a:endParaRPr lang="en-US" altLang="zh-TW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80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討論事項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83357"/>
            <a:ext cx="8229600" cy="4525963"/>
          </a:xfrm>
        </p:spPr>
        <p:txBody>
          <a:bodyPr/>
          <a:lstStyle/>
          <a:p>
            <a:r>
              <a:rPr lang="zh-TW" altLang="en-US" sz="4800" dirty="0">
                <a:ea typeface="Arial Unicode MS" panose="020B0604020202020204" pitchFamily="34" charset="-120"/>
                <a:cs typeface="Arial Unicode MS" panose="020B0604020202020204" pitchFamily="34" charset="-120"/>
              </a:rPr>
              <a:t>籌組班親會？</a:t>
            </a:r>
          </a:p>
          <a:p>
            <a:r>
              <a:rPr lang="zh-TW" altLang="en-US" sz="4800" dirty="0">
                <a:ea typeface="Arial Unicode MS" panose="020B0604020202020204" pitchFamily="34" charset="-120"/>
                <a:cs typeface="Arial Unicode MS" panose="020B0604020202020204" pitchFamily="34" charset="-120"/>
              </a:rPr>
              <a:t>家長會</a:t>
            </a:r>
            <a:r>
              <a:rPr lang="en-US" altLang="zh-TW" sz="4800" dirty="0">
                <a:ea typeface="Arial Unicode MS" panose="020B0604020202020204" pitchFamily="34" charset="-120"/>
                <a:cs typeface="Arial Unicode MS" panose="020B0604020202020204" pitchFamily="34" charset="-120"/>
              </a:rPr>
              <a:t>——</a:t>
            </a:r>
            <a:r>
              <a:rPr lang="zh-TW" altLang="en-US" sz="4800" dirty="0">
                <a:ea typeface="Arial Unicode MS" panose="020B0604020202020204" pitchFamily="34" charset="-120"/>
                <a:cs typeface="Arial Unicode MS" panose="020B0604020202020204" pitchFamily="34" charset="-120"/>
              </a:rPr>
              <a:t>班級家長代表</a:t>
            </a:r>
          </a:p>
          <a:p>
            <a:r>
              <a:rPr lang="zh-TW" altLang="en-US" sz="4800" dirty="0">
                <a:ea typeface="Arial Unicode MS" panose="020B0604020202020204" pitchFamily="34" charset="-120"/>
                <a:cs typeface="Arial Unicode MS" panose="020B0604020202020204" pitchFamily="34" charset="-120"/>
              </a:rPr>
              <a:t>班級費</a:t>
            </a:r>
            <a:r>
              <a:rPr lang="zh-TW" altLang="en-US" sz="4800" dirty="0" smtClean="0">
                <a:ea typeface="Arial Unicode MS" panose="020B0604020202020204" pitchFamily="34" charset="-120"/>
                <a:cs typeface="Arial Unicode MS" panose="020B0604020202020204" pitchFamily="34" charset="-120"/>
              </a:rPr>
              <a:t>？</a:t>
            </a:r>
            <a:endParaRPr lang="en-US" altLang="zh-TW" sz="4800" dirty="0" smtClean="0"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4800" dirty="0">
                <a:ea typeface="Arial Unicode MS" panose="020B0604020202020204" pitchFamily="34" charset="-120"/>
                <a:cs typeface="Arial Unicode MS" panose="020B0604020202020204" pitchFamily="34" charset="-120"/>
              </a:rPr>
              <a:t>校慶園遊</a:t>
            </a:r>
            <a:r>
              <a:rPr lang="zh-TW" altLang="en-US" sz="4800" dirty="0" smtClean="0">
                <a:ea typeface="Arial Unicode MS" panose="020B0604020202020204" pitchFamily="34" charset="-120"/>
                <a:cs typeface="Arial Unicode MS" panose="020B0604020202020204" pitchFamily="34" charset="-120"/>
              </a:rPr>
              <a:t>會攤位</a:t>
            </a:r>
            <a:endParaRPr lang="en-US" altLang="zh-TW" sz="4800" dirty="0"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4800" dirty="0" smtClean="0">
                <a:ea typeface="Arial Unicode MS" panose="020B0604020202020204" pitchFamily="34" charset="-120"/>
                <a:cs typeface="Arial Unicode MS" panose="020B0604020202020204" pitchFamily="34" charset="-120"/>
              </a:rPr>
              <a:t>讀報教育希望大家支持</a:t>
            </a:r>
            <a:endParaRPr lang="en-US" altLang="zh-TW" sz="4800" dirty="0" smtClean="0"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1C94-C315-4041-A6DC-66387B78AFC9}" type="slidenum">
              <a:rPr lang="en-US" altLang="zh-TW"/>
              <a:pPr/>
              <a:t>39</a:t>
            </a:fld>
            <a:endParaRPr lang="en-US" altLang="zh-TW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6732240" cy="266429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TW" altLang="en-US" sz="80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66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親師意見交流</a:t>
            </a:r>
            <a:r>
              <a:rPr lang="en-US" altLang="zh-TW" sz="80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66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/>
            </a:r>
            <a:br>
              <a:rPr lang="en-US" altLang="zh-TW" sz="80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66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</a:br>
            <a:r>
              <a:rPr lang="zh-TW" altLang="en-US" sz="80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66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與建議</a:t>
            </a:r>
            <a:r>
              <a:rPr lang="zh-TW" altLang="en-US" sz="80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66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事項</a:t>
            </a:r>
            <a:endParaRPr lang="zh-TW" altLang="en-US" sz="8000" b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0066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6DB8-2EEA-4124-9602-042D608E3730}" type="slidenum">
              <a:rPr lang="en-US" altLang="zh-TW"/>
              <a:pPr/>
              <a:t>4</a:t>
            </a:fld>
            <a:endParaRPr lang="en-US" altLang="zh-TW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導師簡歷</a:t>
            </a:r>
            <a:r>
              <a:rPr lang="en-US" altLang="zh-TW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-1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288591" y="1542562"/>
            <a:ext cx="8568952" cy="4675658"/>
          </a:xfrm>
          <a:prstGeom prst="roundRect">
            <a:avLst>
              <a:gd name="adj" fmla="val 5465"/>
            </a:avLst>
          </a:prstGeom>
          <a:solidFill>
            <a:srgbClr val="CC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800"/>
              </a:lnSpc>
            </a:pP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1.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臺中師院社會科教育學系</a:t>
            </a:r>
          </a:p>
          <a:p>
            <a:pPr>
              <a:lnSpc>
                <a:spcPts val="4800"/>
              </a:lnSpc>
            </a:pP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2.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臺中教育大學區域與社會發展研究所</a:t>
            </a:r>
            <a:endParaRPr lang="en-US" altLang="zh-TW" sz="3200" dirty="0" smtClean="0">
              <a:solidFill>
                <a:schemeClr val="tx1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 marL="0" indent="0">
              <a:lnSpc>
                <a:spcPts val="4800"/>
              </a:lnSpc>
              <a:buNone/>
            </a:pP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  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（畢業論文主題：台灣區域發展史）</a:t>
            </a:r>
          </a:p>
          <a:p>
            <a:pPr>
              <a:lnSpc>
                <a:spcPts val="4800"/>
              </a:lnSpc>
            </a:pP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3.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農委會特有生物研究及保育中心義務解說員</a:t>
            </a:r>
          </a:p>
          <a:p>
            <a:pPr>
              <a:lnSpc>
                <a:spcPts val="4800"/>
              </a:lnSpc>
            </a:pP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4.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雪霸國家公園義務解說員</a:t>
            </a:r>
          </a:p>
          <a:p>
            <a:pPr>
              <a:lnSpc>
                <a:spcPts val="4800"/>
              </a:lnSpc>
            </a:pP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5.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臺中教育大學辯論社指導老師</a:t>
            </a:r>
          </a:p>
          <a:p>
            <a:pPr>
              <a:lnSpc>
                <a:spcPts val="4800"/>
              </a:lnSpc>
            </a:pP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6.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中區大專盃辯論賽裁判</a:t>
            </a:r>
            <a:endParaRPr lang="zh-TW" altLang="en-US" sz="3200" dirty="0">
              <a:solidFill>
                <a:schemeClr val="tx1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6DB8-2EEA-4124-9602-042D608E3730}" type="slidenum">
              <a:rPr lang="en-US" altLang="zh-TW"/>
              <a:pPr/>
              <a:t>5</a:t>
            </a:fld>
            <a:endParaRPr lang="en-US" altLang="zh-TW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導師簡歷</a:t>
            </a:r>
            <a:r>
              <a:rPr lang="en-US" altLang="zh-TW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-2</a:t>
            </a:r>
            <a:endParaRPr lang="en-US" altLang="zh-TW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288591" y="1519721"/>
            <a:ext cx="8568952" cy="5020666"/>
          </a:xfrm>
          <a:prstGeom prst="roundRect">
            <a:avLst>
              <a:gd name="adj" fmla="val 5465"/>
            </a:avLst>
          </a:prstGeom>
          <a:solidFill>
            <a:srgbClr val="CC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200"/>
              </a:lnSpc>
            </a:pP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2" panose="05020102010507070707" pitchFamily="18" charset="2"/>
              </a:rPr>
              <a:t>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教學資歷：高年級導師 </a:t>
            </a: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10 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年</a:t>
            </a:r>
            <a:endParaRPr lang="en-US" altLang="zh-TW" sz="3200" dirty="0" smtClean="0">
              <a:solidFill>
                <a:schemeClr val="tx1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>
              <a:lnSpc>
                <a:spcPts val="4200"/>
              </a:lnSpc>
              <a:buFontTx/>
              <a:buNone/>
            </a:pP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            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生教組組長  </a:t>
            </a: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2 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年</a:t>
            </a:r>
            <a:endParaRPr lang="en-US" altLang="zh-TW" sz="3200" dirty="0" smtClean="0">
              <a:solidFill>
                <a:schemeClr val="tx1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>
              <a:lnSpc>
                <a:spcPts val="4200"/>
              </a:lnSpc>
              <a:buFontTx/>
              <a:buNone/>
            </a:pP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            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社會科科任  </a:t>
            </a: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1 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年</a:t>
            </a:r>
          </a:p>
          <a:p>
            <a:pPr>
              <a:lnSpc>
                <a:spcPts val="4200"/>
              </a:lnSpc>
              <a:buFontTx/>
              <a:buNone/>
            </a:pP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2" panose="05020102010507070707" pitchFamily="18" charset="2"/>
              </a:rPr>
              <a:t>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3" panose="05040102010807070707" pitchFamily="18" charset="2"/>
              </a:rPr>
              <a:t>專長</a:t>
            </a:r>
            <a:endParaRPr lang="en-US" altLang="zh-TW" sz="3200" dirty="0" smtClean="0">
              <a:solidFill>
                <a:schemeClr val="tx1"/>
              </a:solidFill>
              <a:latin typeface="華康POP1體W5" panose="040B0509000000000000" pitchFamily="81" charset="-120"/>
              <a:ea typeface="華康POP1體W5" panose="040B0509000000000000" pitchFamily="81" charset="-120"/>
              <a:sym typeface="Wingdings 3" panose="05040102010807070707" pitchFamily="18" charset="2"/>
            </a:endParaRPr>
          </a:p>
          <a:p>
            <a:pPr>
              <a:lnSpc>
                <a:spcPts val="4200"/>
              </a:lnSpc>
              <a:buFontTx/>
              <a:buNone/>
            </a:pPr>
            <a:r>
              <a:rPr lang="en-US" altLang="zh-TW" sz="3200" dirty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3" panose="05040102010807070707" pitchFamily="18" charset="2"/>
              </a:rPr>
              <a:t>  </a:t>
            </a: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3" panose="05040102010807070707" pitchFamily="18" charset="2"/>
              </a:rPr>
              <a:t> </a:t>
            </a: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2" panose="05020102010507070707" pitchFamily="18" charset="2"/>
              </a:rPr>
              <a:t>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3" panose="05040102010807070707" pitchFamily="18" charset="2"/>
              </a:rPr>
              <a:t>歷史教學（中國史、臺灣史）</a:t>
            </a:r>
            <a:endParaRPr lang="en-US" altLang="zh-TW" sz="3200" dirty="0" smtClean="0">
              <a:solidFill>
                <a:schemeClr val="tx1"/>
              </a:solidFill>
              <a:latin typeface="華康POP1體W5" panose="040B0509000000000000" pitchFamily="81" charset="-120"/>
              <a:ea typeface="華康POP1體W5" panose="040B0509000000000000" pitchFamily="81" charset="-120"/>
              <a:sym typeface="Wingdings 3" panose="05040102010807070707" pitchFamily="18" charset="2"/>
            </a:endParaRPr>
          </a:p>
          <a:p>
            <a:pPr>
              <a:lnSpc>
                <a:spcPts val="4200"/>
              </a:lnSpc>
              <a:buFontTx/>
              <a:buNone/>
            </a:pP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3" panose="05040102010807070707" pitchFamily="18" charset="2"/>
              </a:rPr>
              <a:t>   </a:t>
            </a: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2" panose="05020102010507070707" pitchFamily="18" charset="2"/>
              </a:rPr>
              <a:t>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3" panose="05040102010807070707" pitchFamily="18" charset="2"/>
              </a:rPr>
              <a:t>講故事</a:t>
            </a:r>
          </a:p>
          <a:p>
            <a:pPr>
              <a:lnSpc>
                <a:spcPts val="4200"/>
              </a:lnSpc>
              <a:buFontTx/>
              <a:buNone/>
            </a:pP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3" panose="05040102010807070707" pitchFamily="18" charset="2"/>
              </a:rPr>
              <a:t>   </a:t>
            </a: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2" panose="05020102010507070707" pitchFamily="18" charset="2"/>
              </a:rPr>
              <a:t>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3" panose="05040102010807070707" pitchFamily="18" charset="2"/>
              </a:rPr>
              <a:t>自然生態、天文解說</a:t>
            </a:r>
          </a:p>
          <a:p>
            <a:pPr>
              <a:lnSpc>
                <a:spcPts val="4200"/>
              </a:lnSpc>
              <a:buFontTx/>
              <a:buNone/>
            </a:pP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3" panose="05040102010807070707" pitchFamily="18" charset="2"/>
              </a:rPr>
              <a:t>   </a:t>
            </a: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2" panose="05020102010507070707" pitchFamily="18" charset="2"/>
              </a:rPr>
              <a:t>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3" panose="05040102010807070707" pitchFamily="18" charset="2"/>
              </a:rPr>
              <a:t>辯論指導</a:t>
            </a:r>
          </a:p>
          <a:p>
            <a:pPr>
              <a:lnSpc>
                <a:spcPts val="4200"/>
              </a:lnSpc>
              <a:buFontTx/>
              <a:buNone/>
            </a:pP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3" panose="05040102010807070707" pitchFamily="18" charset="2"/>
              </a:rPr>
              <a:t>   </a:t>
            </a:r>
            <a:r>
              <a:rPr lang="en-US" altLang="zh-TW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2" panose="05020102010507070707" pitchFamily="18" charset="2"/>
              </a:rPr>
              <a:t></a:t>
            </a:r>
            <a:r>
              <a:rPr lang="zh-TW" altLang="en-US" sz="3200" dirty="0" smtClean="0">
                <a:solidFill>
                  <a:schemeClr val="tx1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sym typeface="Wingdings 3" panose="05040102010807070707" pitchFamily="18" charset="2"/>
              </a:rPr>
              <a:t>團康遊戲與活動設計</a:t>
            </a:r>
          </a:p>
        </p:txBody>
      </p:sp>
    </p:spTree>
    <p:extLst>
      <p:ext uri="{BB962C8B-B14F-4D97-AF65-F5344CB8AC3E}">
        <p14:creationId xmlns:p14="http://schemas.microsoft.com/office/powerpoint/2010/main" val="81268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49BA-FD78-4F13-A925-4D068F89E9FA}" type="slidenum">
              <a:rPr lang="en-US" altLang="zh-TW"/>
              <a:pPr/>
              <a:t>6</a:t>
            </a:fld>
            <a:endParaRPr lang="en-US" altLang="zh-TW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本學期重要行事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期中考（</a:t>
            </a:r>
            <a:r>
              <a:rPr lang="en-US" altLang="zh-TW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11/3</a:t>
            </a: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、</a:t>
            </a:r>
            <a:r>
              <a:rPr lang="en-US" altLang="zh-TW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11/4</a:t>
            </a: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）</a:t>
            </a:r>
            <a:endParaRPr lang="en-US" altLang="zh-TW" b="1" dirty="0" smtClean="0">
              <a:latin typeface="華康POP1體W5" panose="040B0509000000000000" pitchFamily="81" charset="-120"/>
              <a:ea typeface="華康POP1體W5" panose="040B0509000000000000" pitchFamily="81" charset="-120"/>
              <a:cs typeface="Arial Unicode MS" panose="020B0604020202020204" pitchFamily="34" charset="-120"/>
            </a:endParaRPr>
          </a:p>
          <a:p>
            <a:pPr>
              <a:lnSpc>
                <a:spcPct val="130000"/>
              </a:lnSpc>
            </a:pPr>
            <a:r>
              <a:rPr lang="en-US" altLang="zh-TW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10</a:t>
            </a: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週年校慶活動：</a:t>
            </a:r>
            <a:r>
              <a:rPr lang="en-US" altLang="zh-TW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11</a:t>
            </a: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月中旬～</a:t>
            </a:r>
            <a:r>
              <a:rPr lang="en-US" altLang="zh-TW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11/26</a:t>
            </a: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（六）</a:t>
            </a:r>
          </a:p>
          <a:p>
            <a:pPr>
              <a:lnSpc>
                <a:spcPct val="130000"/>
              </a:lnSpc>
            </a:pP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期末考（</a:t>
            </a:r>
            <a:r>
              <a:rPr lang="en-US" altLang="zh-TW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1/10</a:t>
            </a: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、</a:t>
            </a:r>
            <a:r>
              <a:rPr lang="en-US" altLang="zh-TW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1/11</a:t>
            </a: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）</a:t>
            </a:r>
          </a:p>
          <a:p>
            <a:pPr>
              <a:lnSpc>
                <a:spcPct val="130000"/>
              </a:lnSpc>
            </a:pPr>
            <a:r>
              <a:rPr lang="zh-TW" altLang="en-US" b="1" dirty="0" smtClean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期末同樂會與頒獎典禮（班級活動）</a:t>
            </a:r>
          </a:p>
          <a:p>
            <a:pPr>
              <a:lnSpc>
                <a:spcPct val="130000"/>
              </a:lnSpc>
            </a:pP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戶外</a:t>
            </a:r>
            <a:r>
              <a:rPr lang="zh-TW" altLang="en-US" b="1" dirty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教學</a:t>
            </a: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：暫定劍湖山，下學期</a:t>
            </a:r>
            <a:r>
              <a:rPr lang="en-US" altLang="zh-TW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3</a:t>
            </a:r>
            <a:r>
              <a:rPr lang="zh-TW" altLang="en-US" b="1" dirty="0" smtClean="0">
                <a:latin typeface="華康POP1體W5" panose="040B0509000000000000" pitchFamily="81" charset="-120"/>
                <a:ea typeface="華康POP1體W5" panose="040B0509000000000000" pitchFamily="81" charset="-120"/>
                <a:cs typeface="Arial Unicode MS" panose="020B0604020202020204" pitchFamily="34" charset="-120"/>
              </a:rPr>
              <a:t>月</a:t>
            </a:r>
            <a:endParaRPr lang="zh-TW" altLang="en-US" b="1" dirty="0">
              <a:latin typeface="華康POP1體W5" panose="040B0509000000000000" pitchFamily="81" charset="-120"/>
              <a:ea typeface="華康POP1體W5" panose="040B0509000000000000" pitchFamily="81" charset="-120"/>
              <a:cs typeface="Arial Unicode MS" panose="020B060402020202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47305" y="404664"/>
            <a:ext cx="5796136" cy="331236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TW" altLang="en-US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任課科目</a:t>
            </a:r>
            <a:r>
              <a:rPr lang="en-US" altLang="zh-TW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/>
            </a:r>
            <a:br>
              <a:rPr lang="en-US" altLang="zh-TW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</a:br>
            <a:r>
              <a:rPr lang="zh-TW" altLang="en-US" sz="96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華康粗黑體" panose="020B0709000000000000" pitchFamily="49" charset="-120"/>
                <a:ea typeface="華康粗黑體" panose="020B0709000000000000" pitchFamily="49" charset="-120"/>
              </a:rPr>
              <a:t>教學重點</a:t>
            </a:r>
            <a:endParaRPr lang="zh-TW" altLang="en-US" sz="9600" b="1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808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8</a:t>
            </a:fld>
            <a:endParaRPr lang="en-US" altLang="zh-TW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533081058"/>
              </p:ext>
            </p:extLst>
          </p:nvPr>
        </p:nvGraphicFramePr>
        <p:xfrm>
          <a:off x="611560" y="476672"/>
          <a:ext cx="7674416" cy="562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圓角矩形 13"/>
          <p:cNvSpPr/>
          <p:nvPr/>
        </p:nvSpPr>
        <p:spPr>
          <a:xfrm>
            <a:off x="272304" y="4170295"/>
            <a:ext cx="2029839" cy="1656184"/>
          </a:xfrm>
          <a:prstGeom prst="roundRect">
            <a:avLst>
              <a:gd name="adj" fmla="val 23239"/>
            </a:avLst>
          </a:prstGeom>
          <a:solidFill>
            <a:srgbClr val="FF9933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寫筆記</a:t>
            </a:r>
            <a:endParaRPr lang="en-US" altLang="zh-TW" sz="3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行動學習</a:t>
            </a:r>
            <a:endParaRPr lang="en-US" altLang="zh-TW" sz="30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專題報告</a:t>
            </a:r>
            <a:endParaRPr lang="zh-TW" altLang="en-US" sz="3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圓角矩形 14"/>
          <p:cNvSpPr/>
          <p:nvPr/>
        </p:nvSpPr>
        <p:spPr>
          <a:xfrm rot="240393">
            <a:off x="490265" y="370443"/>
            <a:ext cx="1195060" cy="2753371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預習生字圈詞習作國卷國作</a:t>
            </a:r>
            <a:endParaRPr lang="zh-TW" altLang="en-US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7558432" y="1785780"/>
            <a:ext cx="1066800" cy="2376264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修辭</a:t>
            </a:r>
            <a:endPara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句型</a:t>
            </a:r>
            <a:endParaRPr lang="en-US" altLang="zh-TW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作文</a:t>
            </a:r>
            <a:endPara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閱心</a:t>
            </a:r>
            <a:endParaRPr lang="en-US" altLang="zh-TW" sz="3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日記</a:t>
            </a:r>
            <a:endParaRPr lang="zh-TW" altLang="en-US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6854127" y="4983024"/>
            <a:ext cx="2110361" cy="155637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箱書</a:t>
            </a:r>
            <a:r>
              <a:rPr lang="en-US" altLang="zh-TW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班書行動閱讀</a:t>
            </a:r>
            <a:endPara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課文探究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021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A5EA-3BCB-40CA-9996-9160B72A7597}" type="slidenum">
              <a:rPr lang="en-US" altLang="zh-TW" smtClean="0"/>
              <a:pPr/>
              <a:t>9</a:t>
            </a:fld>
            <a:endParaRPr lang="en-US" altLang="zh-TW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943885942"/>
              </p:ext>
            </p:extLst>
          </p:nvPr>
        </p:nvGraphicFramePr>
        <p:xfrm>
          <a:off x="611560" y="476672"/>
          <a:ext cx="7674416" cy="562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圓角矩形 13"/>
          <p:cNvSpPr/>
          <p:nvPr/>
        </p:nvSpPr>
        <p:spPr>
          <a:xfrm>
            <a:off x="166836" y="4861207"/>
            <a:ext cx="2173855" cy="1656184"/>
          </a:xfrm>
          <a:prstGeom prst="roundRect">
            <a:avLst>
              <a:gd name="adj" fmla="val 23239"/>
            </a:avLst>
          </a:prstGeom>
          <a:solidFill>
            <a:srgbClr val="FF9933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題型筆記</a:t>
            </a:r>
            <a:endParaRPr lang="en-US" altLang="zh-TW" sz="3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精熟練習</a:t>
            </a:r>
            <a:endParaRPr lang="en-US" altLang="zh-TW" sz="3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基礎</a:t>
            </a:r>
            <a:r>
              <a:rPr lang="en-US" altLang="zh-TW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精進</a:t>
            </a:r>
            <a:endParaRPr lang="en-US" altLang="zh-TW" sz="3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圓角矩形 14"/>
          <p:cNvSpPr/>
          <p:nvPr/>
        </p:nvSpPr>
        <p:spPr>
          <a:xfrm rot="240393">
            <a:off x="279188" y="166943"/>
            <a:ext cx="1541851" cy="2907098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數練</a:t>
            </a:r>
            <a:endParaRPr lang="en-US" altLang="zh-TW" sz="3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pPr algn="ctr">
              <a:lnSpc>
                <a:spcPts val="3400"/>
              </a:lnSpc>
            </a:pP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課本</a:t>
            </a:r>
            <a:endParaRPr lang="en-US" altLang="zh-TW" sz="3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pPr algn="ctr">
              <a:lnSpc>
                <a:spcPts val="3400"/>
              </a:lnSpc>
            </a:pP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數習</a:t>
            </a:r>
            <a:endParaRPr lang="zh-TW" altLang="en-US" sz="3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3400"/>
              </a:lnSpc>
            </a:pP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數作</a:t>
            </a:r>
            <a:endParaRPr lang="en-US" altLang="zh-TW" sz="3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pPr algn="ctr">
              <a:lnSpc>
                <a:spcPts val="3400"/>
              </a:lnSpc>
            </a:pP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數黃卷</a:t>
            </a:r>
            <a:endParaRPr lang="en-US" altLang="zh-TW" sz="3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  <a:p>
            <a:pPr algn="ctr">
              <a:lnSpc>
                <a:spcPts val="3400"/>
              </a:lnSpc>
            </a:pPr>
            <a:r>
              <a:rPr lang="en-US" altLang="zh-TW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AB</a:t>
            </a:r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0"/>
              </a:rPr>
              <a:t>卷</a:t>
            </a:r>
            <a:endParaRPr lang="en-US" altLang="zh-TW" sz="3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6319599" y="4996881"/>
            <a:ext cx="2110361" cy="1522802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算式工整</a:t>
            </a:r>
            <a:endPara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正確讀題</a:t>
            </a:r>
            <a:endPara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提昇</a:t>
            </a:r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速度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6372200" y="327068"/>
            <a:ext cx="2005161" cy="1415168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計算快速</a:t>
            </a:r>
            <a:endPara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熟悉技巧</a:t>
            </a:r>
            <a:endPara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正確率高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948264" y="2122953"/>
            <a:ext cx="2005161" cy="1866084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觀念建立</a:t>
            </a:r>
            <a:endPara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閱讀技巧</a:t>
            </a:r>
            <a:endParaRPr lang="en-US" altLang="zh-TW" sz="3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分析歸納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687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蜻蜓設計簡報範本">
  <a:themeElements>
    <a:clrScheme name="蜻蜓設計簡報範本 14">
      <a:dk1>
        <a:srgbClr val="000000"/>
      </a:dk1>
      <a:lt1>
        <a:srgbClr val="FFFFFF"/>
      </a:lt1>
      <a:dk2>
        <a:srgbClr val="3333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蜻蜓設計簡報範本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蜻蜓設計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13">
        <a:dk1>
          <a:srgbClr val="000000"/>
        </a:dk1>
        <a:lt1>
          <a:srgbClr val="FFFFFF"/>
        </a:lt1>
        <a:dk2>
          <a:srgbClr val="FF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14">
        <a:dk1>
          <a:srgbClr val="000000"/>
        </a:dk1>
        <a:lt1>
          <a:srgbClr val="FFFFFF"/>
        </a:lt1>
        <a:dk2>
          <a:srgbClr val="3333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蜻蜓設計簡報範本</Template>
  <TotalTime>1821</TotalTime>
  <Words>1774</Words>
  <Application>Microsoft Office PowerPoint</Application>
  <PresentationFormat>如螢幕大小 (4:3)</PresentationFormat>
  <Paragraphs>326</Paragraphs>
  <Slides>39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8" baseType="lpstr">
      <vt:lpstr>Arial Unicode MS</vt:lpstr>
      <vt:lpstr>華康POP1體W5</vt:lpstr>
      <vt:lpstr>華康粗黑體</vt:lpstr>
      <vt:lpstr>新細明體</vt:lpstr>
      <vt:lpstr>標楷體</vt:lpstr>
      <vt:lpstr>Arial</vt:lpstr>
      <vt:lpstr>Wingdings 2</vt:lpstr>
      <vt:lpstr>Wingdings 3</vt:lpstr>
      <vt:lpstr>蜻蜓設計簡報範本</vt:lpstr>
      <vt:lpstr>班親會報告 班級經營分享</vt:lpstr>
      <vt:lpstr>今日會議流程</vt:lpstr>
      <vt:lpstr>Prologue Thank you for coming.</vt:lpstr>
      <vt:lpstr>導師簡歷-1</vt:lpstr>
      <vt:lpstr>導師簡歷-2</vt:lpstr>
      <vt:lpstr>本學期重要行事</vt:lpstr>
      <vt:lpstr>任課科目 教學重點</vt:lpstr>
      <vt:lpstr>PowerPoint 簡報</vt:lpstr>
      <vt:lpstr>PowerPoint 簡報</vt:lpstr>
      <vt:lpstr>成績計算方式說明</vt:lpstr>
      <vt:lpstr>成績計算方式～畢業成績</vt:lpstr>
      <vt:lpstr>成績計算方式～國語科</vt:lpstr>
      <vt:lpstr>成績計算方式～數學科</vt:lpstr>
      <vt:lpstr>成績計算方式～綜合科</vt:lpstr>
      <vt:lpstr>關於定期評量成績說明</vt:lpstr>
      <vt:lpstr>我的 教育理念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獎懲制度 學生權利</vt:lpstr>
      <vt:lpstr>班級經營～獎勵制度</vt:lpstr>
      <vt:lpstr>班級經營～懲罰原則與方式</vt:lpstr>
      <vt:lpstr>學生權利須知-家長適用</vt:lpstr>
      <vt:lpstr>親師溝通 I Need You</vt:lpstr>
      <vt:lpstr>A</vt:lpstr>
      <vt:lpstr>PowerPoint 簡報</vt:lpstr>
      <vt:lpstr>B.大家都會『有口難言』</vt:lpstr>
      <vt:lpstr>C.魚與熊掌的學業難題</vt:lpstr>
      <vt:lpstr>C.魚與熊掌的學業難題</vt:lpstr>
      <vt:lpstr>C.魚與熊掌的學業難題</vt:lpstr>
      <vt:lpstr>C.魚與熊掌的學業難題</vt:lpstr>
      <vt:lpstr>希望與爸媽們建立的默契</vt:lpstr>
      <vt:lpstr>討論事項</vt:lpstr>
      <vt:lpstr>討論事項</vt:lpstr>
      <vt:lpstr>親師意見交流 與建議事項</vt:lpstr>
    </vt:vector>
  </TitlesOfParts>
  <Manager/>
  <Company>CMT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質性研究設計</dc:title>
  <dc:subject/>
  <dc:creator>user</dc:creator>
  <cp:keywords/>
  <dc:description/>
  <cp:lastModifiedBy>panda</cp:lastModifiedBy>
  <cp:revision>162</cp:revision>
  <dcterms:created xsi:type="dcterms:W3CDTF">2008-07-21T08:51:49Z</dcterms:created>
  <dcterms:modified xsi:type="dcterms:W3CDTF">2016-09-13T18:13:51Z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TC011271011028</vt:lpwstr>
  </property>
</Properties>
</file>