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28"/>
  </p:notesMasterIdLst>
  <p:sldIdLst>
    <p:sldId id="256" r:id="rId2"/>
    <p:sldId id="287" r:id="rId3"/>
    <p:sldId id="279" r:id="rId4"/>
    <p:sldId id="294" r:id="rId5"/>
    <p:sldId id="285" r:id="rId6"/>
    <p:sldId id="266" r:id="rId7"/>
    <p:sldId id="290" r:id="rId8"/>
    <p:sldId id="268" r:id="rId9"/>
    <p:sldId id="271" r:id="rId10"/>
    <p:sldId id="267" r:id="rId11"/>
    <p:sldId id="291" r:id="rId12"/>
    <p:sldId id="293" r:id="rId13"/>
    <p:sldId id="269" r:id="rId14"/>
    <p:sldId id="295" r:id="rId15"/>
    <p:sldId id="272" r:id="rId16"/>
    <p:sldId id="283" r:id="rId17"/>
    <p:sldId id="296" r:id="rId18"/>
    <p:sldId id="274" r:id="rId19"/>
    <p:sldId id="275" r:id="rId20"/>
    <p:sldId id="292" r:id="rId21"/>
    <p:sldId id="297" r:id="rId22"/>
    <p:sldId id="276" r:id="rId23"/>
    <p:sldId id="280" r:id="rId24"/>
    <p:sldId id="298" r:id="rId25"/>
    <p:sldId id="299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99FF"/>
    <a:srgbClr val="66FF99"/>
    <a:srgbClr val="FF9999"/>
    <a:srgbClr val="006600"/>
    <a:srgbClr val="FF5050"/>
    <a:srgbClr val="FFFFFF"/>
    <a:srgbClr val="FFFF00"/>
    <a:srgbClr val="FF66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91724-1965-4A57-96BD-29124483791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DA5AC29-2A4D-463D-9067-C36E63E6F6A7}">
      <dgm:prSet phldrT="[文字]"/>
      <dgm:spPr>
        <a:solidFill>
          <a:srgbClr val="FF66CC"/>
        </a:solidFill>
      </dgm:spPr>
      <dgm:t>
        <a:bodyPr/>
        <a:lstStyle/>
        <a:p>
          <a:r>
            <a:rPr lang="zh-TW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感謝</a:t>
          </a:r>
        </a:p>
      </dgm:t>
    </dgm:pt>
    <dgm:pt modelId="{F792FF15-4F2D-4856-B6AC-14B0703D5ED4}" type="parTrans" cxnId="{E85592B6-52BB-4D63-A7C7-13144E1C4235}">
      <dgm:prSet/>
      <dgm:spPr/>
      <dgm:t>
        <a:bodyPr/>
        <a:lstStyle/>
        <a:p>
          <a:endParaRPr lang="zh-TW" altLang="en-US"/>
        </a:p>
      </dgm:t>
    </dgm:pt>
    <dgm:pt modelId="{24C4611C-2E95-4C0A-A7ED-9584DFD4DE95}" type="sibTrans" cxnId="{E85592B6-52BB-4D63-A7C7-13144E1C4235}">
      <dgm:prSet/>
      <dgm:spPr/>
      <dgm:t>
        <a:bodyPr/>
        <a:lstStyle/>
        <a:p>
          <a:endParaRPr lang="zh-TW" altLang="en-US"/>
        </a:p>
      </dgm:t>
    </dgm:pt>
    <dgm:pt modelId="{E0F5A9BB-A879-41C7-B271-B029AA12CA87}">
      <dgm:prSet phldrT="[文字]"/>
      <dgm:spPr>
        <a:solidFill>
          <a:srgbClr val="008000">
            <a:alpha val="90000"/>
          </a:srgbClr>
        </a:solidFill>
      </dgm:spPr>
      <dgm:t>
        <a:bodyPr anchor="ctr"/>
        <a:lstStyle/>
        <a:p>
          <a:r>
            <a:rPr lang="zh-TW" altLang="en-US" dirty="0">
              <a:solidFill>
                <a:srgbClr val="CCECFF"/>
              </a:solidFill>
            </a:rPr>
            <a:t>家長的參與</a:t>
          </a:r>
        </a:p>
      </dgm:t>
    </dgm:pt>
    <dgm:pt modelId="{36C205D6-9FB1-4B5B-A837-8CF796853F4C}" type="parTrans" cxnId="{B2BD7991-6F4B-4F27-AE11-F2195E8E0834}">
      <dgm:prSet/>
      <dgm:spPr/>
      <dgm:t>
        <a:bodyPr/>
        <a:lstStyle/>
        <a:p>
          <a:endParaRPr lang="zh-TW" altLang="en-US"/>
        </a:p>
      </dgm:t>
    </dgm:pt>
    <dgm:pt modelId="{99F0EFE3-FC40-45CF-9B5E-BE1E63FB0AC0}" type="sibTrans" cxnId="{B2BD7991-6F4B-4F27-AE11-F2195E8E0834}">
      <dgm:prSet/>
      <dgm:spPr/>
      <dgm:t>
        <a:bodyPr/>
        <a:lstStyle/>
        <a:p>
          <a:endParaRPr lang="zh-TW" altLang="en-US"/>
        </a:p>
      </dgm:t>
    </dgm:pt>
    <dgm:pt modelId="{62175FAC-EB36-4F30-9B6D-AC0AFE1C227A}">
      <dgm:prSet phldrT="[文字]"/>
      <dgm:spPr>
        <a:solidFill>
          <a:srgbClr val="FF66CC"/>
        </a:solidFill>
        <a:ln>
          <a:solidFill>
            <a:srgbClr val="FF66CC"/>
          </a:solidFill>
        </a:ln>
      </dgm:spPr>
      <dgm:t>
        <a:bodyPr/>
        <a:lstStyle/>
        <a:p>
          <a:r>
            <a:rPr lang="zh-TW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感謝</a:t>
          </a:r>
        </a:p>
      </dgm:t>
    </dgm:pt>
    <dgm:pt modelId="{42A50168-D298-4BC5-9645-25B6EEDC189D}" type="parTrans" cxnId="{35F4C52B-C6A3-4CE3-B0A0-2CD66604863D}">
      <dgm:prSet/>
      <dgm:spPr/>
      <dgm:t>
        <a:bodyPr/>
        <a:lstStyle/>
        <a:p>
          <a:endParaRPr lang="zh-TW" altLang="en-US"/>
        </a:p>
      </dgm:t>
    </dgm:pt>
    <dgm:pt modelId="{72CB9A52-697E-4366-B8A8-3134F80C00BF}" type="sibTrans" cxnId="{35F4C52B-C6A3-4CE3-B0A0-2CD66604863D}">
      <dgm:prSet/>
      <dgm:spPr/>
      <dgm:t>
        <a:bodyPr/>
        <a:lstStyle/>
        <a:p>
          <a:endParaRPr lang="zh-TW" altLang="en-US"/>
        </a:p>
      </dgm:t>
    </dgm:pt>
    <dgm:pt modelId="{F736908E-77BF-4758-8B27-3EC41420D5CB}">
      <dgm:prSet phldrT="[文字]"/>
      <dgm:spPr>
        <a:solidFill>
          <a:srgbClr val="FF6600">
            <a:alpha val="90000"/>
          </a:srgbClr>
        </a:solidFill>
      </dgm:spPr>
      <dgm:t>
        <a:bodyPr anchor="ctr"/>
        <a:lstStyle/>
        <a:p>
          <a:r>
            <a:rPr lang="zh-TW" altLang="en-US" dirty="0">
              <a:solidFill>
                <a:srgbClr val="CCECFF"/>
              </a:solidFill>
            </a:rPr>
            <a:t>對學校的協助</a:t>
          </a:r>
        </a:p>
      </dgm:t>
    </dgm:pt>
    <dgm:pt modelId="{E4DAC496-C0A2-49C3-8833-FFD9E87A9D72}" type="parTrans" cxnId="{6006FA58-70CE-4F95-B3CB-69D7DA5A25A2}">
      <dgm:prSet/>
      <dgm:spPr/>
      <dgm:t>
        <a:bodyPr/>
        <a:lstStyle/>
        <a:p>
          <a:endParaRPr lang="zh-TW" altLang="en-US"/>
        </a:p>
      </dgm:t>
    </dgm:pt>
    <dgm:pt modelId="{DA807CBD-A6CC-48FC-8011-2F26E73831CF}" type="sibTrans" cxnId="{6006FA58-70CE-4F95-B3CB-69D7DA5A25A2}">
      <dgm:prSet/>
      <dgm:spPr/>
      <dgm:t>
        <a:bodyPr/>
        <a:lstStyle/>
        <a:p>
          <a:endParaRPr lang="zh-TW" altLang="en-US"/>
        </a:p>
      </dgm:t>
    </dgm:pt>
    <dgm:pt modelId="{A9B8F858-FAEC-4646-8926-37ACDAF4AC0B}">
      <dgm:prSet phldrT="[文字]"/>
      <dgm:spPr>
        <a:solidFill>
          <a:srgbClr val="FF66CC"/>
        </a:solidFill>
      </dgm:spPr>
      <dgm:t>
        <a:bodyPr/>
        <a:lstStyle/>
        <a:p>
          <a:r>
            <a:rPr lang="zh-TW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感謝</a:t>
          </a:r>
        </a:p>
      </dgm:t>
    </dgm:pt>
    <dgm:pt modelId="{CEF7B8F6-1206-42B1-9858-039CFF59B854}" type="parTrans" cxnId="{4F8A9FFF-0D8E-49E0-BC2E-4E67CF53384A}">
      <dgm:prSet/>
      <dgm:spPr/>
      <dgm:t>
        <a:bodyPr/>
        <a:lstStyle/>
        <a:p>
          <a:endParaRPr lang="zh-TW" altLang="en-US"/>
        </a:p>
      </dgm:t>
    </dgm:pt>
    <dgm:pt modelId="{382CCF20-64E4-4EAD-A299-548DA8A2857D}" type="sibTrans" cxnId="{4F8A9FFF-0D8E-49E0-BC2E-4E67CF53384A}">
      <dgm:prSet/>
      <dgm:spPr/>
      <dgm:t>
        <a:bodyPr/>
        <a:lstStyle/>
        <a:p>
          <a:endParaRPr lang="zh-TW" altLang="en-US"/>
        </a:p>
      </dgm:t>
    </dgm:pt>
    <dgm:pt modelId="{3C3993AC-8F6B-4391-B25F-6EAE4C51B511}">
      <dgm:prSet/>
      <dgm:spPr>
        <a:solidFill>
          <a:srgbClr val="0000CC">
            <a:alpha val="90000"/>
          </a:srgbClr>
        </a:solidFill>
      </dgm:spPr>
      <dgm:t>
        <a:bodyPr anchor="ctr"/>
        <a:lstStyle/>
        <a:p>
          <a:r>
            <a:rPr lang="zh-TW" altLang="en-US" dirty="0">
              <a:solidFill>
                <a:srgbClr val="CCECFF"/>
              </a:solidFill>
            </a:rPr>
            <a:t>優秀的孩子</a:t>
          </a:r>
        </a:p>
      </dgm:t>
    </dgm:pt>
    <dgm:pt modelId="{16ACECFE-8F0A-4137-9494-315BA5DAFBFF}" type="parTrans" cxnId="{143A1090-E99F-48BF-920E-5CD229461683}">
      <dgm:prSet/>
      <dgm:spPr/>
      <dgm:t>
        <a:bodyPr/>
        <a:lstStyle/>
        <a:p>
          <a:endParaRPr lang="zh-TW" altLang="en-US"/>
        </a:p>
      </dgm:t>
    </dgm:pt>
    <dgm:pt modelId="{44765073-F204-429E-926E-9A4A577213DC}" type="sibTrans" cxnId="{143A1090-E99F-48BF-920E-5CD229461683}">
      <dgm:prSet/>
      <dgm:spPr/>
      <dgm:t>
        <a:bodyPr/>
        <a:lstStyle/>
        <a:p>
          <a:endParaRPr lang="zh-TW" altLang="en-US"/>
        </a:p>
      </dgm:t>
    </dgm:pt>
    <dgm:pt modelId="{7B68A5E1-E189-474F-888F-BE554F7F8870}" type="pres">
      <dgm:prSet presAssocID="{2A591724-1965-4A57-96BD-291244837919}" presName="Name0" presStyleCnt="0">
        <dgm:presLayoutVars>
          <dgm:dir/>
          <dgm:animLvl val="lvl"/>
          <dgm:resizeHandles/>
        </dgm:presLayoutVars>
      </dgm:prSet>
      <dgm:spPr/>
    </dgm:pt>
    <dgm:pt modelId="{D04D7616-D2EC-458B-B127-5F5D5C9855B0}" type="pres">
      <dgm:prSet presAssocID="{7DA5AC29-2A4D-463D-9067-C36E63E6F6A7}" presName="linNode" presStyleCnt="0"/>
      <dgm:spPr/>
    </dgm:pt>
    <dgm:pt modelId="{F829B254-68E8-413B-A611-2D970F78749C}" type="pres">
      <dgm:prSet presAssocID="{7DA5AC29-2A4D-463D-9067-C36E63E6F6A7}" presName="parentShp" presStyleLbl="node1" presStyleIdx="0" presStyleCnt="3">
        <dgm:presLayoutVars>
          <dgm:bulletEnabled val="1"/>
        </dgm:presLayoutVars>
      </dgm:prSet>
      <dgm:spPr/>
    </dgm:pt>
    <dgm:pt modelId="{0ADEEC3A-7A80-4330-9FD1-522A457CBA45}" type="pres">
      <dgm:prSet presAssocID="{7DA5AC29-2A4D-463D-9067-C36E63E6F6A7}" presName="childShp" presStyleLbl="bgAccFollowNode1" presStyleIdx="0" presStyleCnt="3">
        <dgm:presLayoutVars>
          <dgm:bulletEnabled val="1"/>
        </dgm:presLayoutVars>
      </dgm:prSet>
      <dgm:spPr/>
    </dgm:pt>
    <dgm:pt modelId="{9C9F7A13-FC55-4622-B912-1E22C04FB5D2}" type="pres">
      <dgm:prSet presAssocID="{24C4611C-2E95-4C0A-A7ED-9584DFD4DE95}" presName="spacing" presStyleCnt="0"/>
      <dgm:spPr/>
    </dgm:pt>
    <dgm:pt modelId="{F92C8961-EE08-44A6-AA70-F79B7CA68191}" type="pres">
      <dgm:prSet presAssocID="{62175FAC-EB36-4F30-9B6D-AC0AFE1C227A}" presName="linNode" presStyleCnt="0"/>
      <dgm:spPr/>
    </dgm:pt>
    <dgm:pt modelId="{FD94C922-878D-49E9-84EE-55D89AE12FED}" type="pres">
      <dgm:prSet presAssocID="{62175FAC-EB36-4F30-9B6D-AC0AFE1C227A}" presName="parentShp" presStyleLbl="node1" presStyleIdx="1" presStyleCnt="3">
        <dgm:presLayoutVars>
          <dgm:bulletEnabled val="1"/>
        </dgm:presLayoutVars>
      </dgm:prSet>
      <dgm:spPr/>
    </dgm:pt>
    <dgm:pt modelId="{05D774A2-BFC3-42CA-BA75-C4D7D229BF10}" type="pres">
      <dgm:prSet presAssocID="{62175FAC-EB36-4F30-9B6D-AC0AFE1C227A}" presName="childShp" presStyleLbl="bgAccFollowNode1" presStyleIdx="1" presStyleCnt="3">
        <dgm:presLayoutVars>
          <dgm:bulletEnabled val="1"/>
        </dgm:presLayoutVars>
      </dgm:prSet>
      <dgm:spPr/>
    </dgm:pt>
    <dgm:pt modelId="{90ACC642-2E95-46C4-8A80-707ADF2B8385}" type="pres">
      <dgm:prSet presAssocID="{72CB9A52-697E-4366-B8A8-3134F80C00BF}" presName="spacing" presStyleCnt="0"/>
      <dgm:spPr/>
    </dgm:pt>
    <dgm:pt modelId="{AA4EBB61-66D0-41C7-BA64-778383CF23ED}" type="pres">
      <dgm:prSet presAssocID="{A9B8F858-FAEC-4646-8926-37ACDAF4AC0B}" presName="linNode" presStyleCnt="0"/>
      <dgm:spPr/>
    </dgm:pt>
    <dgm:pt modelId="{0031FED0-BC7E-4AD3-8F66-5BD43A39585D}" type="pres">
      <dgm:prSet presAssocID="{A9B8F858-FAEC-4646-8926-37ACDAF4AC0B}" presName="parentShp" presStyleLbl="node1" presStyleIdx="2" presStyleCnt="3" custLinFactNeighborY="6133">
        <dgm:presLayoutVars>
          <dgm:bulletEnabled val="1"/>
        </dgm:presLayoutVars>
      </dgm:prSet>
      <dgm:spPr/>
    </dgm:pt>
    <dgm:pt modelId="{DC2B3D65-A7C4-4C22-A62E-3AB1886EC575}" type="pres">
      <dgm:prSet presAssocID="{A9B8F858-FAEC-4646-8926-37ACDAF4AC0B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35F4C52B-C6A3-4CE3-B0A0-2CD66604863D}" srcId="{2A591724-1965-4A57-96BD-291244837919}" destId="{62175FAC-EB36-4F30-9B6D-AC0AFE1C227A}" srcOrd="1" destOrd="0" parTransId="{42A50168-D298-4BC5-9645-25B6EEDC189D}" sibTransId="{72CB9A52-697E-4366-B8A8-3134F80C00BF}"/>
    <dgm:cxn modelId="{6006FA58-70CE-4F95-B3CB-69D7DA5A25A2}" srcId="{A9B8F858-FAEC-4646-8926-37ACDAF4AC0B}" destId="{F736908E-77BF-4758-8B27-3EC41420D5CB}" srcOrd="0" destOrd="0" parTransId="{E4DAC496-C0A2-49C3-8833-FFD9E87A9D72}" sibTransId="{DA807CBD-A6CC-48FC-8011-2F26E73831CF}"/>
    <dgm:cxn modelId="{6CAF1D7B-07B9-4434-A310-684A6D045E9F}" type="presOf" srcId="{3C3993AC-8F6B-4391-B25F-6EAE4C51B511}" destId="{05D774A2-BFC3-42CA-BA75-C4D7D229BF10}" srcOrd="0" destOrd="0" presId="urn:microsoft.com/office/officeart/2005/8/layout/vList6"/>
    <dgm:cxn modelId="{2E174C83-DB72-4093-93C9-F8E053A10F66}" type="presOf" srcId="{A9B8F858-FAEC-4646-8926-37ACDAF4AC0B}" destId="{0031FED0-BC7E-4AD3-8F66-5BD43A39585D}" srcOrd="0" destOrd="0" presId="urn:microsoft.com/office/officeart/2005/8/layout/vList6"/>
    <dgm:cxn modelId="{143A1090-E99F-48BF-920E-5CD229461683}" srcId="{62175FAC-EB36-4F30-9B6D-AC0AFE1C227A}" destId="{3C3993AC-8F6B-4391-B25F-6EAE4C51B511}" srcOrd="0" destOrd="0" parTransId="{16ACECFE-8F0A-4137-9494-315BA5DAFBFF}" sibTransId="{44765073-F204-429E-926E-9A4A577213DC}"/>
    <dgm:cxn modelId="{B2BD7991-6F4B-4F27-AE11-F2195E8E0834}" srcId="{7DA5AC29-2A4D-463D-9067-C36E63E6F6A7}" destId="{E0F5A9BB-A879-41C7-B271-B029AA12CA87}" srcOrd="0" destOrd="0" parTransId="{36C205D6-9FB1-4B5B-A837-8CF796853F4C}" sibTransId="{99F0EFE3-FC40-45CF-9B5E-BE1E63FB0AC0}"/>
    <dgm:cxn modelId="{E85592B6-52BB-4D63-A7C7-13144E1C4235}" srcId="{2A591724-1965-4A57-96BD-291244837919}" destId="{7DA5AC29-2A4D-463D-9067-C36E63E6F6A7}" srcOrd="0" destOrd="0" parTransId="{F792FF15-4F2D-4856-B6AC-14B0703D5ED4}" sibTransId="{24C4611C-2E95-4C0A-A7ED-9584DFD4DE95}"/>
    <dgm:cxn modelId="{51ADBBC0-781D-4AC9-9F92-EBFFB77C87DF}" type="presOf" srcId="{2A591724-1965-4A57-96BD-291244837919}" destId="{7B68A5E1-E189-474F-888F-BE554F7F8870}" srcOrd="0" destOrd="0" presId="urn:microsoft.com/office/officeart/2005/8/layout/vList6"/>
    <dgm:cxn modelId="{DF833BC3-2262-4C81-B0D1-91D5BC976A1D}" type="presOf" srcId="{E0F5A9BB-A879-41C7-B271-B029AA12CA87}" destId="{0ADEEC3A-7A80-4330-9FD1-522A457CBA45}" srcOrd="0" destOrd="0" presId="urn:microsoft.com/office/officeart/2005/8/layout/vList6"/>
    <dgm:cxn modelId="{96A7BDCC-3C19-42E1-BD86-1A1CBACD6874}" type="presOf" srcId="{F736908E-77BF-4758-8B27-3EC41420D5CB}" destId="{DC2B3D65-A7C4-4C22-A62E-3AB1886EC575}" srcOrd="0" destOrd="0" presId="urn:microsoft.com/office/officeart/2005/8/layout/vList6"/>
    <dgm:cxn modelId="{A9FA76CF-2D0C-4A8E-B6BC-D02B99E3DE2E}" type="presOf" srcId="{7DA5AC29-2A4D-463D-9067-C36E63E6F6A7}" destId="{F829B254-68E8-413B-A611-2D970F78749C}" srcOrd="0" destOrd="0" presId="urn:microsoft.com/office/officeart/2005/8/layout/vList6"/>
    <dgm:cxn modelId="{ED86AFF6-4FDB-4A86-9745-56E631CFB721}" type="presOf" srcId="{62175FAC-EB36-4F30-9B6D-AC0AFE1C227A}" destId="{FD94C922-878D-49E9-84EE-55D89AE12FED}" srcOrd="0" destOrd="0" presId="urn:microsoft.com/office/officeart/2005/8/layout/vList6"/>
    <dgm:cxn modelId="{4F8A9FFF-0D8E-49E0-BC2E-4E67CF53384A}" srcId="{2A591724-1965-4A57-96BD-291244837919}" destId="{A9B8F858-FAEC-4646-8926-37ACDAF4AC0B}" srcOrd="2" destOrd="0" parTransId="{CEF7B8F6-1206-42B1-9858-039CFF59B854}" sibTransId="{382CCF20-64E4-4EAD-A299-548DA8A2857D}"/>
    <dgm:cxn modelId="{4EA4A888-2376-4286-ABDA-EFBCBC59BB38}" type="presParOf" srcId="{7B68A5E1-E189-474F-888F-BE554F7F8870}" destId="{D04D7616-D2EC-458B-B127-5F5D5C9855B0}" srcOrd="0" destOrd="0" presId="urn:microsoft.com/office/officeart/2005/8/layout/vList6"/>
    <dgm:cxn modelId="{1B12B8EB-9839-4047-BC08-44896D8E8177}" type="presParOf" srcId="{D04D7616-D2EC-458B-B127-5F5D5C9855B0}" destId="{F829B254-68E8-413B-A611-2D970F78749C}" srcOrd="0" destOrd="0" presId="urn:microsoft.com/office/officeart/2005/8/layout/vList6"/>
    <dgm:cxn modelId="{C8CB7EE6-3C9B-4205-9105-75D2E342ACA3}" type="presParOf" srcId="{D04D7616-D2EC-458B-B127-5F5D5C9855B0}" destId="{0ADEEC3A-7A80-4330-9FD1-522A457CBA45}" srcOrd="1" destOrd="0" presId="urn:microsoft.com/office/officeart/2005/8/layout/vList6"/>
    <dgm:cxn modelId="{CFE47B0C-8DBE-498B-90C1-DC4D4D78F94B}" type="presParOf" srcId="{7B68A5E1-E189-474F-888F-BE554F7F8870}" destId="{9C9F7A13-FC55-4622-B912-1E22C04FB5D2}" srcOrd="1" destOrd="0" presId="urn:microsoft.com/office/officeart/2005/8/layout/vList6"/>
    <dgm:cxn modelId="{866FD0AB-B629-4689-8E7F-B5A898128D47}" type="presParOf" srcId="{7B68A5E1-E189-474F-888F-BE554F7F8870}" destId="{F92C8961-EE08-44A6-AA70-F79B7CA68191}" srcOrd="2" destOrd="0" presId="urn:microsoft.com/office/officeart/2005/8/layout/vList6"/>
    <dgm:cxn modelId="{372E176E-122C-48D9-B20E-80FBDC99D624}" type="presParOf" srcId="{F92C8961-EE08-44A6-AA70-F79B7CA68191}" destId="{FD94C922-878D-49E9-84EE-55D89AE12FED}" srcOrd="0" destOrd="0" presId="urn:microsoft.com/office/officeart/2005/8/layout/vList6"/>
    <dgm:cxn modelId="{C9EE4729-F325-4ECA-A6D0-83B457D4E32F}" type="presParOf" srcId="{F92C8961-EE08-44A6-AA70-F79B7CA68191}" destId="{05D774A2-BFC3-42CA-BA75-C4D7D229BF10}" srcOrd="1" destOrd="0" presId="urn:microsoft.com/office/officeart/2005/8/layout/vList6"/>
    <dgm:cxn modelId="{A11896DB-A65E-4942-82E9-862C75E63226}" type="presParOf" srcId="{7B68A5E1-E189-474F-888F-BE554F7F8870}" destId="{90ACC642-2E95-46C4-8A80-707ADF2B8385}" srcOrd="3" destOrd="0" presId="urn:microsoft.com/office/officeart/2005/8/layout/vList6"/>
    <dgm:cxn modelId="{F003D0F7-C47E-4B22-AEF8-98EB7788C9DF}" type="presParOf" srcId="{7B68A5E1-E189-474F-888F-BE554F7F8870}" destId="{AA4EBB61-66D0-41C7-BA64-778383CF23ED}" srcOrd="4" destOrd="0" presId="urn:microsoft.com/office/officeart/2005/8/layout/vList6"/>
    <dgm:cxn modelId="{0C4F32BD-42C5-4C07-8519-DC059768D754}" type="presParOf" srcId="{AA4EBB61-66D0-41C7-BA64-778383CF23ED}" destId="{0031FED0-BC7E-4AD3-8F66-5BD43A39585D}" srcOrd="0" destOrd="0" presId="urn:microsoft.com/office/officeart/2005/8/layout/vList6"/>
    <dgm:cxn modelId="{F3FD01FC-70FB-4C86-9C5C-30172A71423C}" type="presParOf" srcId="{AA4EBB61-66D0-41C7-BA64-778383CF23ED}" destId="{DC2B3D65-A7C4-4C22-A62E-3AB1886EC57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362758-628E-49DA-84EE-F4887C4D448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2560FE3-81D8-46B0-9CD3-CCC7F7D3F7CF}">
      <dgm:prSet phldrT="[文字]" custT="1"/>
      <dgm:spPr>
        <a:solidFill>
          <a:srgbClr val="FF0000"/>
        </a:solidFill>
      </dgm:spPr>
      <dgm:t>
        <a:bodyPr/>
        <a:lstStyle/>
        <a:p>
          <a:r>
            <a:rPr lang="zh-TW" altLang="en-US" sz="3600" dirty="0"/>
            <a:t>愛</a:t>
          </a:r>
          <a:endParaRPr lang="en-US" altLang="zh-TW" sz="3600" dirty="0"/>
        </a:p>
        <a:p>
          <a:endParaRPr lang="zh-TW" altLang="en-US" sz="3100" dirty="0"/>
        </a:p>
      </dgm:t>
    </dgm:pt>
    <dgm:pt modelId="{5897B669-622A-44B9-B3F4-D19F9FD55904}" type="parTrans" cxnId="{87AEB8BB-84CD-46B4-8238-9488E8DE9E71}">
      <dgm:prSet/>
      <dgm:spPr/>
      <dgm:t>
        <a:bodyPr/>
        <a:lstStyle/>
        <a:p>
          <a:endParaRPr lang="zh-TW" altLang="en-US"/>
        </a:p>
      </dgm:t>
    </dgm:pt>
    <dgm:pt modelId="{A6166A6E-387D-407E-96C7-55058FE5ECD7}" type="sibTrans" cxnId="{87AEB8BB-84CD-46B4-8238-9488E8DE9E71}">
      <dgm:prSet/>
      <dgm:spPr/>
      <dgm:t>
        <a:bodyPr/>
        <a:lstStyle/>
        <a:p>
          <a:endParaRPr lang="zh-TW" altLang="en-US"/>
        </a:p>
      </dgm:t>
    </dgm:pt>
    <dgm:pt modelId="{B94A62E3-89A7-45AF-941B-ECFB2AE62059}">
      <dgm:prSet phldrT="[文字]"/>
      <dgm:spPr>
        <a:solidFill>
          <a:srgbClr val="7030A0"/>
        </a:solidFill>
      </dgm:spPr>
      <dgm:t>
        <a:bodyPr/>
        <a:lstStyle/>
        <a:p>
          <a:r>
            <a:rPr lang="zh-TW" altLang="en-US" dirty="0"/>
            <a:t>尊重生命個體</a:t>
          </a:r>
        </a:p>
      </dgm:t>
    </dgm:pt>
    <dgm:pt modelId="{DF6B37FD-FD57-48B4-AC03-2BA3500F1E5A}" type="parTrans" cxnId="{A621F799-4CF5-4C60-A30D-FFD6A6DD6F44}">
      <dgm:prSet/>
      <dgm:spPr/>
      <dgm:t>
        <a:bodyPr/>
        <a:lstStyle/>
        <a:p>
          <a:endParaRPr lang="zh-TW" altLang="en-US"/>
        </a:p>
      </dgm:t>
    </dgm:pt>
    <dgm:pt modelId="{E2EA246E-9BD2-4F5F-9DD2-366A8DD6DBB1}" type="sibTrans" cxnId="{A621F799-4CF5-4C60-A30D-FFD6A6DD6F44}">
      <dgm:prSet/>
      <dgm:spPr/>
      <dgm:t>
        <a:bodyPr/>
        <a:lstStyle/>
        <a:p>
          <a:endParaRPr lang="zh-TW" altLang="en-US"/>
        </a:p>
      </dgm:t>
    </dgm:pt>
    <dgm:pt modelId="{29D0A2CB-C0BB-4320-AC4A-5988247E882A}">
      <dgm:prSet phldrT="[文字]"/>
      <dgm:spPr>
        <a:solidFill>
          <a:srgbClr val="006600"/>
        </a:solidFill>
      </dgm:spPr>
      <dgm:t>
        <a:bodyPr/>
        <a:lstStyle/>
        <a:p>
          <a:r>
            <a:rPr lang="zh-TW" altLang="en-US" dirty="0"/>
            <a:t>學會獨立負責</a:t>
          </a:r>
        </a:p>
      </dgm:t>
    </dgm:pt>
    <dgm:pt modelId="{C48B5B23-15D4-4549-9771-CDE7933A6ED6}" type="parTrans" cxnId="{83FA1820-E079-4DA5-8C75-C519A49C97EC}">
      <dgm:prSet/>
      <dgm:spPr/>
      <dgm:t>
        <a:bodyPr/>
        <a:lstStyle/>
        <a:p>
          <a:endParaRPr lang="zh-TW" altLang="en-US"/>
        </a:p>
      </dgm:t>
    </dgm:pt>
    <dgm:pt modelId="{8E41AA3B-52D8-4CB8-B263-13F56EB4CD9F}" type="sibTrans" cxnId="{83FA1820-E079-4DA5-8C75-C519A49C97EC}">
      <dgm:prSet/>
      <dgm:spPr/>
      <dgm:t>
        <a:bodyPr/>
        <a:lstStyle/>
        <a:p>
          <a:endParaRPr lang="zh-TW" altLang="en-US"/>
        </a:p>
      </dgm:t>
    </dgm:pt>
    <dgm:pt modelId="{52945B2A-A6A4-434F-ACD3-76AF3C0CAF19}">
      <dgm:prSet phldrT="[文字]"/>
      <dgm:spPr>
        <a:solidFill>
          <a:srgbClr val="0000FF"/>
        </a:solidFill>
      </dgm:spPr>
      <dgm:t>
        <a:bodyPr/>
        <a:lstStyle/>
        <a:p>
          <a:r>
            <a:rPr lang="zh-TW" altLang="en-US" dirty="0"/>
            <a:t>培養團隊精神</a:t>
          </a:r>
        </a:p>
      </dgm:t>
    </dgm:pt>
    <dgm:pt modelId="{B96CF107-0DFF-42AD-8729-D02AE0B93EA6}" type="parTrans" cxnId="{9155B7F6-8D77-48E4-8E2F-43F7B0DDDA3F}">
      <dgm:prSet/>
      <dgm:spPr/>
      <dgm:t>
        <a:bodyPr/>
        <a:lstStyle/>
        <a:p>
          <a:endParaRPr lang="zh-TW" altLang="en-US"/>
        </a:p>
      </dgm:t>
    </dgm:pt>
    <dgm:pt modelId="{6A303718-5FF3-41EE-B0DA-92136B4AFA01}" type="sibTrans" cxnId="{9155B7F6-8D77-48E4-8E2F-43F7B0DDDA3F}">
      <dgm:prSet/>
      <dgm:spPr/>
      <dgm:t>
        <a:bodyPr/>
        <a:lstStyle/>
        <a:p>
          <a:endParaRPr lang="zh-TW" altLang="en-US"/>
        </a:p>
      </dgm:t>
    </dgm:pt>
    <dgm:pt modelId="{420E7400-37DB-4F59-8453-01D08B0CFA7D}" type="pres">
      <dgm:prSet presAssocID="{CD362758-628E-49DA-84EE-F4887C4D448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DEFDD50-A1E3-4F66-B46A-DAFFE7BCA5AC}" type="pres">
      <dgm:prSet presAssocID="{32560FE3-81D8-46B0-9CD3-CCC7F7D3F7CF}" presName="singleCycle" presStyleCnt="0"/>
      <dgm:spPr/>
    </dgm:pt>
    <dgm:pt modelId="{7F912E6B-13E5-4882-B5C9-17B2255AE7DD}" type="pres">
      <dgm:prSet presAssocID="{32560FE3-81D8-46B0-9CD3-CCC7F7D3F7CF}" presName="singleCenter" presStyleLbl="node1" presStyleIdx="0" presStyleCnt="4" custScaleX="140217" custScaleY="132344" custLinFactNeighborX="-487" custLinFactNeighborY="449">
        <dgm:presLayoutVars>
          <dgm:chMax val="7"/>
          <dgm:chPref val="7"/>
        </dgm:presLayoutVars>
      </dgm:prSet>
      <dgm:spPr/>
    </dgm:pt>
    <dgm:pt modelId="{A8C9B0D1-B48B-4B17-AD13-A462703D5757}" type="pres">
      <dgm:prSet presAssocID="{DF6B37FD-FD57-48B4-AC03-2BA3500F1E5A}" presName="Name56" presStyleLbl="parChTrans1D2" presStyleIdx="0" presStyleCnt="3"/>
      <dgm:spPr/>
    </dgm:pt>
    <dgm:pt modelId="{01BB3A98-2620-4EE2-B650-F061D835FC3A}" type="pres">
      <dgm:prSet presAssocID="{B94A62E3-89A7-45AF-941B-ECFB2AE62059}" presName="text0" presStyleLbl="node1" presStyleIdx="1" presStyleCnt="4" custScaleX="178589" custScaleY="176238">
        <dgm:presLayoutVars>
          <dgm:bulletEnabled val="1"/>
        </dgm:presLayoutVars>
      </dgm:prSet>
      <dgm:spPr/>
    </dgm:pt>
    <dgm:pt modelId="{22B617E2-EE47-47E5-9D91-24EF1D613785}" type="pres">
      <dgm:prSet presAssocID="{C48B5B23-15D4-4549-9771-CDE7933A6ED6}" presName="Name56" presStyleLbl="parChTrans1D2" presStyleIdx="1" presStyleCnt="3"/>
      <dgm:spPr/>
    </dgm:pt>
    <dgm:pt modelId="{C45A2D87-A351-4C72-B23F-241117C0D9CC}" type="pres">
      <dgm:prSet presAssocID="{29D0A2CB-C0BB-4320-AC4A-5988247E882A}" presName="text0" presStyleLbl="node1" presStyleIdx="2" presStyleCnt="4" custScaleX="154766" custScaleY="155322" custRadScaleRad="107422" custRadScaleInc="-6811">
        <dgm:presLayoutVars>
          <dgm:bulletEnabled val="1"/>
        </dgm:presLayoutVars>
      </dgm:prSet>
      <dgm:spPr/>
    </dgm:pt>
    <dgm:pt modelId="{30DABBF1-AC48-48F8-96B4-6A5BC38BBF58}" type="pres">
      <dgm:prSet presAssocID="{B96CF107-0DFF-42AD-8729-D02AE0B93EA6}" presName="Name56" presStyleLbl="parChTrans1D2" presStyleIdx="2" presStyleCnt="3"/>
      <dgm:spPr/>
    </dgm:pt>
    <dgm:pt modelId="{070F049F-CC05-4447-8380-EFFC1FAC483F}" type="pres">
      <dgm:prSet presAssocID="{52945B2A-A6A4-434F-ACD3-76AF3C0CAF19}" presName="text0" presStyleLbl="node1" presStyleIdx="3" presStyleCnt="4" custScaleX="160914" custScaleY="162922" custRadScaleRad="110896" custRadScaleInc="-1776">
        <dgm:presLayoutVars>
          <dgm:bulletEnabled val="1"/>
        </dgm:presLayoutVars>
      </dgm:prSet>
      <dgm:spPr/>
    </dgm:pt>
  </dgm:ptLst>
  <dgm:cxnLst>
    <dgm:cxn modelId="{83FA1820-E079-4DA5-8C75-C519A49C97EC}" srcId="{32560FE3-81D8-46B0-9CD3-CCC7F7D3F7CF}" destId="{29D0A2CB-C0BB-4320-AC4A-5988247E882A}" srcOrd="1" destOrd="0" parTransId="{C48B5B23-15D4-4549-9771-CDE7933A6ED6}" sibTransId="{8E41AA3B-52D8-4CB8-B263-13F56EB4CD9F}"/>
    <dgm:cxn modelId="{9A338D31-CACA-4505-B6C1-857F8211DE8C}" type="presOf" srcId="{32560FE3-81D8-46B0-9CD3-CCC7F7D3F7CF}" destId="{7F912E6B-13E5-4882-B5C9-17B2255AE7DD}" srcOrd="0" destOrd="0" presId="urn:microsoft.com/office/officeart/2008/layout/RadialCluster"/>
    <dgm:cxn modelId="{E3644E5C-CFE9-4A4B-8547-BFCB6694D050}" type="presOf" srcId="{B96CF107-0DFF-42AD-8729-D02AE0B93EA6}" destId="{30DABBF1-AC48-48F8-96B4-6A5BC38BBF58}" srcOrd="0" destOrd="0" presId="urn:microsoft.com/office/officeart/2008/layout/RadialCluster"/>
    <dgm:cxn modelId="{CAD15F5E-6491-4F94-9CD4-B6AB1B027EE0}" type="presOf" srcId="{CD362758-628E-49DA-84EE-F4887C4D4486}" destId="{420E7400-37DB-4F59-8453-01D08B0CFA7D}" srcOrd="0" destOrd="0" presId="urn:microsoft.com/office/officeart/2008/layout/RadialCluster"/>
    <dgm:cxn modelId="{69BEEC45-CD1D-440A-AA9B-4CDE18758E1B}" type="presOf" srcId="{DF6B37FD-FD57-48B4-AC03-2BA3500F1E5A}" destId="{A8C9B0D1-B48B-4B17-AD13-A462703D5757}" srcOrd="0" destOrd="0" presId="urn:microsoft.com/office/officeart/2008/layout/RadialCluster"/>
    <dgm:cxn modelId="{F344FF78-12F3-419F-B726-32D34C5E3950}" type="presOf" srcId="{29D0A2CB-C0BB-4320-AC4A-5988247E882A}" destId="{C45A2D87-A351-4C72-B23F-241117C0D9CC}" srcOrd="0" destOrd="0" presId="urn:microsoft.com/office/officeart/2008/layout/RadialCluster"/>
    <dgm:cxn modelId="{39EE6D95-D084-43A8-87FE-5E63028B62E0}" type="presOf" srcId="{B94A62E3-89A7-45AF-941B-ECFB2AE62059}" destId="{01BB3A98-2620-4EE2-B650-F061D835FC3A}" srcOrd="0" destOrd="0" presId="urn:microsoft.com/office/officeart/2008/layout/RadialCluster"/>
    <dgm:cxn modelId="{A621F799-4CF5-4C60-A30D-FFD6A6DD6F44}" srcId="{32560FE3-81D8-46B0-9CD3-CCC7F7D3F7CF}" destId="{B94A62E3-89A7-45AF-941B-ECFB2AE62059}" srcOrd="0" destOrd="0" parTransId="{DF6B37FD-FD57-48B4-AC03-2BA3500F1E5A}" sibTransId="{E2EA246E-9BD2-4F5F-9DD2-366A8DD6DBB1}"/>
    <dgm:cxn modelId="{87AEB8BB-84CD-46B4-8238-9488E8DE9E71}" srcId="{CD362758-628E-49DA-84EE-F4887C4D4486}" destId="{32560FE3-81D8-46B0-9CD3-CCC7F7D3F7CF}" srcOrd="0" destOrd="0" parTransId="{5897B669-622A-44B9-B3F4-D19F9FD55904}" sibTransId="{A6166A6E-387D-407E-96C7-55058FE5ECD7}"/>
    <dgm:cxn modelId="{F43997EC-D993-4777-811D-F0F5C24FCABE}" type="presOf" srcId="{52945B2A-A6A4-434F-ACD3-76AF3C0CAF19}" destId="{070F049F-CC05-4447-8380-EFFC1FAC483F}" srcOrd="0" destOrd="0" presId="urn:microsoft.com/office/officeart/2008/layout/RadialCluster"/>
    <dgm:cxn modelId="{45F4D4F2-7F67-43E0-A9A6-4E5E86E1F025}" type="presOf" srcId="{C48B5B23-15D4-4549-9771-CDE7933A6ED6}" destId="{22B617E2-EE47-47E5-9D91-24EF1D613785}" srcOrd="0" destOrd="0" presId="urn:microsoft.com/office/officeart/2008/layout/RadialCluster"/>
    <dgm:cxn modelId="{9155B7F6-8D77-48E4-8E2F-43F7B0DDDA3F}" srcId="{32560FE3-81D8-46B0-9CD3-CCC7F7D3F7CF}" destId="{52945B2A-A6A4-434F-ACD3-76AF3C0CAF19}" srcOrd="2" destOrd="0" parTransId="{B96CF107-0DFF-42AD-8729-D02AE0B93EA6}" sibTransId="{6A303718-5FF3-41EE-B0DA-92136B4AFA01}"/>
    <dgm:cxn modelId="{A05492DF-F602-4FAC-9F62-F53BD26B341D}" type="presParOf" srcId="{420E7400-37DB-4F59-8453-01D08B0CFA7D}" destId="{EDEFDD50-A1E3-4F66-B46A-DAFFE7BCA5AC}" srcOrd="0" destOrd="0" presId="urn:microsoft.com/office/officeart/2008/layout/RadialCluster"/>
    <dgm:cxn modelId="{6D66D3C4-5D5A-419A-9BF9-F8C1C5D399FB}" type="presParOf" srcId="{EDEFDD50-A1E3-4F66-B46A-DAFFE7BCA5AC}" destId="{7F912E6B-13E5-4882-B5C9-17B2255AE7DD}" srcOrd="0" destOrd="0" presId="urn:microsoft.com/office/officeart/2008/layout/RadialCluster"/>
    <dgm:cxn modelId="{1B282550-A76E-4B59-859A-18AB808D90F6}" type="presParOf" srcId="{EDEFDD50-A1E3-4F66-B46A-DAFFE7BCA5AC}" destId="{A8C9B0D1-B48B-4B17-AD13-A462703D5757}" srcOrd="1" destOrd="0" presId="urn:microsoft.com/office/officeart/2008/layout/RadialCluster"/>
    <dgm:cxn modelId="{766DBA77-4F5D-44B3-A73F-002CE6D40D50}" type="presParOf" srcId="{EDEFDD50-A1E3-4F66-B46A-DAFFE7BCA5AC}" destId="{01BB3A98-2620-4EE2-B650-F061D835FC3A}" srcOrd="2" destOrd="0" presId="urn:microsoft.com/office/officeart/2008/layout/RadialCluster"/>
    <dgm:cxn modelId="{92B0F9BB-614F-4AFE-8B97-E47E6FFC52EB}" type="presParOf" srcId="{EDEFDD50-A1E3-4F66-B46A-DAFFE7BCA5AC}" destId="{22B617E2-EE47-47E5-9D91-24EF1D613785}" srcOrd="3" destOrd="0" presId="urn:microsoft.com/office/officeart/2008/layout/RadialCluster"/>
    <dgm:cxn modelId="{1C523DD9-EED6-4BBD-9195-B60DB88A24F7}" type="presParOf" srcId="{EDEFDD50-A1E3-4F66-B46A-DAFFE7BCA5AC}" destId="{C45A2D87-A351-4C72-B23F-241117C0D9CC}" srcOrd="4" destOrd="0" presId="urn:microsoft.com/office/officeart/2008/layout/RadialCluster"/>
    <dgm:cxn modelId="{95F25FDB-D184-46D6-B0B9-EB2DF6841164}" type="presParOf" srcId="{EDEFDD50-A1E3-4F66-B46A-DAFFE7BCA5AC}" destId="{30DABBF1-AC48-48F8-96B4-6A5BC38BBF58}" srcOrd="5" destOrd="0" presId="urn:microsoft.com/office/officeart/2008/layout/RadialCluster"/>
    <dgm:cxn modelId="{5162F14B-0AFB-41DD-8E45-BB9FE37306CE}" type="presParOf" srcId="{EDEFDD50-A1E3-4F66-B46A-DAFFE7BCA5AC}" destId="{070F049F-CC05-4447-8380-EFFC1FAC483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902D87-FDA4-4D57-8AE0-E58F3873A7D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8D9C3F1-0AC2-408C-A270-EC80AD33F794}" type="pres">
      <dgm:prSet presAssocID="{C7902D87-FDA4-4D57-8AE0-E58F3873A7D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D7A262E6-8166-462A-A885-4053BED14F61}" type="presOf" srcId="{C7902D87-FDA4-4D57-8AE0-E58F3873A7D2}" destId="{18D9C3F1-0AC2-408C-A270-EC80AD33F794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59D800-19BD-40B3-B167-238BD414F65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0D8388B-9A45-4B1D-9BF9-082057B57C5B}">
      <dgm:prSet phldrT="[文字]"/>
      <dgm:spPr>
        <a:solidFill>
          <a:srgbClr val="FF66CC"/>
        </a:solidFill>
      </dgm:spPr>
      <dgm:t>
        <a:bodyPr/>
        <a:lstStyle/>
        <a:p>
          <a:r>
            <a:rPr lang="zh-TW" altLang="en-US" dirty="0"/>
            <a:t>禮貌</a:t>
          </a:r>
        </a:p>
      </dgm:t>
    </dgm:pt>
    <dgm:pt modelId="{EB4E30DD-8476-44CA-8139-073BC79043D2}" type="parTrans" cxnId="{47C28331-CD10-4AB7-BDE5-49CE402DE132}">
      <dgm:prSet/>
      <dgm:spPr/>
      <dgm:t>
        <a:bodyPr/>
        <a:lstStyle/>
        <a:p>
          <a:endParaRPr lang="zh-TW" altLang="en-US"/>
        </a:p>
      </dgm:t>
    </dgm:pt>
    <dgm:pt modelId="{F51098D4-4362-41A6-8B26-26E70DF9DC39}" type="sibTrans" cxnId="{47C28331-CD10-4AB7-BDE5-49CE402DE132}">
      <dgm:prSet/>
      <dgm:spPr/>
      <dgm:t>
        <a:bodyPr/>
        <a:lstStyle/>
        <a:p>
          <a:endParaRPr lang="zh-TW" altLang="en-US"/>
        </a:p>
      </dgm:t>
    </dgm:pt>
    <dgm:pt modelId="{C6DC7C83-21FC-4BAE-875C-848DE1DD015A}">
      <dgm:prSet phldrT="[文字]"/>
      <dgm:spPr/>
      <dgm:t>
        <a:bodyPr/>
        <a:lstStyle/>
        <a:p>
          <a:r>
            <a:rPr lang="zh-TW" altLang="en-US" dirty="0"/>
            <a:t>規矩</a:t>
          </a:r>
        </a:p>
      </dgm:t>
    </dgm:pt>
    <dgm:pt modelId="{91C2F6A7-DA7F-4359-9DE1-C27D928CA817}" type="parTrans" cxnId="{E36C16B4-23F6-44D5-8F69-808CF6688D50}">
      <dgm:prSet/>
      <dgm:spPr/>
      <dgm:t>
        <a:bodyPr/>
        <a:lstStyle/>
        <a:p>
          <a:endParaRPr lang="zh-TW" altLang="en-US"/>
        </a:p>
      </dgm:t>
    </dgm:pt>
    <dgm:pt modelId="{35749DAB-2E43-49DB-B689-73DD5245A77A}" type="sibTrans" cxnId="{E36C16B4-23F6-44D5-8F69-808CF6688D50}">
      <dgm:prSet/>
      <dgm:spPr/>
      <dgm:t>
        <a:bodyPr/>
        <a:lstStyle/>
        <a:p>
          <a:endParaRPr lang="zh-TW" altLang="en-US"/>
        </a:p>
      </dgm:t>
    </dgm:pt>
    <dgm:pt modelId="{7D503E82-DA5A-4529-8A96-B56A5350058B}">
      <dgm:prSet phldrT="[文字]"/>
      <dgm:spPr/>
      <dgm:t>
        <a:bodyPr/>
        <a:lstStyle/>
        <a:p>
          <a:r>
            <a:rPr lang="zh-TW" altLang="en-US" dirty="0"/>
            <a:t>秩序</a:t>
          </a:r>
        </a:p>
      </dgm:t>
    </dgm:pt>
    <dgm:pt modelId="{D3B74F56-F910-4C72-9AEA-4F81B7CD7E10}" type="parTrans" cxnId="{C783C364-BDC6-498C-9065-878E9499AA7E}">
      <dgm:prSet/>
      <dgm:spPr/>
      <dgm:t>
        <a:bodyPr/>
        <a:lstStyle/>
        <a:p>
          <a:endParaRPr lang="zh-TW" altLang="en-US"/>
        </a:p>
      </dgm:t>
    </dgm:pt>
    <dgm:pt modelId="{00A172A9-28BC-45E5-82E6-2B6BBD5E96D3}" type="sibTrans" cxnId="{C783C364-BDC6-498C-9065-878E9499AA7E}">
      <dgm:prSet/>
      <dgm:spPr/>
      <dgm:t>
        <a:bodyPr/>
        <a:lstStyle/>
        <a:p>
          <a:endParaRPr lang="zh-TW" altLang="en-US"/>
        </a:p>
      </dgm:t>
    </dgm:pt>
    <dgm:pt modelId="{777F592B-5049-4408-B7EA-B2B99D96152B}">
      <dgm:prSet/>
      <dgm:spPr>
        <a:solidFill>
          <a:srgbClr val="00CC66"/>
        </a:solidFill>
      </dgm:spPr>
      <dgm:t>
        <a:bodyPr/>
        <a:lstStyle/>
        <a:p>
          <a:r>
            <a:rPr lang="zh-TW" altLang="en-US" dirty="0"/>
            <a:t>責任</a:t>
          </a:r>
        </a:p>
      </dgm:t>
    </dgm:pt>
    <dgm:pt modelId="{233A0A79-70F4-4520-9A40-A1B2C50424A1}" type="parTrans" cxnId="{DE42AC89-E694-4A3E-8458-69FE20F12C0B}">
      <dgm:prSet/>
      <dgm:spPr/>
      <dgm:t>
        <a:bodyPr/>
        <a:lstStyle/>
        <a:p>
          <a:endParaRPr lang="zh-TW" altLang="en-US"/>
        </a:p>
      </dgm:t>
    </dgm:pt>
    <dgm:pt modelId="{8E51D58F-B963-435D-97CE-B00C11DB3B6C}" type="sibTrans" cxnId="{DE42AC89-E694-4A3E-8458-69FE20F12C0B}">
      <dgm:prSet/>
      <dgm:spPr/>
      <dgm:t>
        <a:bodyPr/>
        <a:lstStyle/>
        <a:p>
          <a:endParaRPr lang="zh-TW" altLang="en-US"/>
        </a:p>
      </dgm:t>
    </dgm:pt>
    <dgm:pt modelId="{7064786B-BC33-4A20-A3FC-5FE4A497630E}">
      <dgm:prSet/>
      <dgm:spPr>
        <a:solidFill>
          <a:srgbClr val="FF6600"/>
        </a:solidFill>
      </dgm:spPr>
      <dgm:t>
        <a:bodyPr/>
        <a:lstStyle/>
        <a:p>
          <a:r>
            <a:rPr lang="zh-TW" altLang="en-US" dirty="0"/>
            <a:t>榮譽</a:t>
          </a:r>
        </a:p>
      </dgm:t>
    </dgm:pt>
    <dgm:pt modelId="{75C420B0-B6FB-4045-9113-6AEBBF5A09FC}" type="parTrans" cxnId="{352996DA-5336-4C39-A49E-A2DE7976F249}">
      <dgm:prSet/>
      <dgm:spPr/>
      <dgm:t>
        <a:bodyPr/>
        <a:lstStyle/>
        <a:p>
          <a:endParaRPr lang="zh-TW" altLang="en-US"/>
        </a:p>
      </dgm:t>
    </dgm:pt>
    <dgm:pt modelId="{A5B99E70-FC58-4879-9542-6226369DA483}" type="sibTrans" cxnId="{352996DA-5336-4C39-A49E-A2DE7976F249}">
      <dgm:prSet/>
      <dgm:spPr/>
      <dgm:t>
        <a:bodyPr/>
        <a:lstStyle/>
        <a:p>
          <a:endParaRPr lang="zh-TW" altLang="en-US"/>
        </a:p>
      </dgm:t>
    </dgm:pt>
    <dgm:pt modelId="{E0CE9249-C80F-41E5-A133-D8E7F5ED65C8}" type="pres">
      <dgm:prSet presAssocID="{E959D800-19BD-40B3-B167-238BD414F65D}" presName="Name0" presStyleCnt="0">
        <dgm:presLayoutVars>
          <dgm:dir/>
          <dgm:resizeHandles val="exact"/>
        </dgm:presLayoutVars>
      </dgm:prSet>
      <dgm:spPr/>
    </dgm:pt>
    <dgm:pt modelId="{FC4FA07C-598A-4538-B75B-A905BEA2DCB2}" type="pres">
      <dgm:prSet presAssocID="{D0D8388B-9A45-4B1D-9BF9-082057B57C5B}" presName="node" presStyleLbl="node1" presStyleIdx="0" presStyleCnt="5" custScaleX="140379" custScaleY="438734" custLinFactNeighborX="377" custLinFactNeighborY="23620">
        <dgm:presLayoutVars>
          <dgm:bulletEnabled val="1"/>
        </dgm:presLayoutVars>
      </dgm:prSet>
      <dgm:spPr/>
    </dgm:pt>
    <dgm:pt modelId="{6EE0E4E3-1D94-4EA4-BDE6-9EC1CFA36C3B}" type="pres">
      <dgm:prSet presAssocID="{F51098D4-4362-41A6-8B26-26E70DF9DC39}" presName="sibTrans" presStyleLbl="sibTrans2D1" presStyleIdx="0" presStyleCnt="4"/>
      <dgm:spPr/>
    </dgm:pt>
    <dgm:pt modelId="{9498EB17-6F56-474B-AC91-94594D3300A2}" type="pres">
      <dgm:prSet presAssocID="{F51098D4-4362-41A6-8B26-26E70DF9DC39}" presName="connectorText" presStyleLbl="sibTrans2D1" presStyleIdx="0" presStyleCnt="4"/>
      <dgm:spPr/>
    </dgm:pt>
    <dgm:pt modelId="{D82FDE8D-575A-4EA4-9DFF-56BA231EA1E0}" type="pres">
      <dgm:prSet presAssocID="{C6DC7C83-21FC-4BAE-875C-848DE1DD015A}" presName="node" presStyleLbl="node1" presStyleIdx="1" presStyleCnt="5" custLinFactY="-6196" custLinFactNeighborX="78064" custLinFactNeighborY="-100000">
        <dgm:presLayoutVars>
          <dgm:bulletEnabled val="1"/>
        </dgm:presLayoutVars>
      </dgm:prSet>
      <dgm:spPr/>
    </dgm:pt>
    <dgm:pt modelId="{BD0F78F8-8BFB-4BC7-B1CF-BCC7279E161C}" type="pres">
      <dgm:prSet presAssocID="{35749DAB-2E43-49DB-B689-73DD5245A77A}" presName="sibTrans" presStyleLbl="sibTrans2D1" presStyleIdx="1" presStyleCnt="4"/>
      <dgm:spPr/>
    </dgm:pt>
    <dgm:pt modelId="{9B8414BA-6E21-4B33-89CE-380085B04910}" type="pres">
      <dgm:prSet presAssocID="{35749DAB-2E43-49DB-B689-73DD5245A77A}" presName="connectorText" presStyleLbl="sibTrans2D1" presStyleIdx="1" presStyleCnt="4"/>
      <dgm:spPr/>
    </dgm:pt>
    <dgm:pt modelId="{EEA204E0-052D-4160-A72D-65BE6ED4E5B7}" type="pres">
      <dgm:prSet presAssocID="{7D503E82-DA5A-4529-8A96-B56A5350058B}" presName="node" presStyleLbl="node1" presStyleIdx="2" presStyleCnt="5" custLinFactX="-6759" custLinFactY="81883" custLinFactNeighborX="-100000" custLinFactNeighborY="100000">
        <dgm:presLayoutVars>
          <dgm:bulletEnabled val="1"/>
        </dgm:presLayoutVars>
      </dgm:prSet>
      <dgm:spPr/>
    </dgm:pt>
    <dgm:pt modelId="{30346E8D-86B7-4781-9F0F-7A6931C86917}" type="pres">
      <dgm:prSet presAssocID="{00A172A9-28BC-45E5-82E6-2B6BBD5E96D3}" presName="sibTrans" presStyleLbl="sibTrans2D1" presStyleIdx="2" presStyleCnt="4" custScaleX="182870" custScaleY="94697" custLinFactNeighborX="-67087" custLinFactNeighborY="-66298"/>
      <dgm:spPr/>
    </dgm:pt>
    <dgm:pt modelId="{B7D53FB1-0B2D-4944-809F-A1BC8CC96BD2}" type="pres">
      <dgm:prSet presAssocID="{00A172A9-28BC-45E5-82E6-2B6BBD5E96D3}" presName="connectorText" presStyleLbl="sibTrans2D1" presStyleIdx="2" presStyleCnt="4"/>
      <dgm:spPr/>
    </dgm:pt>
    <dgm:pt modelId="{F1E3015E-6B32-43DF-932D-8C6F7DA2AE07}" type="pres">
      <dgm:prSet presAssocID="{777F592B-5049-4408-B7EA-B2B99D96152B}" presName="node" presStyleLbl="node1" presStyleIdx="3" presStyleCnt="5" custScaleX="139863" custScaleY="260294" custLinFactX="-20612" custLinFactNeighborX="-100000" custLinFactNeighborY="-65600">
        <dgm:presLayoutVars>
          <dgm:bulletEnabled val="1"/>
        </dgm:presLayoutVars>
      </dgm:prSet>
      <dgm:spPr/>
    </dgm:pt>
    <dgm:pt modelId="{8964E230-4EF8-4489-ADBE-0BC51ED2BD4C}" type="pres">
      <dgm:prSet presAssocID="{8E51D58F-B963-435D-97CE-B00C11DB3B6C}" presName="sibTrans" presStyleLbl="sibTrans2D1" presStyleIdx="3" presStyleCnt="4"/>
      <dgm:spPr/>
    </dgm:pt>
    <dgm:pt modelId="{ABD05A40-5742-4849-9FB1-8F580DD70BB9}" type="pres">
      <dgm:prSet presAssocID="{8E51D58F-B963-435D-97CE-B00C11DB3B6C}" presName="connectorText" presStyleLbl="sibTrans2D1" presStyleIdx="3" presStyleCnt="4"/>
      <dgm:spPr/>
    </dgm:pt>
    <dgm:pt modelId="{5C03048B-5908-4149-B2C0-B1956653EC33}" type="pres">
      <dgm:prSet presAssocID="{7064786B-BC33-4A20-A3FC-5FE4A497630E}" presName="node" presStyleLbl="node1" presStyleIdx="4" presStyleCnt="5" custScaleX="143912" custScaleY="266010" custLinFactNeighborX="-52531" custLinFactNeighborY="-66867">
        <dgm:presLayoutVars>
          <dgm:bulletEnabled val="1"/>
        </dgm:presLayoutVars>
      </dgm:prSet>
      <dgm:spPr/>
    </dgm:pt>
  </dgm:ptLst>
  <dgm:cxnLst>
    <dgm:cxn modelId="{68CC9C12-72C2-4DB7-9923-DB60A18399EE}" type="presOf" srcId="{C6DC7C83-21FC-4BAE-875C-848DE1DD015A}" destId="{D82FDE8D-575A-4EA4-9DFF-56BA231EA1E0}" srcOrd="0" destOrd="0" presId="urn:microsoft.com/office/officeart/2005/8/layout/process1"/>
    <dgm:cxn modelId="{FB4C681E-B592-4165-8AC1-49E46D4A55DA}" type="presOf" srcId="{35749DAB-2E43-49DB-B689-73DD5245A77A}" destId="{BD0F78F8-8BFB-4BC7-B1CF-BCC7279E161C}" srcOrd="0" destOrd="0" presId="urn:microsoft.com/office/officeart/2005/8/layout/process1"/>
    <dgm:cxn modelId="{47C28331-CD10-4AB7-BDE5-49CE402DE132}" srcId="{E959D800-19BD-40B3-B167-238BD414F65D}" destId="{D0D8388B-9A45-4B1D-9BF9-082057B57C5B}" srcOrd="0" destOrd="0" parTransId="{EB4E30DD-8476-44CA-8139-073BC79043D2}" sibTransId="{F51098D4-4362-41A6-8B26-26E70DF9DC39}"/>
    <dgm:cxn modelId="{A1B7B540-8B61-4400-9AF0-ED7D8FCC7566}" type="presOf" srcId="{00A172A9-28BC-45E5-82E6-2B6BBD5E96D3}" destId="{30346E8D-86B7-4781-9F0F-7A6931C86917}" srcOrd="0" destOrd="0" presId="urn:microsoft.com/office/officeart/2005/8/layout/process1"/>
    <dgm:cxn modelId="{101AE55B-6E87-4836-BE1C-70DD94231842}" type="presOf" srcId="{F51098D4-4362-41A6-8B26-26E70DF9DC39}" destId="{9498EB17-6F56-474B-AC91-94594D3300A2}" srcOrd="1" destOrd="0" presId="urn:microsoft.com/office/officeart/2005/8/layout/process1"/>
    <dgm:cxn modelId="{74305241-E284-4B0F-B6FE-AC460E3AEA18}" type="presOf" srcId="{8E51D58F-B963-435D-97CE-B00C11DB3B6C}" destId="{ABD05A40-5742-4849-9FB1-8F580DD70BB9}" srcOrd="1" destOrd="0" presId="urn:microsoft.com/office/officeart/2005/8/layout/process1"/>
    <dgm:cxn modelId="{FF341644-7283-4ED7-8285-4ADA4ACAB29E}" type="presOf" srcId="{00A172A9-28BC-45E5-82E6-2B6BBD5E96D3}" destId="{B7D53FB1-0B2D-4944-809F-A1BC8CC96BD2}" srcOrd="1" destOrd="0" presId="urn:microsoft.com/office/officeart/2005/8/layout/process1"/>
    <dgm:cxn modelId="{C783C364-BDC6-498C-9065-878E9499AA7E}" srcId="{E959D800-19BD-40B3-B167-238BD414F65D}" destId="{7D503E82-DA5A-4529-8A96-B56A5350058B}" srcOrd="2" destOrd="0" parTransId="{D3B74F56-F910-4C72-9AEA-4F81B7CD7E10}" sibTransId="{00A172A9-28BC-45E5-82E6-2B6BBD5E96D3}"/>
    <dgm:cxn modelId="{DF56E16E-98FE-4AAF-AE61-83DA9B481B5D}" type="presOf" srcId="{8E51D58F-B963-435D-97CE-B00C11DB3B6C}" destId="{8964E230-4EF8-4489-ADBE-0BC51ED2BD4C}" srcOrd="0" destOrd="0" presId="urn:microsoft.com/office/officeart/2005/8/layout/process1"/>
    <dgm:cxn modelId="{DE42AC89-E694-4A3E-8458-69FE20F12C0B}" srcId="{E959D800-19BD-40B3-B167-238BD414F65D}" destId="{777F592B-5049-4408-B7EA-B2B99D96152B}" srcOrd="3" destOrd="0" parTransId="{233A0A79-70F4-4520-9A40-A1B2C50424A1}" sibTransId="{8E51D58F-B963-435D-97CE-B00C11DB3B6C}"/>
    <dgm:cxn modelId="{28E4F789-57A6-46E7-B72D-9DB822109E84}" type="presOf" srcId="{7D503E82-DA5A-4529-8A96-B56A5350058B}" destId="{EEA204E0-052D-4160-A72D-65BE6ED4E5B7}" srcOrd="0" destOrd="0" presId="urn:microsoft.com/office/officeart/2005/8/layout/process1"/>
    <dgm:cxn modelId="{FE3D0E9B-4CE4-443E-8A14-0387BD438742}" type="presOf" srcId="{D0D8388B-9A45-4B1D-9BF9-082057B57C5B}" destId="{FC4FA07C-598A-4538-B75B-A905BEA2DCB2}" srcOrd="0" destOrd="0" presId="urn:microsoft.com/office/officeart/2005/8/layout/process1"/>
    <dgm:cxn modelId="{87CC33A5-44A6-4B63-A9B2-40572F7D77F4}" type="presOf" srcId="{777F592B-5049-4408-B7EA-B2B99D96152B}" destId="{F1E3015E-6B32-43DF-932D-8C6F7DA2AE07}" srcOrd="0" destOrd="0" presId="urn:microsoft.com/office/officeart/2005/8/layout/process1"/>
    <dgm:cxn modelId="{E36C16B4-23F6-44D5-8F69-808CF6688D50}" srcId="{E959D800-19BD-40B3-B167-238BD414F65D}" destId="{C6DC7C83-21FC-4BAE-875C-848DE1DD015A}" srcOrd="1" destOrd="0" parTransId="{91C2F6A7-DA7F-4359-9DE1-C27D928CA817}" sibTransId="{35749DAB-2E43-49DB-B689-73DD5245A77A}"/>
    <dgm:cxn modelId="{283E6ABD-1E99-4F89-AE0D-5D3459726489}" type="presOf" srcId="{7064786B-BC33-4A20-A3FC-5FE4A497630E}" destId="{5C03048B-5908-4149-B2C0-B1956653EC33}" srcOrd="0" destOrd="0" presId="urn:microsoft.com/office/officeart/2005/8/layout/process1"/>
    <dgm:cxn modelId="{F8F536CC-701D-4DDE-A970-E90FFC2F135C}" type="presOf" srcId="{F51098D4-4362-41A6-8B26-26E70DF9DC39}" destId="{6EE0E4E3-1D94-4EA4-BDE6-9EC1CFA36C3B}" srcOrd="0" destOrd="0" presId="urn:microsoft.com/office/officeart/2005/8/layout/process1"/>
    <dgm:cxn modelId="{352996DA-5336-4C39-A49E-A2DE7976F249}" srcId="{E959D800-19BD-40B3-B167-238BD414F65D}" destId="{7064786B-BC33-4A20-A3FC-5FE4A497630E}" srcOrd="4" destOrd="0" parTransId="{75C420B0-B6FB-4045-9113-6AEBBF5A09FC}" sibTransId="{A5B99E70-FC58-4879-9542-6226369DA483}"/>
    <dgm:cxn modelId="{B113BDE8-32F0-4B3D-851E-2C04E4A74FBB}" type="presOf" srcId="{35749DAB-2E43-49DB-B689-73DD5245A77A}" destId="{9B8414BA-6E21-4B33-89CE-380085B04910}" srcOrd="1" destOrd="0" presId="urn:microsoft.com/office/officeart/2005/8/layout/process1"/>
    <dgm:cxn modelId="{EB8920F8-96EA-4A32-9663-D11DBFD606DB}" type="presOf" srcId="{E959D800-19BD-40B3-B167-238BD414F65D}" destId="{E0CE9249-C80F-41E5-A133-D8E7F5ED65C8}" srcOrd="0" destOrd="0" presId="urn:microsoft.com/office/officeart/2005/8/layout/process1"/>
    <dgm:cxn modelId="{0B648AAB-F7B6-4533-9E5E-6641FFD33384}" type="presParOf" srcId="{E0CE9249-C80F-41E5-A133-D8E7F5ED65C8}" destId="{FC4FA07C-598A-4538-B75B-A905BEA2DCB2}" srcOrd="0" destOrd="0" presId="urn:microsoft.com/office/officeart/2005/8/layout/process1"/>
    <dgm:cxn modelId="{E825BC96-F22B-40A2-9C59-76D60DDDE5D1}" type="presParOf" srcId="{E0CE9249-C80F-41E5-A133-D8E7F5ED65C8}" destId="{6EE0E4E3-1D94-4EA4-BDE6-9EC1CFA36C3B}" srcOrd="1" destOrd="0" presId="urn:microsoft.com/office/officeart/2005/8/layout/process1"/>
    <dgm:cxn modelId="{75DCE8BF-3A3B-4FB8-9F22-B42BF46BC174}" type="presParOf" srcId="{6EE0E4E3-1D94-4EA4-BDE6-9EC1CFA36C3B}" destId="{9498EB17-6F56-474B-AC91-94594D3300A2}" srcOrd="0" destOrd="0" presId="urn:microsoft.com/office/officeart/2005/8/layout/process1"/>
    <dgm:cxn modelId="{A5FC6B15-2390-4D53-B72D-4DD7F8AB89AC}" type="presParOf" srcId="{E0CE9249-C80F-41E5-A133-D8E7F5ED65C8}" destId="{D82FDE8D-575A-4EA4-9DFF-56BA231EA1E0}" srcOrd="2" destOrd="0" presId="urn:microsoft.com/office/officeart/2005/8/layout/process1"/>
    <dgm:cxn modelId="{FD90097D-6CFF-4747-B0E5-F0A82D73F0CE}" type="presParOf" srcId="{E0CE9249-C80F-41E5-A133-D8E7F5ED65C8}" destId="{BD0F78F8-8BFB-4BC7-B1CF-BCC7279E161C}" srcOrd="3" destOrd="0" presId="urn:microsoft.com/office/officeart/2005/8/layout/process1"/>
    <dgm:cxn modelId="{6AEBD0EE-7548-48D3-B96A-F455228731DC}" type="presParOf" srcId="{BD0F78F8-8BFB-4BC7-B1CF-BCC7279E161C}" destId="{9B8414BA-6E21-4B33-89CE-380085B04910}" srcOrd="0" destOrd="0" presId="urn:microsoft.com/office/officeart/2005/8/layout/process1"/>
    <dgm:cxn modelId="{E091AC84-0245-4617-AA46-3ABAC38A3198}" type="presParOf" srcId="{E0CE9249-C80F-41E5-A133-D8E7F5ED65C8}" destId="{EEA204E0-052D-4160-A72D-65BE6ED4E5B7}" srcOrd="4" destOrd="0" presId="urn:microsoft.com/office/officeart/2005/8/layout/process1"/>
    <dgm:cxn modelId="{C9F9E56D-CE4C-4026-A0FF-7490C3DA1585}" type="presParOf" srcId="{E0CE9249-C80F-41E5-A133-D8E7F5ED65C8}" destId="{30346E8D-86B7-4781-9F0F-7A6931C86917}" srcOrd="5" destOrd="0" presId="urn:microsoft.com/office/officeart/2005/8/layout/process1"/>
    <dgm:cxn modelId="{9F630830-DCE3-4D03-9B40-FA074D154AEE}" type="presParOf" srcId="{30346E8D-86B7-4781-9F0F-7A6931C86917}" destId="{B7D53FB1-0B2D-4944-809F-A1BC8CC96BD2}" srcOrd="0" destOrd="0" presId="urn:microsoft.com/office/officeart/2005/8/layout/process1"/>
    <dgm:cxn modelId="{DC42C314-7777-49E9-9579-AC700069DE16}" type="presParOf" srcId="{E0CE9249-C80F-41E5-A133-D8E7F5ED65C8}" destId="{F1E3015E-6B32-43DF-932D-8C6F7DA2AE07}" srcOrd="6" destOrd="0" presId="urn:microsoft.com/office/officeart/2005/8/layout/process1"/>
    <dgm:cxn modelId="{3C0B6757-FFB9-4069-9837-F9AB6631CA15}" type="presParOf" srcId="{E0CE9249-C80F-41E5-A133-D8E7F5ED65C8}" destId="{8964E230-4EF8-4489-ADBE-0BC51ED2BD4C}" srcOrd="7" destOrd="0" presId="urn:microsoft.com/office/officeart/2005/8/layout/process1"/>
    <dgm:cxn modelId="{D7C9B5B9-E1BC-4D0B-8781-4D8C8EAE6177}" type="presParOf" srcId="{8964E230-4EF8-4489-ADBE-0BC51ED2BD4C}" destId="{ABD05A40-5742-4849-9FB1-8F580DD70BB9}" srcOrd="0" destOrd="0" presId="urn:microsoft.com/office/officeart/2005/8/layout/process1"/>
    <dgm:cxn modelId="{5799759C-FA7D-4960-8E6A-582D2E3299C2}" type="presParOf" srcId="{E0CE9249-C80F-41E5-A133-D8E7F5ED65C8}" destId="{5C03048B-5908-4149-B2C0-B1956653EC3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BAF109-29F1-4D76-938D-D33A4764865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6B1139B-7152-4F2D-8F5E-AB7EBC5E933B}">
      <dgm:prSet phldrT="[文字]"/>
      <dgm:spPr>
        <a:solidFill>
          <a:srgbClr val="00B0F0"/>
        </a:solidFill>
      </dgm:spPr>
      <dgm:t>
        <a:bodyPr/>
        <a:lstStyle/>
        <a:p>
          <a:r>
            <a:rPr lang="zh-TW" altLang="en-US" dirty="0"/>
            <a:t>妙筆延平</a:t>
          </a:r>
          <a:endParaRPr lang="en-US" altLang="zh-TW" dirty="0"/>
        </a:p>
        <a:p>
          <a:r>
            <a:rPr lang="en-US" altLang="zh-TW" dirty="0"/>
            <a:t>(</a:t>
          </a:r>
          <a:r>
            <a:rPr lang="zh-TW" altLang="en-US" dirty="0"/>
            <a:t>寫作賞析</a:t>
          </a:r>
          <a:r>
            <a:rPr lang="en-US" altLang="zh-TW" dirty="0"/>
            <a:t>)</a:t>
          </a:r>
          <a:endParaRPr lang="zh-TW" altLang="en-US" dirty="0"/>
        </a:p>
      </dgm:t>
    </dgm:pt>
    <dgm:pt modelId="{017FE3A9-A47A-4E56-A449-177838C16E3E}" type="parTrans" cxnId="{D8EA45E3-48AB-401C-9799-1F78CAF861C6}">
      <dgm:prSet/>
      <dgm:spPr/>
      <dgm:t>
        <a:bodyPr/>
        <a:lstStyle/>
        <a:p>
          <a:endParaRPr lang="zh-TW" altLang="en-US"/>
        </a:p>
      </dgm:t>
    </dgm:pt>
    <dgm:pt modelId="{DD0DCBB5-CE67-4697-9DBF-FEC85AA5B6BB}" type="sibTrans" cxnId="{D8EA45E3-48AB-401C-9799-1F78CAF861C6}">
      <dgm:prSet/>
      <dgm:spPr/>
      <dgm:t>
        <a:bodyPr/>
        <a:lstStyle/>
        <a:p>
          <a:endParaRPr lang="zh-TW" altLang="en-US"/>
        </a:p>
      </dgm:t>
    </dgm:pt>
    <dgm:pt modelId="{7116A6EF-9ECE-4F6E-8F01-E1C120F7570F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dirty="0"/>
            <a:t>博閱延平</a:t>
          </a:r>
          <a:endParaRPr lang="en-US" altLang="zh-TW" dirty="0"/>
        </a:p>
        <a:p>
          <a:r>
            <a:rPr lang="en-US" altLang="zh-TW" dirty="0"/>
            <a:t>(</a:t>
          </a:r>
          <a:r>
            <a:rPr lang="zh-TW" altLang="en-US" dirty="0"/>
            <a:t>班級共讀</a:t>
          </a:r>
          <a:r>
            <a:rPr lang="en-US" altLang="zh-TW" dirty="0"/>
            <a:t>)</a:t>
          </a:r>
          <a:endParaRPr lang="zh-TW" altLang="en-US" dirty="0"/>
        </a:p>
      </dgm:t>
    </dgm:pt>
    <dgm:pt modelId="{777B1174-3559-47C2-A70A-D302BA65300B}" type="parTrans" cxnId="{930180DF-B848-4979-9253-4DFCDE67A1FC}">
      <dgm:prSet/>
      <dgm:spPr/>
      <dgm:t>
        <a:bodyPr/>
        <a:lstStyle/>
        <a:p>
          <a:endParaRPr lang="zh-TW" altLang="en-US"/>
        </a:p>
      </dgm:t>
    </dgm:pt>
    <dgm:pt modelId="{5DE8D186-931A-4624-956B-F28A2C311D8D}" type="sibTrans" cxnId="{930180DF-B848-4979-9253-4DFCDE67A1FC}">
      <dgm:prSet/>
      <dgm:spPr/>
      <dgm:t>
        <a:bodyPr/>
        <a:lstStyle/>
        <a:p>
          <a:endParaRPr lang="zh-TW" altLang="en-US"/>
        </a:p>
      </dgm:t>
    </dgm:pt>
    <dgm:pt modelId="{E83462D1-A28A-4EAD-82A5-97169C5E52F3}">
      <dgm:prSet phldrT="[文字]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dirty="0"/>
            <a:t>融藝延平</a:t>
          </a:r>
          <a:endParaRPr lang="en-US" altLang="zh-TW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dirty="0"/>
            <a:t>(</a:t>
          </a:r>
          <a:r>
            <a:rPr lang="zh-TW" altLang="en-US" dirty="0"/>
            <a:t>萌偶延平</a:t>
          </a:r>
          <a:r>
            <a:rPr lang="en-US" altLang="zh-TW" dirty="0"/>
            <a:t>)</a:t>
          </a:r>
          <a:endParaRPr lang="zh-TW" altLang="en-US" dirty="0"/>
        </a:p>
      </dgm:t>
    </dgm:pt>
    <dgm:pt modelId="{E9CB8827-9F18-4C84-8D90-43FA7D98DA3A}" type="parTrans" cxnId="{C985566E-FD37-4246-8970-5CF533E016AC}">
      <dgm:prSet/>
      <dgm:spPr/>
      <dgm:t>
        <a:bodyPr/>
        <a:lstStyle/>
        <a:p>
          <a:endParaRPr lang="zh-TW" altLang="en-US"/>
        </a:p>
      </dgm:t>
    </dgm:pt>
    <dgm:pt modelId="{B74F3F7A-862A-4660-B648-4887E4580041}" type="sibTrans" cxnId="{C985566E-FD37-4246-8970-5CF533E016AC}">
      <dgm:prSet/>
      <dgm:spPr/>
      <dgm:t>
        <a:bodyPr/>
        <a:lstStyle/>
        <a:p>
          <a:endParaRPr lang="zh-TW" altLang="en-US"/>
        </a:p>
      </dgm:t>
    </dgm:pt>
    <dgm:pt modelId="{AEA43C21-094F-4535-AA1B-A6692A9ED01F}">
      <dgm:prSet phldrT="[文字]"/>
      <dgm:spPr>
        <a:solidFill>
          <a:srgbClr val="FF66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dirty="0"/>
            <a:t>文禾延平</a:t>
          </a:r>
          <a:endParaRPr lang="en-US" altLang="zh-TW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dirty="0"/>
            <a:t>(</a:t>
          </a:r>
          <a:r>
            <a:rPr lang="zh-TW" altLang="en-US" dirty="0"/>
            <a:t>踏遊河岸</a:t>
          </a:r>
          <a:r>
            <a:rPr lang="en-US" altLang="zh-TW" dirty="0"/>
            <a:t>)</a:t>
          </a:r>
          <a:endParaRPr lang="zh-TW" altLang="en-US" dirty="0"/>
        </a:p>
      </dgm:t>
    </dgm:pt>
    <dgm:pt modelId="{63A12383-E34E-4F4F-B7E7-7F247B48BF05}" type="parTrans" cxnId="{8321A21C-F51A-4D2D-9CBF-166BA6B1D12B}">
      <dgm:prSet/>
      <dgm:spPr/>
      <dgm:t>
        <a:bodyPr/>
        <a:lstStyle/>
        <a:p>
          <a:endParaRPr lang="zh-TW" altLang="en-US"/>
        </a:p>
      </dgm:t>
    </dgm:pt>
    <dgm:pt modelId="{62ABB0B0-884A-4564-9B1F-638C8CC2075F}" type="sibTrans" cxnId="{8321A21C-F51A-4D2D-9CBF-166BA6B1D12B}">
      <dgm:prSet/>
      <dgm:spPr/>
      <dgm:t>
        <a:bodyPr/>
        <a:lstStyle/>
        <a:p>
          <a:endParaRPr lang="zh-TW" altLang="en-US"/>
        </a:p>
      </dgm:t>
    </dgm:pt>
    <dgm:pt modelId="{F8D67C7C-C193-4AF5-A5BA-BFE0FD2A70DA}" type="pres">
      <dgm:prSet presAssocID="{F5BAF109-29F1-4D76-938D-D33A47648655}" presName="diagram" presStyleCnt="0">
        <dgm:presLayoutVars>
          <dgm:dir/>
          <dgm:resizeHandles val="exact"/>
        </dgm:presLayoutVars>
      </dgm:prSet>
      <dgm:spPr/>
    </dgm:pt>
    <dgm:pt modelId="{29EA687B-543F-4D5B-AC24-01376436E9C9}" type="pres">
      <dgm:prSet presAssocID="{76B1139B-7152-4F2D-8F5E-AB7EBC5E933B}" presName="node" presStyleLbl="node1" presStyleIdx="0" presStyleCnt="4" custScaleX="71605" custScaleY="58772">
        <dgm:presLayoutVars>
          <dgm:bulletEnabled val="1"/>
        </dgm:presLayoutVars>
      </dgm:prSet>
      <dgm:spPr/>
    </dgm:pt>
    <dgm:pt modelId="{B454BF34-36FB-41D7-8A05-EF0239C9A0B5}" type="pres">
      <dgm:prSet presAssocID="{DD0DCBB5-CE67-4697-9DBF-FEC85AA5B6BB}" presName="sibTrans" presStyleCnt="0"/>
      <dgm:spPr/>
    </dgm:pt>
    <dgm:pt modelId="{276F1CBA-A3EC-44F3-841E-B2C8F9BB9152}" type="pres">
      <dgm:prSet presAssocID="{7116A6EF-9ECE-4F6E-8F01-E1C120F7570F}" presName="node" presStyleLbl="node1" presStyleIdx="1" presStyleCnt="4" custScaleX="65332" custScaleY="58772">
        <dgm:presLayoutVars>
          <dgm:bulletEnabled val="1"/>
        </dgm:presLayoutVars>
      </dgm:prSet>
      <dgm:spPr/>
    </dgm:pt>
    <dgm:pt modelId="{22D81EC5-08E0-4B1D-BA99-912D57D4C4A5}" type="pres">
      <dgm:prSet presAssocID="{5DE8D186-931A-4624-956B-F28A2C311D8D}" presName="sibTrans" presStyleCnt="0"/>
      <dgm:spPr/>
    </dgm:pt>
    <dgm:pt modelId="{F0F32F6B-433B-4C8A-8C5D-50B326D70059}" type="pres">
      <dgm:prSet presAssocID="{E83462D1-A28A-4EAD-82A5-97169C5E52F3}" presName="node" presStyleLbl="node1" presStyleIdx="2" presStyleCnt="4" custScaleX="71892" custScaleY="69047">
        <dgm:presLayoutVars>
          <dgm:bulletEnabled val="1"/>
        </dgm:presLayoutVars>
      </dgm:prSet>
      <dgm:spPr/>
    </dgm:pt>
    <dgm:pt modelId="{6C4EB2F1-4F03-4F07-8B21-8ACB7FE37835}" type="pres">
      <dgm:prSet presAssocID="{B74F3F7A-862A-4660-B648-4887E4580041}" presName="sibTrans" presStyleCnt="0"/>
      <dgm:spPr/>
    </dgm:pt>
    <dgm:pt modelId="{11E2B8E1-5CDB-480D-B073-0C18343405B9}" type="pres">
      <dgm:prSet presAssocID="{AEA43C21-094F-4535-AA1B-A6692A9ED01F}" presName="node" presStyleLbl="node1" presStyleIdx="3" presStyleCnt="4" custScaleX="67521" custScaleY="67630">
        <dgm:presLayoutVars>
          <dgm:bulletEnabled val="1"/>
        </dgm:presLayoutVars>
      </dgm:prSet>
      <dgm:spPr/>
    </dgm:pt>
  </dgm:ptLst>
  <dgm:cxnLst>
    <dgm:cxn modelId="{8321A21C-F51A-4D2D-9CBF-166BA6B1D12B}" srcId="{F5BAF109-29F1-4D76-938D-D33A47648655}" destId="{AEA43C21-094F-4535-AA1B-A6692A9ED01F}" srcOrd="3" destOrd="0" parTransId="{63A12383-E34E-4F4F-B7E7-7F247B48BF05}" sibTransId="{62ABB0B0-884A-4564-9B1F-638C8CC2075F}"/>
    <dgm:cxn modelId="{1E82AB46-4DBD-4C33-8AF1-76B1095CA76D}" type="presOf" srcId="{AEA43C21-094F-4535-AA1B-A6692A9ED01F}" destId="{11E2B8E1-5CDB-480D-B073-0C18343405B9}" srcOrd="0" destOrd="0" presId="urn:microsoft.com/office/officeart/2005/8/layout/default"/>
    <dgm:cxn modelId="{C985566E-FD37-4246-8970-5CF533E016AC}" srcId="{F5BAF109-29F1-4D76-938D-D33A47648655}" destId="{E83462D1-A28A-4EAD-82A5-97169C5E52F3}" srcOrd="2" destOrd="0" parTransId="{E9CB8827-9F18-4C84-8D90-43FA7D98DA3A}" sibTransId="{B74F3F7A-862A-4660-B648-4887E4580041}"/>
    <dgm:cxn modelId="{5DB3BA75-3FA9-4E4B-9FAE-CB8B95B71DC2}" type="presOf" srcId="{7116A6EF-9ECE-4F6E-8F01-E1C120F7570F}" destId="{276F1CBA-A3EC-44F3-841E-B2C8F9BB9152}" srcOrd="0" destOrd="0" presId="urn:microsoft.com/office/officeart/2005/8/layout/default"/>
    <dgm:cxn modelId="{07C74F78-9D53-4853-A700-C45125235645}" type="presOf" srcId="{76B1139B-7152-4F2D-8F5E-AB7EBC5E933B}" destId="{29EA687B-543F-4D5B-AC24-01376436E9C9}" srcOrd="0" destOrd="0" presId="urn:microsoft.com/office/officeart/2005/8/layout/default"/>
    <dgm:cxn modelId="{16EAEB7B-77DE-41E5-98A3-6A13CA48002D}" type="presOf" srcId="{E83462D1-A28A-4EAD-82A5-97169C5E52F3}" destId="{F0F32F6B-433B-4C8A-8C5D-50B326D70059}" srcOrd="0" destOrd="0" presId="urn:microsoft.com/office/officeart/2005/8/layout/default"/>
    <dgm:cxn modelId="{6BB7E188-67DA-4ADA-9533-317586A5D53C}" type="presOf" srcId="{F5BAF109-29F1-4D76-938D-D33A47648655}" destId="{F8D67C7C-C193-4AF5-A5BA-BFE0FD2A70DA}" srcOrd="0" destOrd="0" presId="urn:microsoft.com/office/officeart/2005/8/layout/default"/>
    <dgm:cxn modelId="{930180DF-B848-4979-9253-4DFCDE67A1FC}" srcId="{F5BAF109-29F1-4D76-938D-D33A47648655}" destId="{7116A6EF-9ECE-4F6E-8F01-E1C120F7570F}" srcOrd="1" destOrd="0" parTransId="{777B1174-3559-47C2-A70A-D302BA65300B}" sibTransId="{5DE8D186-931A-4624-956B-F28A2C311D8D}"/>
    <dgm:cxn modelId="{D8EA45E3-48AB-401C-9799-1F78CAF861C6}" srcId="{F5BAF109-29F1-4D76-938D-D33A47648655}" destId="{76B1139B-7152-4F2D-8F5E-AB7EBC5E933B}" srcOrd="0" destOrd="0" parTransId="{017FE3A9-A47A-4E56-A449-177838C16E3E}" sibTransId="{DD0DCBB5-CE67-4697-9DBF-FEC85AA5B6BB}"/>
    <dgm:cxn modelId="{71CA8806-FBB0-4067-A3FA-08B06584EF82}" type="presParOf" srcId="{F8D67C7C-C193-4AF5-A5BA-BFE0FD2A70DA}" destId="{29EA687B-543F-4D5B-AC24-01376436E9C9}" srcOrd="0" destOrd="0" presId="urn:microsoft.com/office/officeart/2005/8/layout/default"/>
    <dgm:cxn modelId="{6C0BE9AD-F9CA-488B-8911-26202649AC0F}" type="presParOf" srcId="{F8D67C7C-C193-4AF5-A5BA-BFE0FD2A70DA}" destId="{B454BF34-36FB-41D7-8A05-EF0239C9A0B5}" srcOrd="1" destOrd="0" presId="urn:microsoft.com/office/officeart/2005/8/layout/default"/>
    <dgm:cxn modelId="{4C1CE2EF-7F27-4333-B84A-794C017B9B91}" type="presParOf" srcId="{F8D67C7C-C193-4AF5-A5BA-BFE0FD2A70DA}" destId="{276F1CBA-A3EC-44F3-841E-B2C8F9BB9152}" srcOrd="2" destOrd="0" presId="urn:microsoft.com/office/officeart/2005/8/layout/default"/>
    <dgm:cxn modelId="{396DA0EF-A08E-4B94-894E-94038A28848F}" type="presParOf" srcId="{F8D67C7C-C193-4AF5-A5BA-BFE0FD2A70DA}" destId="{22D81EC5-08E0-4B1D-BA99-912D57D4C4A5}" srcOrd="3" destOrd="0" presId="urn:microsoft.com/office/officeart/2005/8/layout/default"/>
    <dgm:cxn modelId="{81D35590-4EAE-41E3-BF5D-E8D43F710DA1}" type="presParOf" srcId="{F8D67C7C-C193-4AF5-A5BA-BFE0FD2A70DA}" destId="{F0F32F6B-433B-4C8A-8C5D-50B326D70059}" srcOrd="4" destOrd="0" presId="urn:microsoft.com/office/officeart/2005/8/layout/default"/>
    <dgm:cxn modelId="{9C8D0FD8-7FC7-4871-8D70-6571B01BD5AB}" type="presParOf" srcId="{F8D67C7C-C193-4AF5-A5BA-BFE0FD2A70DA}" destId="{6C4EB2F1-4F03-4F07-8B21-8ACB7FE37835}" srcOrd="5" destOrd="0" presId="urn:microsoft.com/office/officeart/2005/8/layout/default"/>
    <dgm:cxn modelId="{9A66D669-3450-4C70-955E-6860B4987F5E}" type="presParOf" srcId="{F8D67C7C-C193-4AF5-A5BA-BFE0FD2A70DA}" destId="{11E2B8E1-5CDB-480D-B073-0C18343405B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EEC3A-7A80-4330-9FD1-522A457CBA45}">
      <dsp:nvSpPr>
        <dsp:cNvPr id="0" name=""/>
        <dsp:cNvSpPr/>
      </dsp:nvSpPr>
      <dsp:spPr>
        <a:xfrm>
          <a:off x="3197155" y="0"/>
          <a:ext cx="4795732" cy="1687687"/>
        </a:xfrm>
        <a:prstGeom prst="rightArrow">
          <a:avLst>
            <a:gd name="adj1" fmla="val 75000"/>
            <a:gd name="adj2" fmla="val 50000"/>
          </a:avLst>
        </a:prstGeom>
        <a:solidFill>
          <a:srgbClr val="00800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4800" kern="1200" dirty="0">
              <a:solidFill>
                <a:srgbClr val="CCECFF"/>
              </a:solidFill>
            </a:rPr>
            <a:t>家長的參與</a:t>
          </a:r>
        </a:p>
      </dsp:txBody>
      <dsp:txXfrm>
        <a:off x="3197155" y="210961"/>
        <a:ext cx="4162849" cy="1265765"/>
      </dsp:txXfrm>
    </dsp:sp>
    <dsp:sp modelId="{F829B254-68E8-413B-A611-2D970F78749C}">
      <dsp:nvSpPr>
        <dsp:cNvPr id="0" name=""/>
        <dsp:cNvSpPr/>
      </dsp:nvSpPr>
      <dsp:spPr>
        <a:xfrm>
          <a:off x="0" y="0"/>
          <a:ext cx="3197155" cy="1687687"/>
        </a:xfrm>
        <a:prstGeom prst="roundRect">
          <a:avLst/>
        </a:prstGeom>
        <a:solidFill>
          <a:srgbClr val="FF66C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感謝</a:t>
          </a:r>
        </a:p>
      </dsp:txBody>
      <dsp:txXfrm>
        <a:off x="82386" y="82386"/>
        <a:ext cx="3032383" cy="1522915"/>
      </dsp:txXfrm>
    </dsp:sp>
    <dsp:sp modelId="{05D774A2-BFC3-42CA-BA75-C4D7D229BF10}">
      <dsp:nvSpPr>
        <dsp:cNvPr id="0" name=""/>
        <dsp:cNvSpPr/>
      </dsp:nvSpPr>
      <dsp:spPr>
        <a:xfrm>
          <a:off x="3197155" y="1856456"/>
          <a:ext cx="4795732" cy="1687687"/>
        </a:xfrm>
        <a:prstGeom prst="rightArrow">
          <a:avLst>
            <a:gd name="adj1" fmla="val 75000"/>
            <a:gd name="adj2" fmla="val 50000"/>
          </a:avLst>
        </a:prstGeom>
        <a:solidFill>
          <a:srgbClr val="0000CC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4800" kern="1200" dirty="0">
              <a:solidFill>
                <a:srgbClr val="CCECFF"/>
              </a:solidFill>
            </a:rPr>
            <a:t>優秀的孩子</a:t>
          </a:r>
        </a:p>
      </dsp:txBody>
      <dsp:txXfrm>
        <a:off x="3197155" y="2067417"/>
        <a:ext cx="4162849" cy="1265765"/>
      </dsp:txXfrm>
    </dsp:sp>
    <dsp:sp modelId="{FD94C922-878D-49E9-84EE-55D89AE12FED}">
      <dsp:nvSpPr>
        <dsp:cNvPr id="0" name=""/>
        <dsp:cNvSpPr/>
      </dsp:nvSpPr>
      <dsp:spPr>
        <a:xfrm>
          <a:off x="0" y="1856456"/>
          <a:ext cx="3197155" cy="1687687"/>
        </a:xfrm>
        <a:prstGeom prst="roundRect">
          <a:avLst/>
        </a:prstGeom>
        <a:solidFill>
          <a:srgbClr val="FF66CC"/>
        </a:solidFill>
        <a:ln w="19050" cap="rnd" cmpd="sng" algn="ctr">
          <a:solidFill>
            <a:srgbClr val="FF66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感謝</a:t>
          </a:r>
        </a:p>
      </dsp:txBody>
      <dsp:txXfrm>
        <a:off x="82386" y="1938842"/>
        <a:ext cx="3032383" cy="1522915"/>
      </dsp:txXfrm>
    </dsp:sp>
    <dsp:sp modelId="{DC2B3D65-A7C4-4C22-A62E-3AB1886EC575}">
      <dsp:nvSpPr>
        <dsp:cNvPr id="0" name=""/>
        <dsp:cNvSpPr/>
      </dsp:nvSpPr>
      <dsp:spPr>
        <a:xfrm>
          <a:off x="3197155" y="3712912"/>
          <a:ext cx="4795732" cy="1687687"/>
        </a:xfrm>
        <a:prstGeom prst="rightArrow">
          <a:avLst>
            <a:gd name="adj1" fmla="val 75000"/>
            <a:gd name="adj2" fmla="val 50000"/>
          </a:avLst>
        </a:prstGeom>
        <a:solidFill>
          <a:srgbClr val="FF660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4800" kern="1200" dirty="0">
              <a:solidFill>
                <a:srgbClr val="CCECFF"/>
              </a:solidFill>
            </a:rPr>
            <a:t>對學校的協助</a:t>
          </a:r>
        </a:p>
      </dsp:txBody>
      <dsp:txXfrm>
        <a:off x="3197155" y="3923873"/>
        <a:ext cx="4162849" cy="1265765"/>
      </dsp:txXfrm>
    </dsp:sp>
    <dsp:sp modelId="{0031FED0-BC7E-4AD3-8F66-5BD43A39585D}">
      <dsp:nvSpPr>
        <dsp:cNvPr id="0" name=""/>
        <dsp:cNvSpPr/>
      </dsp:nvSpPr>
      <dsp:spPr>
        <a:xfrm>
          <a:off x="0" y="3712912"/>
          <a:ext cx="3197155" cy="1687687"/>
        </a:xfrm>
        <a:prstGeom prst="roundRect">
          <a:avLst/>
        </a:prstGeom>
        <a:solidFill>
          <a:srgbClr val="FF66C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感謝</a:t>
          </a:r>
        </a:p>
      </dsp:txBody>
      <dsp:txXfrm>
        <a:off x="82386" y="3795298"/>
        <a:ext cx="3032383" cy="1522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12E6B-13E5-4882-B5C9-17B2255AE7DD}">
      <dsp:nvSpPr>
        <dsp:cNvPr id="0" name=""/>
        <dsp:cNvSpPr/>
      </dsp:nvSpPr>
      <dsp:spPr>
        <a:xfrm>
          <a:off x="2187546" y="1737558"/>
          <a:ext cx="1709525" cy="1613538"/>
        </a:xfrm>
        <a:prstGeom prst="round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愛</a:t>
          </a:r>
          <a:endParaRPr lang="en-US" altLang="zh-TW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100" kern="1200" dirty="0"/>
        </a:p>
      </dsp:txBody>
      <dsp:txXfrm>
        <a:off x="2266312" y="1816324"/>
        <a:ext cx="1551993" cy="1456006"/>
      </dsp:txXfrm>
    </dsp:sp>
    <dsp:sp modelId="{A8C9B0D1-B48B-4B17-AD13-A462703D5757}">
      <dsp:nvSpPr>
        <dsp:cNvPr id="0" name=""/>
        <dsp:cNvSpPr/>
      </dsp:nvSpPr>
      <dsp:spPr>
        <a:xfrm rot="16233185">
          <a:off x="2870098" y="1555813"/>
          <a:ext cx="3635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350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B3A98-2620-4EE2-B650-F061D835FC3A}">
      <dsp:nvSpPr>
        <dsp:cNvPr id="0" name=""/>
        <dsp:cNvSpPr/>
      </dsp:nvSpPr>
      <dsp:spPr>
        <a:xfrm>
          <a:off x="2331140" y="-65556"/>
          <a:ext cx="1458829" cy="1439624"/>
        </a:xfrm>
        <a:prstGeom prst="roundRect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/>
            <a:t>尊重生命個體</a:t>
          </a:r>
        </a:p>
      </dsp:txBody>
      <dsp:txXfrm>
        <a:off x="2401417" y="4721"/>
        <a:ext cx="1318275" cy="1299070"/>
      </dsp:txXfrm>
    </dsp:sp>
    <dsp:sp modelId="{22B617E2-EE47-47E5-9D91-24EF1D613785}">
      <dsp:nvSpPr>
        <dsp:cNvPr id="0" name=""/>
        <dsp:cNvSpPr/>
      </dsp:nvSpPr>
      <dsp:spPr>
        <a:xfrm rot="1515512">
          <a:off x="3879030" y="3028137"/>
          <a:ext cx="3774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741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A2D87-A351-4C72-B23F-241117C0D9CC}">
      <dsp:nvSpPr>
        <dsp:cNvPr id="0" name=""/>
        <dsp:cNvSpPr/>
      </dsp:nvSpPr>
      <dsp:spPr>
        <a:xfrm>
          <a:off x="4238400" y="2772513"/>
          <a:ext cx="1264227" cy="1268769"/>
        </a:xfrm>
        <a:prstGeom prst="roundRect">
          <a:avLst/>
        </a:prstGeom>
        <a:solidFill>
          <a:srgbClr val="0066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/>
            <a:t>學會獨立負責</a:t>
          </a:r>
        </a:p>
      </dsp:txBody>
      <dsp:txXfrm>
        <a:off x="4300114" y="2834227"/>
        <a:ext cx="1140799" cy="1145341"/>
      </dsp:txXfrm>
    </dsp:sp>
    <dsp:sp modelId="{30DABBF1-AC48-48F8-96B4-6A5BC38BBF58}">
      <dsp:nvSpPr>
        <dsp:cNvPr id="0" name=""/>
        <dsp:cNvSpPr/>
      </dsp:nvSpPr>
      <dsp:spPr>
        <a:xfrm rot="9145404">
          <a:off x="1922392" y="3055813"/>
          <a:ext cx="2811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12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F049F-CC05-4447-8380-EFFC1FAC483F}">
      <dsp:nvSpPr>
        <dsp:cNvPr id="0" name=""/>
        <dsp:cNvSpPr/>
      </dsp:nvSpPr>
      <dsp:spPr>
        <a:xfrm>
          <a:off x="623912" y="2798705"/>
          <a:ext cx="1314448" cy="1330851"/>
        </a:xfrm>
        <a:prstGeom prst="roundRect">
          <a:avLst/>
        </a:prstGeom>
        <a:solidFill>
          <a:srgbClr val="0000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kern="1200" dirty="0"/>
            <a:t>培養團隊精神</a:t>
          </a:r>
        </a:p>
      </dsp:txBody>
      <dsp:txXfrm>
        <a:off x="688078" y="2862871"/>
        <a:ext cx="1186116" cy="1202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FA07C-598A-4538-B75B-A905BEA2DCB2}">
      <dsp:nvSpPr>
        <dsp:cNvPr id="0" name=""/>
        <dsp:cNvSpPr/>
      </dsp:nvSpPr>
      <dsp:spPr>
        <a:xfrm>
          <a:off x="4538" y="1051217"/>
          <a:ext cx="1550145" cy="2906850"/>
        </a:xfrm>
        <a:prstGeom prst="roundRect">
          <a:avLst>
            <a:gd name="adj" fmla="val 10000"/>
          </a:avLst>
        </a:prstGeom>
        <a:solidFill>
          <a:srgbClr val="FF66C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/>
            <a:t>禮貌</a:t>
          </a:r>
        </a:p>
      </dsp:txBody>
      <dsp:txXfrm>
        <a:off x="49940" y="1096619"/>
        <a:ext cx="1459341" cy="2816046"/>
      </dsp:txXfrm>
    </dsp:sp>
    <dsp:sp modelId="{6EE0E4E3-1D94-4EA4-BDE6-9EC1CFA36C3B}">
      <dsp:nvSpPr>
        <dsp:cNvPr id="0" name=""/>
        <dsp:cNvSpPr/>
      </dsp:nvSpPr>
      <dsp:spPr>
        <a:xfrm rot="20270526">
          <a:off x="1734310" y="1887475"/>
          <a:ext cx="449139" cy="273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>
        <a:off x="1737344" y="1957739"/>
        <a:ext cx="366983" cy="164313"/>
      </dsp:txXfrm>
    </dsp:sp>
    <dsp:sp modelId="{D82FDE8D-575A-4EA4-9DFF-56BA231EA1E0}">
      <dsp:nvSpPr>
        <dsp:cNvPr id="0" name=""/>
        <dsp:cNvSpPr/>
      </dsp:nvSpPr>
      <dsp:spPr>
        <a:xfrm>
          <a:off x="2339531" y="1313264"/>
          <a:ext cx="1104257" cy="662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/>
            <a:t>規矩</a:t>
          </a:r>
        </a:p>
      </dsp:txBody>
      <dsp:txXfrm>
        <a:off x="2358937" y="1332670"/>
        <a:ext cx="1065445" cy="623742"/>
      </dsp:txXfrm>
    </dsp:sp>
    <dsp:sp modelId="{BD0F78F8-8BFB-4BC7-B1CF-BCC7279E161C}">
      <dsp:nvSpPr>
        <dsp:cNvPr id="0" name=""/>
        <dsp:cNvSpPr/>
      </dsp:nvSpPr>
      <dsp:spPr>
        <a:xfrm rot="3907492">
          <a:off x="2978821" y="2480645"/>
          <a:ext cx="727983" cy="273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>
        <a:off x="3002620" y="2498149"/>
        <a:ext cx="645827" cy="164313"/>
      </dsp:txXfrm>
    </dsp:sp>
    <dsp:sp modelId="{EEA204E0-052D-4160-A72D-65BE6ED4E5B7}">
      <dsp:nvSpPr>
        <dsp:cNvPr id="0" name=""/>
        <dsp:cNvSpPr/>
      </dsp:nvSpPr>
      <dsp:spPr>
        <a:xfrm>
          <a:off x="3224504" y="3221944"/>
          <a:ext cx="1104257" cy="662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/>
            <a:t>秩序</a:t>
          </a:r>
        </a:p>
      </dsp:txBody>
      <dsp:txXfrm>
        <a:off x="3243910" y="3241350"/>
        <a:ext cx="1065445" cy="623742"/>
      </dsp:txXfrm>
    </dsp:sp>
    <dsp:sp modelId="{30346E8D-86B7-4781-9F0F-7A6931C86917}">
      <dsp:nvSpPr>
        <dsp:cNvPr id="0" name=""/>
        <dsp:cNvSpPr/>
      </dsp:nvSpPr>
      <dsp:spPr>
        <a:xfrm rot="18645066">
          <a:off x="3765282" y="2680956"/>
          <a:ext cx="570787" cy="259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>
        <a:off x="3778789" y="2762292"/>
        <a:ext cx="492987" cy="155599"/>
      </dsp:txXfrm>
    </dsp:sp>
    <dsp:sp modelId="{F1E3015E-6B32-43DF-932D-8C6F7DA2AE07}">
      <dsp:nvSpPr>
        <dsp:cNvPr id="0" name=""/>
        <dsp:cNvSpPr/>
      </dsp:nvSpPr>
      <dsp:spPr>
        <a:xfrm>
          <a:off x="4417328" y="1051217"/>
          <a:ext cx="1544447" cy="1724588"/>
        </a:xfrm>
        <a:prstGeom prst="roundRect">
          <a:avLst>
            <a:gd name="adj" fmla="val 10000"/>
          </a:avLst>
        </a:prstGeom>
        <a:solidFill>
          <a:srgbClr val="00CC6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/>
            <a:t>責任</a:t>
          </a:r>
        </a:p>
      </dsp:txBody>
      <dsp:txXfrm>
        <a:off x="4462563" y="1096452"/>
        <a:ext cx="1453977" cy="1634118"/>
      </dsp:txXfrm>
    </dsp:sp>
    <dsp:sp modelId="{8964E230-4EF8-4489-ADBE-0BC51ED2BD4C}">
      <dsp:nvSpPr>
        <dsp:cNvPr id="0" name=""/>
        <dsp:cNvSpPr/>
      </dsp:nvSpPr>
      <dsp:spPr>
        <a:xfrm rot="21588201">
          <a:off x="6181520" y="1772380"/>
          <a:ext cx="465864" cy="273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>
        <a:off x="6181520" y="1827292"/>
        <a:ext cx="383708" cy="164313"/>
      </dsp:txXfrm>
    </dsp:sp>
    <dsp:sp modelId="{5C03048B-5908-4149-B2C0-B1956653EC33}">
      <dsp:nvSpPr>
        <dsp:cNvPr id="0" name=""/>
        <dsp:cNvSpPr/>
      </dsp:nvSpPr>
      <dsp:spPr>
        <a:xfrm>
          <a:off x="6840759" y="1023887"/>
          <a:ext cx="1589158" cy="1762460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/>
            <a:t>榮譽</a:t>
          </a:r>
        </a:p>
      </dsp:txBody>
      <dsp:txXfrm>
        <a:off x="6887304" y="1070432"/>
        <a:ext cx="1496068" cy="16693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A687B-543F-4D5B-AC24-01376436E9C9}">
      <dsp:nvSpPr>
        <dsp:cNvPr id="0" name=""/>
        <dsp:cNvSpPr/>
      </dsp:nvSpPr>
      <dsp:spPr>
        <a:xfrm>
          <a:off x="48557" y="261133"/>
          <a:ext cx="2724845" cy="1341900"/>
        </a:xfrm>
        <a:prstGeom prst="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/>
            <a:t>妙筆延平</a:t>
          </a:r>
          <a:endParaRPr lang="en-US" altLang="zh-TW" sz="2900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900" kern="1200" dirty="0"/>
            <a:t>(</a:t>
          </a:r>
          <a:r>
            <a:rPr lang="zh-TW" altLang="en-US" sz="2900" kern="1200" dirty="0"/>
            <a:t>寫作賞析</a:t>
          </a:r>
          <a:r>
            <a:rPr lang="en-US" altLang="zh-TW" sz="2900" kern="1200" dirty="0"/>
            <a:t>)</a:t>
          </a:r>
          <a:endParaRPr lang="zh-TW" altLang="en-US" sz="2900" kern="1200" dirty="0"/>
        </a:p>
      </dsp:txBody>
      <dsp:txXfrm>
        <a:off x="48557" y="261133"/>
        <a:ext cx="2724845" cy="1341900"/>
      </dsp:txXfrm>
    </dsp:sp>
    <dsp:sp modelId="{276F1CBA-A3EC-44F3-841E-B2C8F9BB9152}">
      <dsp:nvSpPr>
        <dsp:cNvPr id="0" name=""/>
        <dsp:cNvSpPr/>
      </dsp:nvSpPr>
      <dsp:spPr>
        <a:xfrm>
          <a:off x="3153941" y="261133"/>
          <a:ext cx="2486133" cy="1341900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/>
            <a:t>博閱延平</a:t>
          </a:r>
          <a:endParaRPr lang="en-US" altLang="zh-TW" sz="2900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900" kern="1200" dirty="0"/>
            <a:t>(</a:t>
          </a:r>
          <a:r>
            <a:rPr lang="zh-TW" altLang="en-US" sz="2900" kern="1200" dirty="0"/>
            <a:t>班級共讀</a:t>
          </a:r>
          <a:r>
            <a:rPr lang="en-US" altLang="zh-TW" sz="2900" kern="1200" dirty="0"/>
            <a:t>)</a:t>
          </a:r>
          <a:endParaRPr lang="zh-TW" altLang="en-US" sz="2900" kern="1200" dirty="0"/>
        </a:p>
      </dsp:txBody>
      <dsp:txXfrm>
        <a:off x="3153941" y="261133"/>
        <a:ext cx="2486133" cy="1341900"/>
      </dsp:txXfrm>
    </dsp:sp>
    <dsp:sp modelId="{F0F32F6B-433B-4C8A-8C5D-50B326D70059}">
      <dsp:nvSpPr>
        <dsp:cNvPr id="0" name=""/>
        <dsp:cNvSpPr/>
      </dsp:nvSpPr>
      <dsp:spPr>
        <a:xfrm>
          <a:off x="1447" y="1983571"/>
          <a:ext cx="2735766" cy="1576501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900" kern="1200" dirty="0"/>
            <a:t>融藝延平</a:t>
          </a:r>
          <a:endParaRPr lang="en-US" altLang="zh-TW" sz="2900" kern="1200" dirty="0"/>
        </a:p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900" kern="1200" dirty="0"/>
            <a:t>(</a:t>
          </a:r>
          <a:r>
            <a:rPr lang="zh-TW" altLang="en-US" sz="2900" kern="1200" dirty="0"/>
            <a:t>萌偶延平</a:t>
          </a:r>
          <a:r>
            <a:rPr lang="en-US" altLang="zh-TW" sz="2900" kern="1200" dirty="0"/>
            <a:t>)</a:t>
          </a:r>
          <a:endParaRPr lang="zh-TW" altLang="en-US" sz="2900" kern="1200" dirty="0"/>
        </a:p>
      </dsp:txBody>
      <dsp:txXfrm>
        <a:off x="1447" y="1983571"/>
        <a:ext cx="2735766" cy="1576501"/>
      </dsp:txXfrm>
    </dsp:sp>
    <dsp:sp modelId="{11E2B8E1-5CDB-480D-B073-0C18343405B9}">
      <dsp:nvSpPr>
        <dsp:cNvPr id="0" name=""/>
        <dsp:cNvSpPr/>
      </dsp:nvSpPr>
      <dsp:spPr>
        <a:xfrm>
          <a:off x="3117751" y="1999748"/>
          <a:ext cx="2569433" cy="1544148"/>
        </a:xfrm>
        <a:prstGeom prst="rect">
          <a:avLst/>
        </a:prstGeom>
        <a:solidFill>
          <a:srgbClr val="FF66CC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900" kern="1200" dirty="0"/>
            <a:t>文禾延平</a:t>
          </a:r>
          <a:endParaRPr lang="en-US" altLang="zh-TW" sz="2900" kern="1200" dirty="0"/>
        </a:p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900" kern="1200" dirty="0"/>
            <a:t>(</a:t>
          </a:r>
          <a:r>
            <a:rPr lang="zh-TW" altLang="en-US" sz="2900" kern="1200" dirty="0"/>
            <a:t>踏遊河岸</a:t>
          </a:r>
          <a:r>
            <a:rPr lang="en-US" altLang="zh-TW" sz="2900" kern="1200" dirty="0"/>
            <a:t>)</a:t>
          </a:r>
          <a:endParaRPr lang="zh-TW" altLang="en-US" sz="2900" kern="1200" dirty="0"/>
        </a:p>
      </dsp:txBody>
      <dsp:txXfrm>
        <a:off x="3117751" y="1999748"/>
        <a:ext cx="2569433" cy="1544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3B269-51B4-497A-8DA2-1CA4E3641AC2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38352-E25C-4521-8669-7AA2AB3EFD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42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38352-E25C-4521-8669-7AA2AB3EFDE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92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E10-F1E5-4FF8-B7E8-EAF21DCD574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670-B4BC-49CF-9B0F-2635DA748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654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E10-F1E5-4FF8-B7E8-EAF21DCD574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670-B4BC-49CF-9B0F-2635DA748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27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E10-F1E5-4FF8-B7E8-EAF21DCD574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670-B4BC-49CF-9B0F-2635DA748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18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E10-F1E5-4FF8-B7E8-EAF21DCD574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670-B4BC-49CF-9B0F-2635DA748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9725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E10-F1E5-4FF8-B7E8-EAF21DCD574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670-B4BC-49CF-9B0F-2635DA748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04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E10-F1E5-4FF8-B7E8-EAF21DCD574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670-B4BC-49CF-9B0F-2635DA748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226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E10-F1E5-4FF8-B7E8-EAF21DCD574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670-B4BC-49CF-9B0F-2635DA748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305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E10-F1E5-4FF8-B7E8-EAF21DCD574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670-B4BC-49CF-9B0F-2635DA748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29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E10-F1E5-4FF8-B7E8-EAF21DCD574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670-B4BC-49CF-9B0F-2635DA748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11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E10-F1E5-4FF8-B7E8-EAF21DCD574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670-B4BC-49CF-9B0F-2635DA748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83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E10-F1E5-4FF8-B7E8-EAF21DCD574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670-B4BC-49CF-9B0F-2635DA748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288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E10-F1E5-4FF8-B7E8-EAF21DCD574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670-B4BC-49CF-9B0F-2635DA748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81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E10-F1E5-4FF8-B7E8-EAF21DCD574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670-B4BC-49CF-9B0F-2635DA748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76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E10-F1E5-4FF8-B7E8-EAF21DCD574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670-B4BC-49CF-9B0F-2635DA748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15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E10-F1E5-4FF8-B7E8-EAF21DCD574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670-B4BC-49CF-9B0F-2635DA748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5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2E10-F1E5-4FF8-B7E8-EAF21DCD574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670-B4BC-49CF-9B0F-2635DA748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05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9ED32E10-F1E5-4FF8-B7E8-EAF21DCD574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1BFE0670-B4BC-49CF-9B0F-2635DA748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20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ED32E10-F1E5-4FF8-B7E8-EAF21DCD574D}" type="datetimeFigureOut">
              <a:rPr lang="zh-TW" altLang="en-US" smtClean="0"/>
              <a:t>2025/9/13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BFE0670-B4BC-49CF-9B0F-2635DA7480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729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  <p:sldLayoutId id="2147484345" r:id="rId13"/>
    <p:sldLayoutId id="2147484346" r:id="rId14"/>
    <p:sldLayoutId id="2147484347" r:id="rId15"/>
    <p:sldLayoutId id="2147484348" r:id="rId16"/>
    <p:sldLayoutId id="21474843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hyperlink" Target="https://www.youtube.com/watch?v=Yh0QvPiy9uM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359080" cy="2448272"/>
          </a:xfrm>
        </p:spPr>
        <p:txBody>
          <a:bodyPr>
            <a:noAutofit/>
          </a:bodyPr>
          <a:lstStyle/>
          <a:p>
            <a:pPr algn="ctr"/>
            <a:r>
              <a:rPr lang="en-US" altLang="zh-TW" sz="6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114</a:t>
            </a:r>
            <a:r>
              <a:rPr lang="zh-TW" altLang="en-US" sz="6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學年度第一學期</a:t>
            </a:r>
            <a:br>
              <a:rPr lang="en-US" altLang="zh-TW" sz="6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6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學校日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7854696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六年四班</a:t>
            </a:r>
            <a:r>
              <a:rPr lang="zh-TW" altLang="en-US" sz="48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48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sz="48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楊益權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406" y="116632"/>
            <a:ext cx="5105400" cy="1196704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貳、導師簡報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406" y="1196752"/>
            <a:ext cx="8568952" cy="5284016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3333FF"/>
                </a:solidFill>
              </a:rPr>
              <a:t>   </a:t>
            </a:r>
            <a:r>
              <a:rPr lang="zh-TW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家長配合事項</a:t>
            </a:r>
            <a:endParaRPr lang="zh-TW" altLang="zh-TW" sz="1000" b="1" dirty="0">
              <a:solidFill>
                <a:srgbClr val="00FFFF"/>
              </a:solidFill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ts val="3800"/>
              </a:lnSpc>
              <a:spcBef>
                <a:spcPts val="0"/>
              </a:spcBef>
            </a:pP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九</a:t>
            </a:r>
            <a:r>
              <a:rPr lang="zh-TW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、請盡量撥空參與班級及學校的活動</a:t>
            </a:r>
            <a:endParaRPr lang="en-US" altLang="zh-TW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ts val="3800"/>
              </a:lnSpc>
              <a:spcBef>
                <a:spcPts val="0"/>
              </a:spcBef>
            </a:pP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，尤其是親職講座及志工團體。</a:t>
            </a:r>
            <a:endParaRPr lang="en-US" altLang="zh-TW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ts val="3800"/>
              </a:lnSpc>
              <a:spcBef>
                <a:spcPts val="0"/>
              </a:spcBef>
            </a:pPr>
            <a:r>
              <a:rPr lang="zh-TW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十、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服裝規定：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均要配戴名牌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l">
              <a:lnSpc>
                <a:spcPts val="3800"/>
              </a:lnSpc>
            </a:pP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週一及週五穿學校服裝；</a:t>
            </a:r>
            <a:endParaRPr lang="en-US" altLang="zh-TW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ts val="3800"/>
              </a:lnSpc>
            </a:pP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週二及週四穿體育服裝；</a:t>
            </a:r>
            <a:endParaRPr lang="en-US" altLang="zh-TW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ts val="3800"/>
              </a:lnSpc>
            </a:pP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週三穿便服。</a:t>
            </a:r>
            <a:endParaRPr lang="en-US" altLang="zh-TW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l">
              <a:lnSpc>
                <a:spcPts val="3800"/>
              </a:lnSpc>
            </a:pP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班服屬學校服裝或體育服裝均可。</a:t>
            </a:r>
            <a:endParaRPr lang="en-US" altLang="zh-TW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406" y="116632"/>
            <a:ext cx="5105400" cy="1196704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貳、導師簡報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1313336"/>
            <a:ext cx="8568952" cy="4923976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3333FF"/>
                </a:solidFill>
              </a:rPr>
              <a:t>   </a:t>
            </a:r>
            <a:r>
              <a:rPr lang="zh-TW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家長配合事項</a:t>
            </a:r>
          </a:p>
          <a:p>
            <a:pPr algn="l"/>
            <a:r>
              <a:rPr lang="zh-TW" altLang="en-US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十一、</a:t>
            </a:r>
            <a:r>
              <a:rPr lang="zh-TW" altLang="zh-TW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倘若孩子身體有感不適，請叮嚀孩</a:t>
            </a:r>
            <a:endParaRPr lang="en-US" altLang="zh-TW" sz="36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子多加休息。同時請家長協助完成</a:t>
            </a:r>
            <a:endParaRPr lang="en-US" altLang="zh-TW" sz="36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請假手續</a:t>
            </a:r>
            <a:r>
              <a:rPr lang="zh-TW" altLang="en-US" sz="3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學校請假專線：</a:t>
            </a:r>
            <a:endParaRPr lang="en-US" altLang="zh-TW" sz="36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25942439</a:t>
            </a:r>
            <a:r>
              <a:rPr lang="zh-TW" altLang="zh-TW" sz="3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分機</a:t>
            </a:r>
            <a:r>
              <a:rPr lang="en-US" altLang="zh-TW" sz="3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627(</a:t>
            </a:r>
            <a:r>
              <a:rPr lang="zh-TW" altLang="zh-TW" sz="3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健康中心</a:t>
            </a:r>
            <a:r>
              <a:rPr lang="en-US" altLang="zh-TW" sz="3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613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406" y="116632"/>
            <a:ext cx="5105400" cy="1196704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貳、導師簡報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1313336"/>
            <a:ext cx="8568952" cy="5212008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3333FF"/>
                </a:solidFill>
              </a:rPr>
              <a:t>   </a:t>
            </a:r>
            <a:r>
              <a:rPr lang="zh-TW" altLang="en-US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家長配合事項</a:t>
            </a:r>
          </a:p>
          <a:p>
            <a:pPr algn="l"/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十二、課後照顧班請假專線</a:t>
            </a:r>
            <a:r>
              <a:rPr lang="zh-TW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25942439</a:t>
            </a:r>
            <a:r>
              <a:rPr lang="zh-TW" altLang="zh-TW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分機</a:t>
            </a:r>
            <a:r>
              <a:rPr lang="en-US" altLang="zh-TW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610</a:t>
            </a:r>
            <a:r>
              <a:rPr lang="zh-TW" alt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611(</a:t>
            </a:r>
            <a:r>
              <a:rPr lang="zh-TW" alt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教務處</a:t>
            </a:r>
            <a:r>
              <a:rPr lang="en-US" altLang="zh-TW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l"/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十三、課後社團請假專線：</a:t>
            </a:r>
            <a:endParaRPr lang="en-US" altLang="zh-TW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25942439</a:t>
            </a:r>
            <a:r>
              <a:rPr lang="zh-TW" altLang="zh-TW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分機</a:t>
            </a:r>
            <a:r>
              <a:rPr lang="en-US" altLang="zh-TW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622</a:t>
            </a:r>
            <a:r>
              <a:rPr lang="zh-TW" alt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學務處</a:t>
            </a:r>
            <a:r>
              <a:rPr lang="en-US" altLang="zh-TW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＊</a:t>
            </a:r>
            <a:r>
              <a:rPr lang="zh-TW" altLang="zh-TW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若對老師</a:t>
            </a:r>
            <a:r>
              <a:rPr lang="zh-TW" alt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請</a:t>
            </a:r>
            <a:r>
              <a:rPr lang="zh-TW" altLang="zh-TW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求配合的事項有為難處，請</a:t>
            </a:r>
            <a:r>
              <a:rPr lang="zh-TW" alt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向導</a:t>
            </a:r>
            <a:r>
              <a:rPr lang="zh-TW" altLang="zh-TW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師</a:t>
            </a:r>
            <a:r>
              <a:rPr lang="zh-TW" altLang="en-US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反映。</a:t>
            </a:r>
            <a:endParaRPr lang="en-US" altLang="zh-TW" sz="36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9974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5105400" cy="1008112"/>
          </a:xfrm>
        </p:spPr>
        <p:txBody>
          <a:bodyPr anchor="t"/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貳、導師簡報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632848" cy="504056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4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親師聯繫方式</a:t>
            </a:r>
            <a:endParaRPr lang="en-US" altLang="zh-TW" sz="1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聯絡簿</a:t>
            </a:r>
            <a:r>
              <a:rPr lang="zh-TW" altLang="zh-TW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面談。          </a:t>
            </a:r>
            <a:endParaRPr lang="en-US" altLang="zh-TW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電話訪談。</a:t>
            </a:r>
            <a:endParaRPr lang="en-US" altLang="zh-TW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0939238833</a:t>
            </a:r>
          </a:p>
          <a:p>
            <a:pPr algn="l"/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25210513</a:t>
            </a:r>
          </a:p>
          <a:p>
            <a:pPr algn="l"/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四、</a:t>
            </a:r>
            <a:r>
              <a:rPr lang="en-US" altLang="zh-TW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Line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班群。</a:t>
            </a:r>
            <a:endParaRPr lang="zh-TW" altLang="zh-TW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zh-TW" altLang="zh-TW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5105400" cy="1008112"/>
          </a:xfrm>
        </p:spPr>
        <p:txBody>
          <a:bodyPr anchor="t"/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貳、導師簡報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632848" cy="504056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親師聯繫方式</a:t>
            </a:r>
            <a:endParaRPr lang="en-US" altLang="zh-TW" sz="1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altLang="zh-TW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班級網頁</a:t>
            </a: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2727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5105400" cy="1196704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貳、導師簡報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784976" cy="4287360"/>
          </a:xfrm>
        </p:spPr>
        <p:txBody>
          <a:bodyPr anchor="ctr">
            <a:normAutofit fontScale="92500"/>
          </a:bodyPr>
          <a:lstStyle/>
          <a:p>
            <a:r>
              <a:rPr lang="zh-TW" altLang="en-US" sz="4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晨光時間規劃</a:t>
            </a:r>
            <a:endParaRPr lang="en-US" altLang="zh-TW" sz="1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晨讀</a:t>
            </a:r>
            <a:r>
              <a:rPr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分鐘</a:t>
            </a:r>
            <a:r>
              <a:rPr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班書閱讀、讀報教</a:t>
            </a:r>
            <a:endParaRPr lang="en-US" altLang="zh-TW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育</a:t>
            </a:r>
            <a:r>
              <a:rPr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algn="l"/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朝會</a:t>
            </a:r>
            <a:r>
              <a:rPr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晨跑及生活教育</a:t>
            </a:r>
            <a:r>
              <a:rPr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 </a:t>
            </a:r>
            <a:endParaRPr lang="en-US" altLang="zh-TW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體能活動</a:t>
            </a:r>
            <a:r>
              <a:rPr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跑步、跳繩</a:t>
            </a:r>
            <a:r>
              <a:rPr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5105400" cy="1196704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貳、導師簡報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172400" cy="5256584"/>
          </a:xfrm>
        </p:spPr>
        <p:txBody>
          <a:bodyPr anchor="ctr">
            <a:normAutofit lnSpcReduction="10000"/>
          </a:bodyPr>
          <a:lstStyle/>
          <a:p>
            <a:pPr lvl="0">
              <a:spcAft>
                <a:spcPts val="0"/>
              </a:spcAft>
              <a:buClrTx/>
            </a:pPr>
            <a:r>
              <a:rPr lang="zh-TW" altLang="en-US" sz="4800" b="1" spc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學習評量</a:t>
            </a:r>
            <a:endParaRPr lang="zh-TW" altLang="zh-TW" sz="4800" b="1" spc="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0" algn="l">
              <a:spcAft>
                <a:spcPts val="0"/>
              </a:spcAft>
              <a:buClrTx/>
            </a:pPr>
            <a:r>
              <a:rPr lang="zh-TW" altLang="zh-TW" sz="2400" b="1" kern="10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※國語科</a:t>
            </a:r>
            <a:endParaRPr lang="zh-TW" altLang="zh-TW" sz="2400" b="1" kern="100" spc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</a:endParaRPr>
          </a:p>
          <a:p>
            <a:pPr lvl="0" algn="l">
              <a:spcAft>
                <a:spcPts val="0"/>
              </a:spcAft>
              <a:buClrTx/>
            </a:pPr>
            <a:r>
              <a:rPr lang="en-US" altLang="zh-TW" sz="2400" kern="100" spc="0" dirty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新細明體"/>
              </a:rPr>
              <a:t> </a:t>
            </a:r>
            <a:r>
              <a:rPr lang="zh-TW" altLang="zh-TW" sz="2400" b="1" kern="10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平時成績占</a:t>
            </a:r>
            <a:r>
              <a:rPr lang="en-US" altLang="zh-TW" sz="2400" b="1" kern="10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70%</a:t>
            </a:r>
            <a:r>
              <a:rPr lang="zh-TW" altLang="zh-TW" sz="2400" b="1" kern="10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，包含：習作、生字造詞簿、單元評量卷、</a:t>
            </a:r>
            <a:endParaRPr lang="en-US" altLang="zh-TW" sz="2400" b="1" kern="100" spc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標楷體"/>
            </a:endParaRPr>
          </a:p>
          <a:p>
            <a:pPr lvl="0" algn="l">
              <a:spcAft>
                <a:spcPts val="0"/>
              </a:spcAft>
              <a:buClrTx/>
            </a:pPr>
            <a:r>
              <a:rPr lang="zh-TW" altLang="zh-TW" sz="2400" b="1" kern="10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、</a:t>
            </a:r>
            <a:r>
              <a:rPr lang="zh-TW" altLang="en-US" sz="2400" b="1" kern="10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聽寫測驗、</a:t>
            </a:r>
            <a:r>
              <a:rPr lang="zh-TW" altLang="zh-TW" sz="2400" b="1" kern="10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及學習態度等。</a:t>
            </a:r>
            <a:endParaRPr lang="zh-TW" altLang="zh-TW" sz="2400" b="1" kern="100" spc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</a:endParaRPr>
          </a:p>
          <a:p>
            <a:pPr lvl="0" algn="l">
              <a:spcAft>
                <a:spcPts val="0"/>
              </a:spcAft>
              <a:buClrTx/>
            </a:pPr>
            <a:r>
              <a:rPr lang="en-US" altLang="zh-TW" sz="2400" b="1" kern="10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新細明體"/>
              </a:rPr>
              <a:t> </a:t>
            </a:r>
            <a:r>
              <a:rPr lang="zh-TW" altLang="zh-TW" sz="2400" b="1" kern="10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期中、期末定期評量占</a:t>
            </a:r>
            <a:r>
              <a:rPr lang="en-US" altLang="zh-TW" sz="2400" b="1" kern="10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30%</a:t>
            </a:r>
            <a:r>
              <a:rPr lang="zh-TW" altLang="zh-TW" sz="2400" b="1" kern="100" spc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。</a:t>
            </a:r>
            <a:endParaRPr lang="zh-TW" altLang="zh-TW" sz="2400" b="1" kern="100" spc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</a:endParaRPr>
          </a:p>
          <a:p>
            <a:pPr lvl="0" algn="l">
              <a:spcAft>
                <a:spcPts val="0"/>
              </a:spcAft>
              <a:buClrTx/>
            </a:pPr>
            <a:r>
              <a:rPr lang="zh-TW" altLang="zh-TW" sz="2400" b="1" kern="100" spc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※數學科</a:t>
            </a:r>
            <a:endParaRPr lang="zh-TW" altLang="zh-TW" sz="2400" b="1" kern="100" spc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</a:endParaRPr>
          </a:p>
          <a:p>
            <a:pPr lvl="0" algn="l">
              <a:spcAft>
                <a:spcPts val="0"/>
              </a:spcAft>
              <a:buClrTx/>
            </a:pPr>
            <a:r>
              <a:rPr lang="en-US" altLang="zh-TW" sz="2400" b="1" kern="100" spc="0" dirty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新細明體"/>
              </a:rPr>
              <a:t> </a:t>
            </a:r>
            <a:r>
              <a:rPr lang="zh-TW" altLang="zh-TW" sz="2400" b="1" kern="100" spc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平時成績占</a:t>
            </a:r>
            <a:r>
              <a:rPr lang="en-US" altLang="zh-TW" sz="2400" b="1" kern="100" spc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70%</a:t>
            </a:r>
            <a:r>
              <a:rPr lang="zh-TW" altLang="zh-TW" sz="2400" b="1" kern="10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，包含：習作、單元評量卷及學習態度等。</a:t>
            </a:r>
            <a:endParaRPr lang="zh-TW" altLang="zh-TW" sz="2400" b="1" kern="100" spc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</a:endParaRPr>
          </a:p>
          <a:p>
            <a:pPr lvl="0" algn="l">
              <a:spcAft>
                <a:spcPts val="0"/>
              </a:spcAft>
              <a:buClrTx/>
            </a:pPr>
            <a:r>
              <a:rPr lang="en-US" altLang="zh-TW" sz="2400" b="1" kern="10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/>
                <a:ea typeface="新細明體"/>
              </a:rPr>
              <a:t> </a:t>
            </a:r>
            <a:r>
              <a:rPr lang="zh-TW" altLang="zh-TW" sz="2400" b="1" kern="100" spc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期中、期末定期評量占</a:t>
            </a:r>
            <a:r>
              <a:rPr lang="en-US" altLang="zh-TW" sz="2400" b="1" kern="100" spc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30%</a:t>
            </a:r>
            <a:r>
              <a:rPr lang="zh-TW" altLang="en-US" sz="2400" b="1" kern="100" spc="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。</a:t>
            </a:r>
            <a:endParaRPr lang="zh-TW" altLang="zh-TW" sz="2400" b="1" kern="100" spc="0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</a:endParaRPr>
          </a:p>
          <a:p>
            <a:pPr lvl="0" algn="l">
              <a:spcAft>
                <a:spcPts val="0"/>
              </a:spcAft>
              <a:buClrTx/>
            </a:pPr>
            <a:r>
              <a:rPr lang="zh-TW" altLang="zh-TW" sz="2400" b="1" kern="100" spc="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※綜合課</a:t>
            </a:r>
            <a:endParaRPr lang="zh-TW" altLang="zh-TW" sz="2400" b="1" kern="100" spc="0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</a:endParaRPr>
          </a:p>
          <a:p>
            <a:pPr lvl="0" algn="l">
              <a:spcAft>
                <a:spcPts val="0"/>
              </a:spcAft>
              <a:buClrTx/>
            </a:pPr>
            <a:r>
              <a:rPr lang="zh-TW" altLang="zh-TW" sz="2400" kern="100" dirty="0">
                <a:solidFill>
                  <a:schemeClr val="tx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能具體完成學校的各項行事課程學習單及參與班級活動、校外教學的</a:t>
            </a:r>
            <a:r>
              <a:rPr lang="zh-TW" altLang="zh-TW" sz="2400" kern="100" dirty="0">
                <a:solidFill>
                  <a:srgbClr val="FFFF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態度</a:t>
            </a:r>
            <a:r>
              <a:rPr lang="zh-TW" altLang="zh-TW" sz="2400" kern="100" dirty="0">
                <a:solidFill>
                  <a:schemeClr val="tx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kern="100" dirty="0">
              <a:solidFill>
                <a:schemeClr val="tx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ClrTx/>
            </a:pPr>
            <a:r>
              <a:rPr lang="zh-TW" altLang="en-US" sz="2400" b="1" kern="100" spc="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>＊補充練習</a:t>
            </a:r>
            <a:r>
              <a:rPr lang="en-US" altLang="zh-TW" sz="2400" b="1" kern="100" spc="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>—</a:t>
            </a:r>
            <a:r>
              <a:rPr lang="zh-TW" altLang="en-US" sz="2400" b="1" kern="100" spc="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標楷體"/>
                <a:cs typeface="Times New Roman"/>
              </a:rPr>
              <a:t>國作、數學隨堂演練。</a:t>
            </a:r>
            <a:endParaRPr lang="en-US" altLang="zh-TW" sz="2400" b="1" spc="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719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55300"/>
            <a:ext cx="5105400" cy="1196704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貳、導師簡報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1201207"/>
            <a:ext cx="8424936" cy="2227793"/>
          </a:xfrm>
        </p:spPr>
        <p:txBody>
          <a:bodyPr anchor="t">
            <a:normAutofit/>
          </a:bodyPr>
          <a:lstStyle/>
          <a:p>
            <a:pPr lvl="0">
              <a:spcAft>
                <a:spcPts val="0"/>
              </a:spcAft>
              <a:buClrTx/>
            </a:pPr>
            <a:r>
              <a:rPr lang="zh-TW" altLang="en-US" sz="4800" b="1" spc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學習評量</a:t>
            </a:r>
            <a:endParaRPr lang="zh-TW" altLang="zh-TW" sz="4800" b="1" spc="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0" algn="l">
              <a:spcAft>
                <a:spcPts val="0"/>
              </a:spcAft>
              <a:buClrTx/>
            </a:pPr>
            <a:r>
              <a:rPr lang="zh-TW" altLang="zh-TW" sz="2800" b="1" kern="100" spc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※</a:t>
            </a:r>
            <a:r>
              <a:rPr lang="zh-TW" altLang="en-US" sz="2800" b="1" kern="100" spc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校訂課程</a:t>
            </a:r>
            <a:endParaRPr lang="zh-TW" altLang="zh-TW" sz="2800" b="1" kern="100" spc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</a:endParaRPr>
          </a:p>
          <a:p>
            <a:pPr lvl="0" algn="l">
              <a:spcAft>
                <a:spcPts val="0"/>
              </a:spcAft>
              <a:buClrTx/>
            </a:pPr>
            <a:endParaRPr lang="zh-TW" altLang="zh-TW" sz="2400" b="1" kern="100" spc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</a:endParaRPr>
          </a:p>
          <a:p>
            <a:pPr lvl="0">
              <a:spcAft>
                <a:spcPts val="0"/>
              </a:spcAft>
              <a:buClrTx/>
            </a:pPr>
            <a:endParaRPr lang="en-US" altLang="zh-TW" sz="2400" kern="100" dirty="0">
              <a:solidFill>
                <a:schemeClr val="tx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ClrTx/>
            </a:pPr>
            <a:endParaRPr lang="en-US" altLang="zh-TW" sz="2400" kern="100" dirty="0">
              <a:solidFill>
                <a:schemeClr val="tx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ClrTx/>
            </a:pPr>
            <a:endParaRPr lang="en-US" altLang="zh-TW" sz="2400" kern="100" dirty="0">
              <a:solidFill>
                <a:schemeClr val="tx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ClrTx/>
            </a:pPr>
            <a:endParaRPr lang="en-US" altLang="zh-TW" sz="2400" kern="100" dirty="0">
              <a:solidFill>
                <a:schemeClr val="tx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ClrTx/>
            </a:pPr>
            <a:endParaRPr lang="en-US" altLang="zh-TW" sz="2400" kern="100" dirty="0">
              <a:solidFill>
                <a:schemeClr val="tx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ClrTx/>
            </a:pPr>
            <a:endParaRPr lang="en-US" altLang="zh-TW" sz="2400" kern="100" dirty="0">
              <a:solidFill>
                <a:schemeClr val="tx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22D2DE39-3A21-435D-9765-E5A8E0CD8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812411"/>
              </p:ext>
            </p:extLst>
          </p:nvPr>
        </p:nvGraphicFramePr>
        <p:xfrm>
          <a:off x="2339752" y="2060848"/>
          <a:ext cx="5688632" cy="3821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E300B071-1E69-4735-B834-26D81630EB2C}"/>
              </a:ext>
            </a:extLst>
          </p:cNvPr>
          <p:cNvSpPr txBox="1"/>
          <p:nvPr/>
        </p:nvSpPr>
        <p:spPr>
          <a:xfrm>
            <a:off x="5716960" y="5517232"/>
            <a:ext cx="317552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zh-TW" altLang="en-US" sz="2800" b="1" kern="1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淡水河岸空間規劃</a:t>
            </a:r>
            <a:endParaRPr lang="zh-TW" altLang="en-US" sz="2800" b="1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1001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0"/>
            <a:ext cx="5105400" cy="1196704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貳、導師簡報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3772" y="1196704"/>
            <a:ext cx="8676456" cy="5301208"/>
          </a:xfrm>
        </p:spPr>
        <p:txBody>
          <a:bodyPr anchor="ctr">
            <a:normAutofit fontScale="70000" lnSpcReduction="20000"/>
          </a:bodyPr>
          <a:lstStyle/>
          <a:p>
            <a:r>
              <a:rPr lang="zh-TW" altLang="en-US" sz="47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重大行事</a:t>
            </a:r>
            <a:endParaRPr lang="en-US" altLang="zh-TW" sz="4700" b="1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114.09.09</a:t>
            </a:r>
            <a:r>
              <a:rPr lang="zh-TW" altLang="en-US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09.23</a:t>
            </a:r>
            <a:r>
              <a:rPr lang="zh-TW" altLang="en-US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09.30(</a:t>
            </a:r>
            <a:r>
              <a:rPr lang="zh-TW" altLang="en-US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游泳課</a:t>
            </a:r>
            <a:endParaRPr lang="en-US" altLang="zh-TW" sz="3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114.09.12(</a:t>
            </a:r>
            <a:r>
              <a:rPr lang="zh-TW" altLang="en-US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學校日</a:t>
            </a:r>
            <a:r>
              <a:rPr lang="en-US" altLang="zh-TW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晚上</a:t>
            </a:r>
            <a:r>
              <a:rPr lang="en-US" altLang="zh-TW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9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114.09.16(</a:t>
            </a:r>
            <a:r>
              <a:rPr lang="zh-TW" altLang="en-US" sz="39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39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9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鱟保育學校計畫入館參訪</a:t>
            </a:r>
            <a:r>
              <a:rPr lang="en-US" altLang="zh-TW" sz="39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9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海科館</a:t>
            </a:r>
            <a:r>
              <a:rPr lang="en-US" altLang="zh-TW" sz="39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114.09.26(</a:t>
            </a:r>
            <a:r>
              <a:rPr lang="zh-TW" altLang="en-US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 跆拳道體驗課程開始</a:t>
            </a:r>
            <a:endParaRPr lang="en-US" altLang="zh-TW" sz="3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114.09.27(</a:t>
            </a:r>
            <a:r>
              <a:rPr lang="zh-TW" altLang="en-US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六</a:t>
            </a:r>
            <a:r>
              <a:rPr lang="en-US" altLang="zh-TW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)〜09.29(</a:t>
            </a:r>
            <a:r>
              <a:rPr lang="zh-TW" altLang="en-US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孔子誕辰紀念日連假</a:t>
            </a:r>
            <a:endParaRPr lang="en-US" altLang="zh-TW" sz="3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114.09.30(</a:t>
            </a:r>
            <a:r>
              <a:rPr lang="zh-TW" alt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二</a:t>
            </a:r>
            <a:r>
              <a:rPr lang="en-US" altLang="zh-TW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)</a:t>
            </a:r>
            <a:r>
              <a:rPr lang="zh-TW" alt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畢業旅行行前說明會暨百寶袋受贈儀式</a:t>
            </a:r>
            <a:endParaRPr lang="en-US" altLang="zh-TW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114.10.01(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口腔檢查</a:t>
            </a:r>
            <a:endParaRPr lang="en-US" altLang="zh-TW" sz="1600" b="1" dirty="0">
              <a:solidFill>
                <a:srgbClr val="00B0F0"/>
              </a:solidFill>
              <a:sym typeface="Wingding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5105400" cy="1196704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貳、導師簡報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496944" cy="4896544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4000" b="1" dirty="0">
                <a:solidFill>
                  <a:srgbClr val="00FFFF"/>
                </a:solidFill>
              </a:rPr>
              <a:t>重大行事</a:t>
            </a:r>
            <a:endParaRPr lang="en-US" altLang="zh-TW" sz="4000" b="1" dirty="0">
              <a:solidFill>
                <a:srgbClr val="00FFFF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114.10.04(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六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)〜10.06(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中秋節連假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114.10.07(</a:t>
            </a:r>
            <a:r>
              <a:rPr lang="zh-TW" altLang="en-US" sz="32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32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)〜10.09(</a:t>
            </a:r>
            <a:r>
              <a:rPr lang="zh-TW" altLang="en-US" sz="32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四</a:t>
            </a:r>
            <a:r>
              <a:rPr lang="en-US" altLang="zh-TW" sz="32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畢業班校外教學</a:t>
            </a:r>
            <a:endParaRPr lang="en-US" altLang="zh-TW" sz="3200" b="1" dirty="0">
              <a:solidFill>
                <a:srgbClr val="66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114.10.10(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)〜10.12(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國慶日連假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114.10.17(</a:t>
            </a:r>
            <a:r>
              <a:rPr lang="zh-TW" altLang="en-US" sz="32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32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寓藝深遠</a:t>
            </a:r>
            <a:r>
              <a:rPr lang="en-US" altLang="zh-TW" sz="32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中山堂</a:t>
            </a:r>
            <a:r>
              <a:rPr lang="en-US" altLang="zh-TW" sz="32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114.10.24(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)〜10.26(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臺灣光復節連假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6600"/>
                </a:highligh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114.10.30(</a:t>
            </a:r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6600"/>
                </a:highligh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四</a:t>
            </a:r>
            <a:r>
              <a:rPr lang="en-US" altLang="zh-TW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6600"/>
                </a:highligh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)〜10.31(</a:t>
            </a:r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6600"/>
                </a:highligh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6600"/>
                </a:highligh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6600"/>
                </a:highligh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期中考</a:t>
            </a:r>
            <a:endParaRPr lang="en-US" altLang="zh-TW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6600"/>
              </a:highlight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114.11.15(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六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體育表演會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【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114.11.21(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補假一天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】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114.11.17(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)〜11.18(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西區運動會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田徑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141829797"/>
              </p:ext>
            </p:extLst>
          </p:nvPr>
        </p:nvGraphicFramePr>
        <p:xfrm>
          <a:off x="611560" y="476672"/>
          <a:ext cx="79928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45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5105400" cy="1196704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貳、導師簡報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496944" cy="4680520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4000" b="1" dirty="0">
                <a:solidFill>
                  <a:srgbClr val="00FFFF"/>
                </a:solidFill>
              </a:rPr>
              <a:t>重大行事</a:t>
            </a:r>
            <a:endParaRPr lang="en-US" altLang="zh-TW" sz="4000" b="1" dirty="0">
              <a:solidFill>
                <a:srgbClr val="00FFFF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114.11.20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11.27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12.04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12.11 (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四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)EQ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課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3200" b="1" dirty="0">
                <a:solidFill>
                  <a:srgbClr val="FF99FF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solidFill>
                  <a:srgbClr val="FF99FF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手冊費用</a:t>
            </a:r>
            <a:r>
              <a:rPr lang="en-US" altLang="zh-TW" sz="3200" b="1" dirty="0">
                <a:solidFill>
                  <a:srgbClr val="FF99FF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50</a:t>
            </a:r>
            <a:r>
              <a:rPr lang="zh-TW" altLang="en-US" sz="3200" b="1" dirty="0">
                <a:solidFill>
                  <a:srgbClr val="FF99FF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元</a:t>
            </a:r>
            <a:r>
              <a:rPr lang="en-US" altLang="zh-TW" sz="3200" b="1" dirty="0">
                <a:solidFill>
                  <a:srgbClr val="FF99FF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en-US" altLang="zh-TW" sz="3200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114.11.24(</a:t>
            </a:r>
            <a:r>
              <a:rPr lang="zh-TW" altLang="en-US" sz="3200" b="1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3200" b="1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交通安全教育體驗闖關課程</a:t>
            </a:r>
            <a:r>
              <a:rPr lang="en-US" altLang="zh-TW" sz="3200" b="1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3200" b="1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北投福星公園，</a:t>
            </a:r>
            <a:r>
              <a:rPr lang="zh-TW" altLang="en-US" sz="3200" b="1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上午</a:t>
            </a:r>
            <a:r>
              <a:rPr lang="en-US" altLang="zh-TW" sz="3200" b="1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8:20-12:00】(</a:t>
            </a:r>
            <a:r>
              <a:rPr lang="zh-TW" altLang="en-US" sz="3200" b="1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徵求</a:t>
            </a:r>
            <a:r>
              <a:rPr lang="en-US" altLang="zh-TW" sz="3200" b="1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3200" b="1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位同行家長</a:t>
            </a:r>
            <a:r>
              <a:rPr lang="en-US" altLang="zh-TW" sz="3200" b="1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114.11.25(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西區運動會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游泳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114.12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月拍畢業照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證件照、沙龍照、生活照、團體照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】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114.12.25(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四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行憲紀念日放假一天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13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5105400" cy="1196704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貳、導師簡報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496944" cy="468052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00FFFF"/>
                </a:solidFill>
              </a:rPr>
              <a:t>重大行事</a:t>
            </a:r>
            <a:endParaRPr lang="en-US" altLang="zh-TW" sz="4000" b="1" dirty="0">
              <a:solidFill>
                <a:srgbClr val="00FFFF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115.01.01(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四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元旦放假一天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115.01.02(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跆拳道體驗課程結束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6600"/>
                </a:highligh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115.01.13(</a:t>
            </a:r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6600"/>
                </a:highligh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6600"/>
                </a:highligh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6600"/>
                </a:highligh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〜</a:t>
            </a:r>
            <a:r>
              <a:rPr lang="en-US" altLang="zh-TW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6600"/>
                </a:highligh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01.14(</a:t>
            </a:r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6600"/>
                </a:highligh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6600"/>
                </a:highligh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6600"/>
                </a:highligh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 期末考</a:t>
            </a:r>
            <a:endParaRPr lang="en-US" altLang="zh-TW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6600"/>
              </a:highlight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115.01.20(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第一學期休業式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115.01.21(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〜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01.23(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第二學期上課日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【115.02.23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第二學期開學日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】</a:t>
            </a:r>
            <a:endParaRPr lang="zh-TW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65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5105400" cy="1196704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參、提案討論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7564" y="1772816"/>
            <a:ext cx="7848872" cy="3744416"/>
          </a:xfrm>
        </p:spPr>
        <p:txBody>
          <a:bodyPr>
            <a:normAutofit/>
          </a:bodyPr>
          <a:lstStyle/>
          <a:p>
            <a:pPr algn="l"/>
            <a:r>
              <a:rPr lang="en-US" altLang="zh-TW" sz="6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Q1</a:t>
            </a:r>
            <a:r>
              <a:rPr lang="zh-TW" altLang="en-US" sz="6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、請推選出家長會</a:t>
            </a:r>
            <a:endParaRPr lang="en-US" altLang="zh-TW" sz="6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6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班級代表</a:t>
            </a:r>
            <a:r>
              <a:rPr lang="en-US" altLang="zh-TW" sz="6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6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名</a:t>
            </a:r>
            <a:endParaRPr lang="en-US" altLang="zh-TW" sz="6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sym typeface="Wingding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5105400" cy="1196704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參、提案討論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776864" cy="4896544"/>
          </a:xfrm>
        </p:spPr>
        <p:txBody>
          <a:bodyPr>
            <a:normAutofit lnSpcReduction="10000"/>
          </a:bodyPr>
          <a:lstStyle/>
          <a:p>
            <a:r>
              <a:rPr lang="zh-TW" altLang="en-US" sz="7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決議</a:t>
            </a:r>
            <a:endParaRPr lang="en-US" altLang="zh-TW" sz="5700" b="1" spc="0" dirty="0">
              <a:solidFill>
                <a:srgbClr val="00FFFF"/>
              </a:solidFill>
              <a:latin typeface="Trebuchet MS"/>
              <a:sym typeface="Wingdings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zh-TW" altLang="en-US" sz="5700" b="1" spc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辛</a:t>
            </a:r>
            <a:r>
              <a:rPr lang="en-US" altLang="zh-TW" sz="5700" b="1" spc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○</a:t>
            </a:r>
            <a:r>
              <a:rPr lang="zh-TW" altLang="en-US" sz="5700" b="1" spc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倩</a:t>
            </a:r>
            <a:r>
              <a:rPr lang="en-US" altLang="zh-TW" sz="5700" b="1" spc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(</a:t>
            </a:r>
            <a:r>
              <a:rPr lang="zh-TW" altLang="en-US" sz="57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靖崴</a:t>
            </a:r>
            <a:r>
              <a:rPr lang="zh-TW" altLang="en-US" sz="5700" b="1" spc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媽媽</a:t>
            </a:r>
            <a:r>
              <a:rPr lang="en-US" altLang="zh-TW" sz="5700" b="1" spc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)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zh-TW" altLang="en-US" sz="57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周</a:t>
            </a:r>
            <a:r>
              <a:rPr lang="zh-TW" altLang="en-US" sz="5700" b="1" dirty="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Wingdings"/>
              </a:rPr>
              <a:t>○</a:t>
            </a:r>
            <a:r>
              <a:rPr lang="zh-TW" altLang="en-US" sz="57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盈</a:t>
            </a:r>
            <a:r>
              <a:rPr lang="en-US" altLang="zh-TW" sz="57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(</a:t>
            </a:r>
            <a:r>
              <a:rPr lang="zh-TW" altLang="en-US" sz="57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凱鴻媽媽</a:t>
            </a:r>
            <a:r>
              <a:rPr lang="en-US" altLang="zh-TW" sz="57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)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zh-TW" altLang="en-US" sz="5700" b="1" spc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擔任本班家長會</a:t>
            </a:r>
            <a:br>
              <a:rPr lang="en-US" altLang="zh-TW" sz="5700" b="1" spc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</a:br>
            <a:r>
              <a:rPr lang="zh-TW" altLang="en-US" sz="5700" b="1" spc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班級代表</a:t>
            </a:r>
            <a:endParaRPr lang="en-US" altLang="zh-TW" sz="5700" b="1" spc="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/>
            </a:endParaRPr>
          </a:p>
          <a:p>
            <a:pPr algn="ctr"/>
            <a:endParaRPr lang="en-US" altLang="zh-TW" sz="3600" b="1" dirty="0">
              <a:solidFill>
                <a:srgbClr val="FFFF0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891359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5105400" cy="1196704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參、提案討論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7564" y="1772816"/>
            <a:ext cx="7848872" cy="3744416"/>
          </a:xfrm>
        </p:spPr>
        <p:txBody>
          <a:bodyPr>
            <a:normAutofit/>
          </a:bodyPr>
          <a:lstStyle/>
          <a:p>
            <a:pPr algn="l"/>
            <a:r>
              <a:rPr lang="en-US" altLang="zh-TW" sz="6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Q2</a:t>
            </a:r>
            <a:r>
              <a:rPr lang="zh-TW" altLang="en-US" sz="6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、下學期學校日親師座談舉辦方式是否改為個別訪談的方式</a:t>
            </a:r>
            <a:endParaRPr lang="en-US" altLang="zh-TW" sz="6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260639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5105400" cy="1196704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參、提案討論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776864" cy="4896544"/>
          </a:xfrm>
        </p:spPr>
        <p:txBody>
          <a:bodyPr>
            <a:normAutofit/>
          </a:bodyPr>
          <a:lstStyle/>
          <a:p>
            <a:r>
              <a:rPr lang="zh-TW" altLang="en-US" sz="73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決議</a:t>
            </a:r>
            <a:endParaRPr lang="en-US" altLang="zh-TW" sz="5700" b="1" spc="0" dirty="0">
              <a:solidFill>
                <a:srgbClr val="00FFFF"/>
              </a:solidFill>
              <a:latin typeface="Trebuchet MS"/>
              <a:sym typeface="Wingdings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zh-TW" altLang="en-US" sz="5700" b="1" spc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經出席家長</a:t>
            </a:r>
            <a:r>
              <a:rPr lang="en-US" altLang="zh-TW" sz="5700" b="1" spc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(18</a:t>
            </a:r>
            <a:r>
              <a:rPr lang="zh-TW" altLang="en-US" sz="5700" b="1" spc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人</a:t>
            </a:r>
            <a:r>
              <a:rPr lang="en-US" altLang="zh-TW" sz="5700" b="1" spc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)</a:t>
            </a:r>
            <a:r>
              <a:rPr lang="zh-TW" altLang="en-US" sz="5700" b="1" spc="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全數同意下學期的親師座談採個別訪談方式試行。</a:t>
            </a:r>
            <a:endParaRPr lang="en-US" altLang="zh-TW" sz="3600" b="1" dirty="0">
              <a:solidFill>
                <a:srgbClr val="FFFF0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15805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4104456" cy="1470025"/>
          </a:xfrm>
        </p:spPr>
        <p:txBody>
          <a:bodyPr anchor="ctr"/>
          <a:lstStyle/>
          <a:p>
            <a:pPr algn="ctr"/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陸、結語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23528" y="1340768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每一位孩子都是我們生命中的貴人，</a:t>
            </a:r>
            <a:endParaRPr lang="en-US" altLang="zh-TW" sz="4400" b="1" dirty="0">
              <a:solidFill>
                <a:srgbClr val="66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altLang="zh-TW" sz="2000" b="1" dirty="0">
              <a:solidFill>
                <a:srgbClr val="66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b="1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期盼親師合作，共創三贏。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D7378CD-EBEE-44E7-9DC0-06D5D86F2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r="2852"/>
          <a:stretch/>
        </p:blipFill>
        <p:spPr>
          <a:xfrm>
            <a:off x="0" y="3825892"/>
            <a:ext cx="3295391" cy="262211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6977994-79D2-4A2D-A25F-3AE12F8BD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3" r="19103"/>
          <a:stretch/>
        </p:blipFill>
        <p:spPr>
          <a:xfrm rot="5400000">
            <a:off x="6424720" y="4044517"/>
            <a:ext cx="2278122" cy="294543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ABA24DB-DD37-485C-8A14-CA78CA8FF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2" b="8262"/>
          <a:stretch/>
        </p:blipFill>
        <p:spPr>
          <a:xfrm>
            <a:off x="2845237" y="3095094"/>
            <a:ext cx="3277412" cy="27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0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5105400" cy="1196704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貳、導師簡報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6552728" cy="45365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zh-TW" altLang="zh-TW" sz="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班</a:t>
            </a:r>
            <a:r>
              <a:rPr lang="zh-TW" altLang="en-US" sz="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級概況</a:t>
            </a:r>
            <a:endParaRPr lang="en-US" altLang="zh-TW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TW" altLang="en-US" sz="4800" b="1" dirty="0">
                <a:solidFill>
                  <a:srgbClr val="3333CC"/>
                </a:solidFill>
              </a:rPr>
              <a:t> </a:t>
            </a:r>
            <a:endParaRPr lang="en-US" altLang="zh-TW" sz="4800" b="1" dirty="0">
              <a:solidFill>
                <a:srgbClr val="3333CC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班級人數</a:t>
            </a:r>
            <a:r>
              <a:rPr lang="en-US" altLang="zh-TW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:25</a:t>
            </a: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人</a:t>
            </a:r>
            <a:endParaRPr lang="en-US" altLang="zh-TW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zh-TW" sz="4800" b="1" dirty="0">
              <a:solidFill>
                <a:srgbClr val="FFFF66"/>
              </a:solidFill>
              <a:latin typeface="+mj-ea"/>
              <a:ea typeface="+mj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TW" altLang="en-US" sz="4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男生</a:t>
            </a:r>
            <a:r>
              <a:rPr lang="en-US" altLang="zh-TW" sz="4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zh-TW" altLang="en-US" sz="4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</a:t>
            </a:r>
            <a:endParaRPr lang="en-US" altLang="zh-TW" sz="4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zh-TW" sz="30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TW" alt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女生 </a:t>
            </a:r>
            <a:r>
              <a:rPr lang="en-US" altLang="zh-TW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zh-TW" alt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</a:t>
            </a:r>
            <a:endParaRPr lang="en-US" altLang="zh-TW" sz="4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55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>
            <a:hlinkClick r:id="rId2"/>
          </p:cNvPr>
          <p:cNvGraphicFramePr/>
          <p:nvPr>
            <p:extLst>
              <p:ext uri="{D42A27DB-BD31-4B8C-83A1-F6EECF244321}">
                <p14:modId xmlns:p14="http://schemas.microsoft.com/office/powerpoint/2010/main" val="1931496270"/>
              </p:ext>
            </p:extLst>
          </p:nvPr>
        </p:nvGraphicFramePr>
        <p:xfrm>
          <a:off x="1664795" y="22843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58290"/>
            <a:ext cx="5105400" cy="1196704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貳、導師簡報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7657" y="1277245"/>
            <a:ext cx="6732240" cy="936104"/>
          </a:xfrm>
        </p:spPr>
        <p:txBody>
          <a:bodyPr anchor="ctr">
            <a:normAutofit/>
          </a:bodyPr>
          <a:lstStyle/>
          <a:p>
            <a:pPr algn="ctr"/>
            <a:r>
              <a:rPr lang="zh-TW" altLang="zh-TW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班級經營理念與目標</a:t>
            </a:r>
            <a:r>
              <a:rPr kumimoji="1" lang="zh-TW" altLang="en-US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endParaRPr kumimoji="1" lang="en-US" altLang="zh-TW" sz="4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752471117"/>
              </p:ext>
            </p:extLst>
          </p:nvPr>
        </p:nvGraphicFramePr>
        <p:xfrm>
          <a:off x="683568" y="2276872"/>
          <a:ext cx="244827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1015221" y="5140424"/>
            <a:ext cx="1348871" cy="1271425"/>
            <a:chOff x="5503585" y="2583281"/>
            <a:chExt cx="1383750" cy="1136520"/>
          </a:xfrm>
        </p:grpSpPr>
        <p:sp>
          <p:nvSpPr>
            <p:cNvPr id="9" name="橢圓 8"/>
            <p:cNvSpPr/>
            <p:nvPr/>
          </p:nvSpPr>
          <p:spPr>
            <a:xfrm>
              <a:off x="5503585" y="2583281"/>
              <a:ext cx="1383750" cy="113652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橢圓 4"/>
            <p:cNvSpPr txBox="1"/>
            <p:nvPr/>
          </p:nvSpPr>
          <p:spPr>
            <a:xfrm>
              <a:off x="5706230" y="2749721"/>
              <a:ext cx="978460" cy="803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>
                  <a:solidFill>
                    <a:srgbClr val="FFFF00"/>
                  </a:solidFill>
                </a:rPr>
                <a:t>團體</a:t>
              </a:r>
              <a:endParaRPr lang="en-US" altLang="zh-TW" sz="2000" b="1" kern="1200" dirty="0">
                <a:solidFill>
                  <a:srgbClr val="FFFF00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>
                  <a:solidFill>
                    <a:srgbClr val="FFFF00"/>
                  </a:solidFill>
                </a:rPr>
                <a:t>規範</a:t>
              </a: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178473" y="4735546"/>
            <a:ext cx="1068643" cy="1089555"/>
            <a:chOff x="5497077" y="1335099"/>
            <a:chExt cx="1775730" cy="1624909"/>
          </a:xfrm>
        </p:grpSpPr>
        <p:sp>
          <p:nvSpPr>
            <p:cNvPr id="12" name="橢圓 11"/>
            <p:cNvSpPr/>
            <p:nvPr/>
          </p:nvSpPr>
          <p:spPr>
            <a:xfrm>
              <a:off x="5497077" y="1335099"/>
              <a:ext cx="1775730" cy="1624909"/>
            </a:xfrm>
            <a:prstGeom prst="ellipse">
              <a:avLst/>
            </a:prstGeom>
            <a:solidFill>
              <a:srgbClr val="33C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橢圓 4"/>
            <p:cNvSpPr txBox="1"/>
            <p:nvPr/>
          </p:nvSpPr>
          <p:spPr>
            <a:xfrm>
              <a:off x="5757127" y="1573061"/>
              <a:ext cx="1255630" cy="1148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>
                  <a:solidFill>
                    <a:srgbClr val="002060"/>
                  </a:solidFill>
                </a:rPr>
                <a:t>陪伴</a:t>
              </a: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5292512" y="2204018"/>
            <a:ext cx="1208535" cy="1239555"/>
            <a:chOff x="5643713" y="-21020"/>
            <a:chExt cx="1496567" cy="1244527"/>
          </a:xfrm>
        </p:grpSpPr>
        <p:sp>
          <p:nvSpPr>
            <p:cNvPr id="15" name="橢圓 14"/>
            <p:cNvSpPr/>
            <p:nvPr/>
          </p:nvSpPr>
          <p:spPr>
            <a:xfrm>
              <a:off x="5643713" y="-21020"/>
              <a:ext cx="1496567" cy="1244527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橢圓 4"/>
            <p:cNvSpPr txBox="1"/>
            <p:nvPr/>
          </p:nvSpPr>
          <p:spPr>
            <a:xfrm>
              <a:off x="5862880" y="161237"/>
              <a:ext cx="1058233" cy="880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>
                  <a:solidFill>
                    <a:srgbClr val="FFFF00"/>
                  </a:solidFill>
                </a:rPr>
                <a:t>個別</a:t>
              </a:r>
              <a:endParaRPr lang="en-US" altLang="zh-TW" sz="2000" b="1" kern="1200" dirty="0">
                <a:solidFill>
                  <a:srgbClr val="FFFF00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>
                  <a:solidFill>
                    <a:srgbClr val="FFFF00"/>
                  </a:solidFill>
                </a:rPr>
                <a:t>差異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155225" y="5494500"/>
            <a:ext cx="1149817" cy="1218370"/>
            <a:chOff x="1441777" y="1617"/>
            <a:chExt cx="4389253" cy="4389253"/>
          </a:xfrm>
        </p:grpSpPr>
        <p:sp>
          <p:nvSpPr>
            <p:cNvPr id="18" name="橢圓 17"/>
            <p:cNvSpPr/>
            <p:nvPr/>
          </p:nvSpPr>
          <p:spPr>
            <a:xfrm>
              <a:off x="1441777" y="1617"/>
              <a:ext cx="4389253" cy="43892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橢圓 4"/>
            <p:cNvSpPr txBox="1"/>
            <p:nvPr/>
          </p:nvSpPr>
          <p:spPr>
            <a:xfrm>
              <a:off x="2084568" y="644408"/>
              <a:ext cx="3103671" cy="31036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>
                  <a:solidFill>
                    <a:srgbClr val="FF0000"/>
                  </a:solidFill>
                </a:rPr>
                <a:t>支持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7045318" y="4224557"/>
            <a:ext cx="1242711" cy="1277968"/>
            <a:chOff x="7045318" y="4224557"/>
            <a:chExt cx="1242711" cy="1277968"/>
          </a:xfrm>
        </p:grpSpPr>
        <p:sp>
          <p:nvSpPr>
            <p:cNvPr id="21" name="橢圓 20"/>
            <p:cNvSpPr/>
            <p:nvPr/>
          </p:nvSpPr>
          <p:spPr>
            <a:xfrm>
              <a:off x="7045318" y="4224557"/>
              <a:ext cx="1242711" cy="1277968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7264387" y="4473116"/>
              <a:ext cx="8045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>
                  <a:solidFill>
                    <a:schemeClr val="bg1"/>
                  </a:solidFill>
                </a:rPr>
                <a:t>問題</a:t>
              </a:r>
              <a:endParaRPr lang="en-US" altLang="zh-TW" sz="2400" b="1" dirty="0">
                <a:solidFill>
                  <a:schemeClr val="bg1"/>
                </a:solidFill>
              </a:endParaRPr>
            </a:p>
            <a:p>
              <a:r>
                <a:rPr lang="zh-TW" altLang="en-US" sz="2400" b="1" dirty="0">
                  <a:solidFill>
                    <a:schemeClr val="bg1"/>
                  </a:solidFill>
                </a:rPr>
                <a:t>引導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7130480" y="5546035"/>
            <a:ext cx="1248207" cy="1186847"/>
            <a:chOff x="7130480" y="5546035"/>
            <a:chExt cx="1248207" cy="1186847"/>
          </a:xfrm>
        </p:grpSpPr>
        <p:sp>
          <p:nvSpPr>
            <p:cNvPr id="20" name="橢圓 19"/>
            <p:cNvSpPr/>
            <p:nvPr/>
          </p:nvSpPr>
          <p:spPr>
            <a:xfrm>
              <a:off x="7130480" y="5546035"/>
              <a:ext cx="1248207" cy="1186847"/>
            </a:xfrm>
            <a:prstGeom prst="ellipse">
              <a:avLst/>
            </a:prstGeom>
            <a:solidFill>
              <a:srgbClr val="FF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7344198" y="5738011"/>
              <a:ext cx="7926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FF00"/>
                  </a:solidFill>
                </a:rPr>
                <a:t>正向思考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9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58290"/>
            <a:ext cx="5105400" cy="1196704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貳、導師簡報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7657" y="1277245"/>
            <a:ext cx="6732240" cy="936104"/>
          </a:xfrm>
        </p:spPr>
        <p:txBody>
          <a:bodyPr anchor="ctr">
            <a:normAutofit/>
          </a:bodyPr>
          <a:lstStyle/>
          <a:p>
            <a:pPr algn="ctr"/>
            <a:r>
              <a:rPr lang="zh-TW" altLang="zh-TW" sz="5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班級經營理念與目標</a:t>
            </a:r>
            <a:r>
              <a:rPr kumimoji="1" lang="zh-TW" altLang="en-US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endParaRPr kumimoji="1" lang="en-US" altLang="zh-TW" sz="4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graphicFrame>
        <p:nvGraphicFramePr>
          <p:cNvPr id="28" name="資料庫圖表 27">
            <a:extLst>
              <a:ext uri="{FF2B5EF4-FFF2-40B4-BE49-F238E27FC236}">
                <a16:creationId xmlns:a16="http://schemas.microsoft.com/office/drawing/2014/main" id="{AE97CE77-36DC-499D-8580-71AD0FED6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478758"/>
              </p:ext>
            </p:extLst>
          </p:nvPr>
        </p:nvGraphicFramePr>
        <p:xfrm>
          <a:off x="251521" y="1397000"/>
          <a:ext cx="866482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524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-9318"/>
            <a:ext cx="5105400" cy="1196704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貳、導師簡報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323528" y="1211212"/>
            <a:ext cx="8712968" cy="517011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zh-TW" altLang="en-US" sz="5100" b="1" dirty="0">
                <a:solidFill>
                  <a:srgbClr val="3333FF"/>
                </a:solidFill>
              </a:rPr>
              <a:t> </a:t>
            </a:r>
            <a:r>
              <a:rPr lang="zh-TW" altLang="en-US" sz="5100" b="1" dirty="0">
                <a:solidFill>
                  <a:srgbClr val="00FFFF"/>
                </a:solidFill>
              </a:rPr>
              <a:t>班級公約</a:t>
            </a:r>
            <a:endParaRPr lang="en-US" altLang="zh-TW" sz="5100" b="1" dirty="0">
              <a:solidFill>
                <a:srgbClr val="00FFFF"/>
              </a:solidFill>
            </a:endParaRPr>
          </a:p>
          <a:p>
            <a:pPr algn="l"/>
            <a:r>
              <a:rPr lang="zh-TW" altLang="zh-TW" sz="4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一、養成正常規律的好習慣，上學準時不遲到。</a:t>
            </a:r>
          </a:p>
          <a:p>
            <a:pPr algn="l"/>
            <a:r>
              <a:rPr lang="zh-TW" altLang="zh-TW" sz="4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二、遵守秩序有禮貌，遇到師長要問好。</a:t>
            </a:r>
          </a:p>
          <a:p>
            <a:pPr algn="l"/>
            <a:r>
              <a:rPr lang="zh-TW" altLang="zh-TW" sz="4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三、按時完成教師指派的作業。</a:t>
            </a:r>
          </a:p>
          <a:p>
            <a:pPr algn="l"/>
            <a:r>
              <a:rPr lang="zh-TW" altLang="zh-TW" sz="4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四、說話輕聲細語，行動輕聲</a:t>
            </a:r>
            <a:r>
              <a:rPr lang="zh-TW" altLang="en-US" sz="4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慢</a:t>
            </a:r>
            <a:r>
              <a:rPr lang="zh-TW" altLang="zh-TW" sz="4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步。</a:t>
            </a:r>
          </a:p>
          <a:p>
            <a:pPr algn="l"/>
            <a:r>
              <a:rPr lang="zh-TW" altLang="zh-TW" sz="4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五、課堂上課要專注，舉手發言是尊重。</a:t>
            </a:r>
          </a:p>
          <a:p>
            <a:pPr algn="l"/>
            <a:r>
              <a:rPr lang="zh-TW" altLang="zh-TW" sz="4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六、落實垃圾分類，做好資源回收。</a:t>
            </a:r>
            <a:endParaRPr lang="en-US" altLang="zh-TW" sz="4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zh-TW" sz="4100" kern="100" dirty="0">
                <a:solidFill>
                  <a:srgbClr val="FFFFF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七、上課及活動集合迅速安靜，課堂離座及離隊需</a:t>
            </a:r>
            <a:endParaRPr lang="en-US" altLang="zh-TW" sz="4100" kern="100" dirty="0">
              <a:solidFill>
                <a:srgbClr val="FFFFFF"/>
              </a:solidFill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4100" kern="100" dirty="0">
                <a:solidFill>
                  <a:srgbClr val="FFFFFF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zh-TW" sz="4100" kern="100" dirty="0">
                <a:solidFill>
                  <a:srgbClr val="FFFFFF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報備。</a:t>
            </a:r>
            <a:endParaRPr lang="zh-TW" altLang="en-US" sz="4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-9318"/>
            <a:ext cx="5105400" cy="1196704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貳、導師簡報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488832" cy="4851968"/>
          </a:xfrm>
        </p:spPr>
        <p:txBody>
          <a:bodyPr>
            <a:normAutofit/>
          </a:bodyPr>
          <a:lstStyle/>
          <a:p>
            <a:pPr algn="ctr"/>
            <a:r>
              <a:rPr lang="zh-TW" altLang="en-US" sz="5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約法三章</a:t>
            </a:r>
            <a:endParaRPr lang="en-US" altLang="zh-TW" sz="5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TW" altLang="en-US" sz="4800" b="1" dirty="0"/>
              <a:t>           </a:t>
            </a:r>
            <a:endParaRPr lang="en-US" altLang="zh-TW" sz="6000" b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TW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口說好話</a:t>
            </a:r>
            <a:r>
              <a:rPr lang="zh-TW" altLang="zh-TW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endParaRPr lang="en-US" altLang="zh-TW" sz="6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TW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心想好意</a:t>
            </a:r>
            <a:r>
              <a:rPr lang="zh-TW" altLang="zh-TW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endParaRPr lang="en-US" altLang="zh-TW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TW" alt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身行好事</a:t>
            </a:r>
            <a:r>
              <a:rPr lang="zh-TW" altLang="zh-TW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1" lang="en-US" altLang="zh-TW" sz="4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1" lang="zh-TW" altLang="en-US" sz="6600" dirty="0">
              <a:solidFill>
                <a:srgbClr val="FFFF00"/>
              </a:solidFill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552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5105400" cy="1196704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貳、導師簡報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1313336"/>
            <a:ext cx="8172400" cy="5212008"/>
          </a:xfrm>
        </p:spPr>
        <p:txBody>
          <a:bodyPr anchor="ctr">
            <a:normAutofit fontScale="70000" lnSpcReduction="20000"/>
          </a:bodyPr>
          <a:lstStyle/>
          <a:p>
            <a:r>
              <a:rPr lang="zh-TW" altLang="en-US" sz="7300" b="1" dirty="0">
                <a:solidFill>
                  <a:srgbClr val="3333FF"/>
                </a:solidFill>
              </a:rPr>
              <a:t>  </a:t>
            </a:r>
            <a:r>
              <a:rPr lang="zh-TW" altLang="en-US" sz="7300" b="1" dirty="0">
                <a:solidFill>
                  <a:srgbClr val="00FFFF"/>
                </a:solidFill>
              </a:rPr>
              <a:t>家長配合事項</a:t>
            </a:r>
            <a:endParaRPr lang="en-US" altLang="zh-TW" sz="3600" b="1" dirty="0">
              <a:solidFill>
                <a:srgbClr val="00FFFF"/>
              </a:solidFill>
            </a:endParaRPr>
          </a:p>
          <a:p>
            <a:pPr algn="l"/>
            <a:r>
              <a:rPr lang="zh-TW" altLang="zh-TW" sz="49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一、請指導孩子按課表攜帶上課用具。</a:t>
            </a:r>
          </a:p>
          <a:p>
            <a:pPr algn="l"/>
            <a:r>
              <a:rPr lang="zh-TW" altLang="zh-TW" sz="49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二、請家長指導子女書寫自己的名字，</a:t>
            </a:r>
            <a:endParaRPr lang="en-US" altLang="zh-TW" sz="49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49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49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孩子的學用品請貼上姓名。</a:t>
            </a:r>
          </a:p>
          <a:p>
            <a:pPr algn="l"/>
            <a:r>
              <a:rPr lang="zh-TW" altLang="zh-TW" sz="49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zh-TW" sz="4900" b="1" u="sng" dirty="0">
                <a:solidFill>
                  <a:srgbClr val="FF9966"/>
                </a:solidFill>
                <a:latin typeface="標楷體" pitchFamily="65" charset="-120"/>
                <a:ea typeface="標楷體" pitchFamily="65" charset="-120"/>
              </a:rPr>
              <a:t>上學時間為</a:t>
            </a:r>
            <a:r>
              <a:rPr lang="en-US" altLang="zh-TW" sz="4900" b="1" u="sng" dirty="0">
                <a:solidFill>
                  <a:srgbClr val="FF9966"/>
                </a:solidFill>
                <a:latin typeface="標楷體" pitchFamily="65" charset="-120"/>
                <a:ea typeface="標楷體" pitchFamily="65" charset="-120"/>
              </a:rPr>
              <a:t>7:20~7:40</a:t>
            </a:r>
            <a:r>
              <a:rPr lang="zh-TW" altLang="zh-TW" sz="49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，請儘量培</a:t>
            </a:r>
            <a:endParaRPr lang="en-US" altLang="zh-TW" sz="49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49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49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養孩子準時上下學的習慣。</a:t>
            </a:r>
            <a:endParaRPr lang="en-US" altLang="zh-TW" sz="49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zh-TW" sz="49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四、請家長多和孩子交談，尤其是學校</a:t>
            </a:r>
            <a:endParaRPr lang="en-US" altLang="zh-TW" sz="49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49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49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zh-TW" sz="49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習的情形。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44624"/>
            <a:ext cx="5105400" cy="1196704"/>
          </a:xfrm>
        </p:spPr>
        <p:txBody>
          <a:bodyPr/>
          <a:lstStyle/>
          <a:p>
            <a:r>
              <a:rPr lang="zh-TW" altLang="en-US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貳、導師簡報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1764" y="1124744"/>
            <a:ext cx="8820472" cy="5167384"/>
          </a:xfrm>
        </p:spPr>
        <p:txBody>
          <a:bodyPr anchor="ctr">
            <a:normAutofit fontScale="62500" lnSpcReduction="20000"/>
          </a:bodyPr>
          <a:lstStyle/>
          <a:p>
            <a:r>
              <a:rPr lang="zh-TW" altLang="en-US" sz="8400" b="1" dirty="0">
                <a:solidFill>
                  <a:srgbClr val="3333FF"/>
                </a:solidFill>
              </a:rPr>
              <a:t>  </a:t>
            </a:r>
            <a:r>
              <a:rPr lang="zh-TW" altLang="en-US" sz="8400" b="1" dirty="0">
                <a:solidFill>
                  <a:srgbClr val="00FFFF"/>
                </a:solidFill>
              </a:rPr>
              <a:t>家長配合事項</a:t>
            </a:r>
            <a:endParaRPr lang="en-US" altLang="zh-TW" sz="5100" b="1" dirty="0">
              <a:solidFill>
                <a:srgbClr val="00FFFF"/>
              </a:solidFill>
            </a:endParaRPr>
          </a:p>
          <a:p>
            <a:pPr algn="just"/>
            <a:r>
              <a:rPr lang="zh-TW" altLang="zh-TW" sz="5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五、務必每天簽閱家庭聯絡簿，</a:t>
            </a:r>
            <a:r>
              <a:rPr lang="zh-TW" altLang="en-US" sz="5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督促學童家庭</a:t>
            </a:r>
            <a:endParaRPr lang="en-US" altLang="zh-TW" sz="54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sz="5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  作業的完成度</a:t>
            </a:r>
            <a:r>
              <a:rPr lang="zh-TW" altLang="zh-TW" sz="5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54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zh-TW" sz="5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六、多關心孩子交友及放學後的出入場所。</a:t>
            </a:r>
            <a:endParaRPr lang="en-US" altLang="zh-TW" sz="54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zh-TW" sz="5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七、學校若有收費一定書面通知，並回覆</a:t>
            </a:r>
            <a:r>
              <a:rPr lang="zh-TW" altLang="en-US" sz="5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收</a:t>
            </a:r>
            <a:endParaRPr lang="en-US" altLang="zh-TW" sz="54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sz="5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  費情</a:t>
            </a:r>
            <a:r>
              <a:rPr lang="zh-TW" altLang="zh-TW" sz="5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形。</a:t>
            </a:r>
            <a:endParaRPr lang="en-US" altLang="zh-TW" sz="54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just"/>
            <a:r>
              <a:rPr lang="zh-TW" altLang="en-US" sz="5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八</a:t>
            </a:r>
            <a:r>
              <a:rPr lang="zh-TW" altLang="zh-TW" sz="5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5400" b="1" dirty="0">
                <a:solidFill>
                  <a:srgbClr val="FFFF00"/>
                </a:solidFill>
                <a:highlight>
                  <a:srgbClr val="CC00FF"/>
                </a:highlight>
                <a:latin typeface="標楷體" pitchFamily="65" charset="-120"/>
                <a:ea typeface="標楷體" pitchFamily="65" charset="-120"/>
              </a:rPr>
              <a:t>適度分配家事</a:t>
            </a:r>
            <a:r>
              <a:rPr lang="zh-TW" altLang="en-US" sz="54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，善盡家庭一份子的責任。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狀">
  <a:themeElements>
    <a:clrScheme name="網狀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網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網狀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TM03457485[[fn=網狀]]</Template>
  <TotalTime>1118</TotalTime>
  <Words>1216</Words>
  <Application>Microsoft Office PowerPoint</Application>
  <PresentationFormat>如螢幕大小 (4:3)</PresentationFormat>
  <Paragraphs>193</Paragraphs>
  <Slides>26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6" baseType="lpstr">
      <vt:lpstr>微軟正黑體</vt:lpstr>
      <vt:lpstr>新細明體</vt:lpstr>
      <vt:lpstr>標楷體</vt:lpstr>
      <vt:lpstr>Arial</vt:lpstr>
      <vt:lpstr>Calibri</vt:lpstr>
      <vt:lpstr>Century Gothic</vt:lpstr>
      <vt:lpstr>Times New Roman</vt:lpstr>
      <vt:lpstr>Trebuchet MS</vt:lpstr>
      <vt:lpstr>Wingdings</vt:lpstr>
      <vt:lpstr>網狀</vt:lpstr>
      <vt:lpstr>114學年度第一學期 學校日</vt:lpstr>
      <vt:lpstr>PowerPoint 簡報</vt:lpstr>
      <vt:lpstr>貳、導師簡報</vt:lpstr>
      <vt:lpstr>貳、導師簡報</vt:lpstr>
      <vt:lpstr>貳、導師簡報</vt:lpstr>
      <vt:lpstr>貳、導師簡報</vt:lpstr>
      <vt:lpstr>貳、導師簡報</vt:lpstr>
      <vt:lpstr>貳、導師簡報</vt:lpstr>
      <vt:lpstr>貳、導師簡報</vt:lpstr>
      <vt:lpstr>貳、導師簡報</vt:lpstr>
      <vt:lpstr>貳、導師簡報</vt:lpstr>
      <vt:lpstr>貳、導師簡報</vt:lpstr>
      <vt:lpstr>貳、導師簡報</vt:lpstr>
      <vt:lpstr>貳、導師簡報</vt:lpstr>
      <vt:lpstr>貳、導師簡報</vt:lpstr>
      <vt:lpstr>貳、導師簡報</vt:lpstr>
      <vt:lpstr>貳、導師簡報</vt:lpstr>
      <vt:lpstr>貳、導師簡報</vt:lpstr>
      <vt:lpstr>貳、導師簡報</vt:lpstr>
      <vt:lpstr>貳、導師簡報</vt:lpstr>
      <vt:lpstr>貳、導師簡報</vt:lpstr>
      <vt:lpstr>參、提案討論</vt:lpstr>
      <vt:lpstr>參、提案討論</vt:lpstr>
      <vt:lpstr>參、提案討論</vt:lpstr>
      <vt:lpstr>參、提案討論</vt:lpstr>
      <vt:lpstr>陸、結語</vt:lpstr>
    </vt:vector>
  </TitlesOfParts>
  <Company>蠟腔等弇靡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103學年度第一學期 學校日</dc:title>
  <dc:creator>蠟腔蚚誧靡</dc:creator>
  <cp:lastModifiedBy>user</cp:lastModifiedBy>
  <cp:revision>142</cp:revision>
  <dcterms:created xsi:type="dcterms:W3CDTF">2014-09-11T17:28:04Z</dcterms:created>
  <dcterms:modified xsi:type="dcterms:W3CDTF">2025-09-13T05:13:07Z</dcterms:modified>
</cp:coreProperties>
</file>