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68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6382FD-6C5E-4E91-A741-40A1F4530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0C5F58F-4EEF-464D-9CEC-2DA69A225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894607-80E3-423A-8B9F-AC8D4164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4112DF5-8E93-4824-B7A9-5F9282CB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A63138-94CD-40C1-A3FC-FD6CD02E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898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CC86AE-85B6-4F9A-ADD5-EAA222F22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E6F4D78-BE34-4AC1-9EDD-BCCC85A08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3018F0-D5F8-4008-A890-593100235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569B635-C500-4711-BC23-67AD5C6D1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32595D-E3F1-4F5D-805C-43BE782F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35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B250B01-F2D8-4AA6-BBF3-1E8B9C659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70ACD6A-4DBB-4C78-9123-DAD61BD0C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6B3FCC-7718-4FEA-A0A9-E5B26EF0E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87BC7F-35C7-48EB-9A47-4FD6197E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1C5C7B0-AA73-4290-BE8F-FFD1A233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21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AA89F4-B186-4198-A8D7-E10ADFFF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C39D39-D5F7-423B-9943-831A2F77B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1AE4457-484D-40FE-BC0B-A2B6905E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B0BCFB5-13D3-4980-A3C4-3BDABF97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D72380-B7C6-4BFD-A28A-E1E9D8EE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07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84303A-B009-44B2-8E1E-5B1632C27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6668F1E-790A-4725-8F06-4E7D2D320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829DEF-21EE-496D-9CA0-9416590B2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A79C36-CE5B-4CC7-9B8C-3CB8AFF3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ED5321-43E2-4473-9CA0-96C594F0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026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B357C6-B43B-4765-A27E-21A19A2A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A04355-3D43-4BF3-B013-DCB630F50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6DBA38D-7B19-4ED1-8F76-9F47D0C21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F6EEC99-6CBB-4DEF-B40D-39A8A265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89EBCDE-3067-4C70-B2B8-F8F77B92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CF7A807-F935-47E9-8820-77425C3C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02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834EEC-58C9-46D3-AA02-426D12A2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1DBE8C-59E7-4624-B3A7-CE9702555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F553EF2-02FE-4E5C-89D5-CF9D10A59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FBAF997-F700-49A7-AEC1-0288516D3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4E31C15-2963-48B2-9C52-9FCA2EFCF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8BC18A-039D-46D9-82DE-A0CBE52CA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23E54CF-CAAC-45F5-98CA-55046A10F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D226020-D548-43C3-BA79-9A87FB8E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94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FD30F1-7722-4928-8D48-79EE018E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F6B25EB-0C27-4E85-A76A-8A07BF66A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180A67A-3766-4D7E-B0F8-607EA073B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0D480CE-3702-4F15-B2CD-406B3C60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5733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3910EEE-45D4-45FA-B314-78D98E9B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646362-73DC-4B35-B792-A7188448B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F7DAB99-DB04-476B-B107-A2E527F9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428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74BF05-558C-488F-B02F-619E46C72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B2C3C7-5967-43B8-AF2F-AC39B4D3B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92656E6-BD68-4260-B36B-367581042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173F933-5BAF-4431-B706-55A8D9ACA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949CF6-B8C7-4469-BD47-7DDCB5FE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63D74C2-A424-41B1-AE2E-A50E45514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285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16573E-CA9C-4B92-A7D1-3C29613FE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D7340F0-E744-4AB6-A345-726CD01FB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797C02E-26C5-43E8-A22D-433E96B2A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C1711A8-32A2-49ED-98DE-BF857EB0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B24FB89-D7B7-4FBA-BBEE-EC8457E9D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BEAD110-42CF-41A3-B78A-70E0F49E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9985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ED74F11-5B43-4829-8CE4-6E6DE9E5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B855521-63DF-42DE-AF01-A8C19D81B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8D0F37-0092-426A-B233-C3C2FB018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4747E-0311-476D-AEA3-B6DD42F1B32E}" type="datetimeFigureOut">
              <a:rPr lang="zh-TW" altLang="en-US" smtClean="0"/>
              <a:t>2021/5/31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2398F6-F71C-462E-BB4E-1724ADA98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A280D2-7C90-42FE-B056-D27F7F979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81152-C16B-42B7-A07A-459A3DBC5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57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g5pFG79Ea0&amp;list=PLrMWWME8D6uQ_OsXebhyoVt-YKatKXf3o&amp;index=12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q2QvurhFlc&amp;list=PLrMWWME8D6uQ_OsXebhyoVt-YKatKXf3o&amp;index=11" TargetMode="External"/><Relationship Id="rId2" Type="http://schemas.openxmlformats.org/officeDocument/2006/relationships/hyperlink" Target="https://www.youtube.com/watch?v=uTdeKQ57huQ&amp;list=PLrMWWME8D6uStpug9cQw5nI7h1VNEf0td&amp;index=1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5.png"/><Relationship Id="rId5" Type="http://schemas.microsoft.com/office/2007/relationships/media" Target="../media/media7.mp3"/><Relationship Id="rId10" Type="http://schemas.openxmlformats.org/officeDocument/2006/relationships/image" Target="../media/image6.png"/><Relationship Id="rId4" Type="http://schemas.openxmlformats.org/officeDocument/2006/relationships/audio" Target="../media/media6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3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2.xml"/><Relationship Id="rId5" Type="http://schemas.microsoft.com/office/2007/relationships/media" Target="../media/media12.mp3"/><Relationship Id="rId15" Type="http://schemas.openxmlformats.org/officeDocument/2006/relationships/image" Target="../media/image5.png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openxmlformats.org/officeDocument/2006/relationships/image" Target="../media/image3.png"/><Relationship Id="rId3" Type="http://schemas.microsoft.com/office/2007/relationships/media" Target="../media/media16.mp3"/><Relationship Id="rId7" Type="http://schemas.microsoft.com/office/2007/relationships/media" Target="../media/media18.mp3"/><Relationship Id="rId12" Type="http://schemas.openxmlformats.org/officeDocument/2006/relationships/image" Target="../media/image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slideLayout" Target="../slideLayouts/slideLayout2.xml"/><Relationship Id="rId5" Type="http://schemas.microsoft.com/office/2007/relationships/media" Target="../media/media17.mp3"/><Relationship Id="rId15" Type="http://schemas.openxmlformats.org/officeDocument/2006/relationships/image" Target="../media/image5.png"/><Relationship Id="rId10" Type="http://schemas.openxmlformats.org/officeDocument/2006/relationships/audio" Target="../media/media19.mp3"/><Relationship Id="rId4" Type="http://schemas.openxmlformats.org/officeDocument/2006/relationships/audio" Target="../media/media16.mp3"/><Relationship Id="rId9" Type="http://schemas.microsoft.com/office/2007/relationships/media" Target="../media/media19.mp3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image" Target="../media/image3.png"/><Relationship Id="rId3" Type="http://schemas.microsoft.com/office/2007/relationships/media" Target="../media/media21.mp3"/><Relationship Id="rId7" Type="http://schemas.microsoft.com/office/2007/relationships/media" Target="../media/media23.mp3"/><Relationship Id="rId12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openxmlformats.org/officeDocument/2006/relationships/slideLayout" Target="../slideLayouts/slideLayout2.xml"/><Relationship Id="rId5" Type="http://schemas.microsoft.com/office/2007/relationships/media" Target="../media/media22.mp3"/><Relationship Id="rId15" Type="http://schemas.openxmlformats.org/officeDocument/2006/relationships/image" Target="../media/image5.png"/><Relationship Id="rId10" Type="http://schemas.openxmlformats.org/officeDocument/2006/relationships/audio" Target="../media/media24.mp3"/><Relationship Id="rId4" Type="http://schemas.openxmlformats.org/officeDocument/2006/relationships/audio" Target="../media/media21.mp3"/><Relationship Id="rId9" Type="http://schemas.microsoft.com/office/2007/relationships/media" Target="../media/media24.mp3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zBbJSqHfew&amp;list=PLrMWWME8D6uQ_OsXebhyoVt-YKatKXf3o&amp;index=16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AA3D13-5DD3-415C-848C-50224DB91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二己閩語課程</a:t>
            </a:r>
            <a:r>
              <a:rPr lang="en-US" altLang="zh-TW" dirty="0"/>
              <a:t>110.06.01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2DE685E-D164-4CDC-B9BA-79090DA1F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189" y="3947532"/>
            <a:ext cx="10961650" cy="1594624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</a:rPr>
              <a:t>請下載簡報檔再操作唷</a:t>
            </a:r>
            <a:r>
              <a:rPr lang="en-US" altLang="zh-TW" sz="3200" dirty="0">
                <a:solidFill>
                  <a:srgbClr val="FF0000"/>
                </a:solidFill>
              </a:rPr>
              <a:t>!</a:t>
            </a:r>
            <a:r>
              <a:rPr lang="zh-TW" altLang="en-US" sz="3200" dirty="0">
                <a:solidFill>
                  <a:srgbClr val="FF0000"/>
                </a:solidFill>
              </a:rPr>
              <a:t>不然沒辦法連接到音檔唷</a:t>
            </a:r>
            <a:r>
              <a:rPr lang="en-US" altLang="zh-TW" sz="3200" dirty="0">
                <a:solidFill>
                  <a:srgbClr val="FF0000"/>
                </a:solidFill>
              </a:rPr>
              <a:t>!</a:t>
            </a:r>
          </a:p>
          <a:p>
            <a:r>
              <a:rPr lang="zh-TW" altLang="en-US" sz="3200" dirty="0">
                <a:solidFill>
                  <a:srgbClr val="FF0000"/>
                </a:solidFill>
              </a:rPr>
              <a:t>麻煩爸爸媽媽協助，謝謝</a:t>
            </a:r>
            <a:r>
              <a:rPr lang="en-US" altLang="zh-TW" sz="3200" dirty="0">
                <a:solidFill>
                  <a:srgbClr val="FF0000"/>
                </a:solidFill>
              </a:rPr>
              <a:t>!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06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9280C7-FB78-4AE4-9A8E-10639F3C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0915"/>
            <a:ext cx="10515600" cy="2942673"/>
          </a:xfrm>
        </p:spPr>
        <p:txBody>
          <a:bodyPr>
            <a:normAutofit/>
          </a:bodyPr>
          <a:lstStyle/>
          <a:p>
            <a:r>
              <a:rPr lang="zh-TW" altLang="en-US" dirty="0"/>
              <a:t>課文歌曲，唱</a:t>
            </a:r>
            <a:r>
              <a:rPr lang="en-US" altLang="zh-TW" dirty="0"/>
              <a:t>3</a:t>
            </a:r>
            <a:r>
              <a:rPr lang="zh-TW" altLang="en-US" dirty="0"/>
              <a:t>次唷</a:t>
            </a:r>
            <a:r>
              <a:rPr lang="en-US" altLang="zh-TW" dirty="0"/>
              <a:t>!</a:t>
            </a:r>
            <a:br>
              <a:rPr lang="en-US" altLang="zh-TW" dirty="0"/>
            </a:br>
            <a:r>
              <a:rPr lang="zh-TW" altLang="en-US" dirty="0"/>
              <a:t>課文律動，跳</a:t>
            </a:r>
            <a:r>
              <a:rPr lang="en-US" altLang="zh-TW" dirty="0"/>
              <a:t>3</a:t>
            </a:r>
            <a:r>
              <a:rPr lang="zh-TW" altLang="en-US" dirty="0"/>
              <a:t>次唷</a:t>
            </a:r>
            <a:r>
              <a:rPr lang="en-US" altLang="zh-TW" dirty="0"/>
              <a:t>!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E909BCF-6260-4280-A8E8-C1964269174F}"/>
              </a:ext>
            </a:extLst>
          </p:cNvPr>
          <p:cNvSpPr txBox="1">
            <a:spLocks/>
          </p:cNvSpPr>
          <p:nvPr/>
        </p:nvSpPr>
        <p:spPr>
          <a:xfrm>
            <a:off x="838200" y="3636755"/>
            <a:ext cx="10346473" cy="2583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>
                <a:hlinkClick r:id="rId2"/>
              </a:rPr>
              <a:t>B4L4</a:t>
            </a:r>
            <a:r>
              <a:rPr lang="zh-TW" altLang="en-US" dirty="0">
                <a:hlinkClick r:id="rId2"/>
              </a:rPr>
              <a:t>西北雨 律動歌曲 </a:t>
            </a:r>
            <a:r>
              <a:rPr lang="en-US" altLang="zh-TW" dirty="0">
                <a:hlinkClick r:id="rId2"/>
              </a:rPr>
              <a:t>– YouTube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  <a:latin typeface="Roboto"/>
              </a:rPr>
              <a:t>記住按住</a:t>
            </a:r>
            <a:r>
              <a:rPr lang="en-US" altLang="zh-TW" dirty="0">
                <a:solidFill>
                  <a:srgbClr val="FF0000"/>
                </a:solidFill>
                <a:latin typeface="Roboto"/>
              </a:rPr>
              <a:t>Ctrl</a:t>
            </a:r>
            <a:r>
              <a:rPr lang="zh-TW" altLang="en-US" dirty="0">
                <a:solidFill>
                  <a:srgbClr val="FF0000"/>
                </a:solidFill>
                <a:latin typeface="Roboto"/>
              </a:rPr>
              <a:t>同時按滑鼠左鍵或複製網址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F57FC7C-8109-4B8E-BFDE-F6CC3AA9CCC1}"/>
              </a:ext>
            </a:extLst>
          </p:cNvPr>
          <p:cNvSpPr txBox="1">
            <a:spLocks/>
          </p:cNvSpPr>
          <p:nvPr/>
        </p:nvSpPr>
        <p:spPr>
          <a:xfrm>
            <a:off x="838200" y="4406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唱唱跳跳</a:t>
            </a:r>
          </a:p>
        </p:txBody>
      </p:sp>
    </p:spTree>
    <p:extLst>
      <p:ext uri="{BB962C8B-B14F-4D97-AF65-F5344CB8AC3E}">
        <p14:creationId xmlns:p14="http://schemas.microsoft.com/office/powerpoint/2010/main" val="134528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A09485B0-42F8-4B78-933D-437D691A6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41" y="0"/>
            <a:ext cx="11653025" cy="1325563"/>
          </a:xfrm>
        </p:spPr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※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複習第四課，課文朗讀三次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en-US" altLang="zh-TW" dirty="0">
                <a:hlinkClick r:id="rId2"/>
              </a:rPr>
              <a:t> </a:t>
            </a:r>
            <a:r>
              <a:rPr lang="en-US" altLang="zh-TW" dirty="0" err="1">
                <a:hlinkClick r:id="rId3"/>
              </a:rPr>
              <a:t>B4L4</a:t>
            </a:r>
            <a:r>
              <a:rPr lang="en-US" altLang="zh-TW" dirty="0">
                <a:hlinkClick r:id="rId3"/>
              </a:rPr>
              <a:t> - YouTube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9003846-2260-4158-95D3-E9F077ECE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7062"/>
            <a:ext cx="12192000" cy="58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19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12542D-E5D5-4646-B8F9-73F92DA2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66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   再按   就會有聲音唷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718F74F-1384-4095-B71F-89EFD80A57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4769" y="497388"/>
            <a:ext cx="619048" cy="55238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38FCA6B-4C69-45E3-8832-F648F418A0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0718" y="369270"/>
            <a:ext cx="532106" cy="69724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11C7CB6-0CD6-4CE5-91BD-5DB007336B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237786"/>
            <a:ext cx="12192000" cy="5620214"/>
          </a:xfrm>
          <a:prstGeom prst="rect">
            <a:avLst/>
          </a:prstGeom>
        </p:spPr>
      </p:pic>
      <p:pic>
        <p:nvPicPr>
          <p:cNvPr id="5" name="6601-通行腔">
            <a:hlinkClick r:id="" action="ppaction://media"/>
            <a:extLst>
              <a:ext uri="{FF2B5EF4-FFF2-40B4-BE49-F238E27FC236}">
                <a16:creationId xmlns:a16="http://schemas.microsoft.com/office/drawing/2014/main" id="{79975138-2B08-46C7-B351-8C530D061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3400" y="2110446"/>
            <a:ext cx="609600" cy="609600"/>
          </a:xfrm>
          <a:prstGeom prst="rect">
            <a:avLst/>
          </a:prstGeom>
        </p:spPr>
      </p:pic>
      <p:pic>
        <p:nvPicPr>
          <p:cNvPr id="6" name="6602-通行腔">
            <a:hlinkClick r:id="" action="ppaction://media"/>
            <a:extLst>
              <a:ext uri="{FF2B5EF4-FFF2-40B4-BE49-F238E27FC236}">
                <a16:creationId xmlns:a16="http://schemas.microsoft.com/office/drawing/2014/main" id="{9D5DBCAB-A593-4615-9186-F4A71A0537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62700" y="2009078"/>
            <a:ext cx="609600" cy="609600"/>
          </a:xfrm>
          <a:prstGeom prst="rect">
            <a:avLst/>
          </a:prstGeom>
        </p:spPr>
      </p:pic>
      <p:pic>
        <p:nvPicPr>
          <p:cNvPr id="7" name="6603-通行腔">
            <a:hlinkClick r:id="" action="ppaction://media"/>
            <a:extLst>
              <a:ext uri="{FF2B5EF4-FFF2-40B4-BE49-F238E27FC236}">
                <a16:creationId xmlns:a16="http://schemas.microsoft.com/office/drawing/2014/main" id="{211BDC4A-A55F-444D-A881-4AAA00DC77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14907" y="5700132"/>
            <a:ext cx="609600" cy="609600"/>
          </a:xfrm>
          <a:prstGeom prst="rect">
            <a:avLst/>
          </a:prstGeom>
        </p:spPr>
      </p:pic>
      <p:pic>
        <p:nvPicPr>
          <p:cNvPr id="8" name="6604-通行腔">
            <a:hlinkClick r:id="" action="ppaction://media"/>
            <a:extLst>
              <a:ext uri="{FF2B5EF4-FFF2-40B4-BE49-F238E27FC236}">
                <a16:creationId xmlns:a16="http://schemas.microsoft.com/office/drawing/2014/main" id="{AD1F68FF-4E3C-4D4A-A658-C227A5A2484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80809" y="5700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12542D-E5D5-4646-B8F9-73F92DA2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66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   再按   就會有聲音唷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請跟著唸三次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718F74F-1384-4095-B71F-89EFD80A5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4769" y="497388"/>
            <a:ext cx="619048" cy="55238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38FCA6B-4C69-45E3-8832-F648F418A0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799" y="365126"/>
            <a:ext cx="532106" cy="69724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277FEB9-30CD-44AD-B713-4335268AAC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05" y="1182031"/>
            <a:ext cx="12102790" cy="5675969"/>
          </a:xfrm>
          <a:prstGeom prst="rect">
            <a:avLst/>
          </a:prstGeom>
        </p:spPr>
      </p:pic>
      <p:pic>
        <p:nvPicPr>
          <p:cNvPr id="9" name="L4B101">
            <a:hlinkClick r:id="" action="ppaction://media"/>
            <a:extLst>
              <a:ext uri="{FF2B5EF4-FFF2-40B4-BE49-F238E27FC236}">
                <a16:creationId xmlns:a16="http://schemas.microsoft.com/office/drawing/2014/main" id="{5D54C531-395D-4308-BD2F-A0A19CEE5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9969" y="2554559"/>
            <a:ext cx="609600" cy="609600"/>
          </a:xfrm>
          <a:prstGeom prst="rect">
            <a:avLst/>
          </a:prstGeom>
        </p:spPr>
      </p:pic>
      <p:pic>
        <p:nvPicPr>
          <p:cNvPr id="10" name="L4B102">
            <a:hlinkClick r:id="" action="ppaction://media"/>
            <a:extLst>
              <a:ext uri="{FF2B5EF4-FFF2-40B4-BE49-F238E27FC236}">
                <a16:creationId xmlns:a16="http://schemas.microsoft.com/office/drawing/2014/main" id="{B99E25F8-EBE1-44F8-BA24-3F43FE99E8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9969" y="3438292"/>
            <a:ext cx="609600" cy="609600"/>
          </a:xfrm>
          <a:prstGeom prst="rect">
            <a:avLst/>
          </a:prstGeom>
        </p:spPr>
      </p:pic>
      <p:pic>
        <p:nvPicPr>
          <p:cNvPr id="11" name="L4B103">
            <a:hlinkClick r:id="" action="ppaction://media"/>
            <a:extLst>
              <a:ext uri="{FF2B5EF4-FFF2-40B4-BE49-F238E27FC236}">
                <a16:creationId xmlns:a16="http://schemas.microsoft.com/office/drawing/2014/main" id="{5979EB0A-0562-4C76-A0C1-AD84CB43C4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9969" y="4480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6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12542D-E5D5-4646-B8F9-73F92DA2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7" y="365126"/>
            <a:ext cx="11864897" cy="87266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   再按   就會有聲音唷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請拿出筆寫上答案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718F74F-1384-4095-B71F-89EFD80A5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530" y="536921"/>
            <a:ext cx="619048" cy="55238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38FCA6B-4C69-45E3-8832-F648F418A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830" y="424956"/>
            <a:ext cx="532106" cy="69724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93B2034-4AFA-4074-AC7C-B0A3A5026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82030"/>
            <a:ext cx="12192000" cy="5675969"/>
          </a:xfrm>
          <a:prstGeom prst="rect">
            <a:avLst/>
          </a:prstGeom>
        </p:spPr>
      </p:pic>
      <p:pic>
        <p:nvPicPr>
          <p:cNvPr id="14" name="7000-通行腔">
            <a:hlinkClick r:id="" action="ppaction://media"/>
            <a:extLst>
              <a:ext uri="{FF2B5EF4-FFF2-40B4-BE49-F238E27FC236}">
                <a16:creationId xmlns:a16="http://schemas.microsoft.com/office/drawing/2014/main" id="{99DE6D2F-0B24-4DA6-AFB5-588ECF0D4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2790" y="1975624"/>
            <a:ext cx="609600" cy="609600"/>
          </a:xfrm>
          <a:prstGeom prst="rect">
            <a:avLst/>
          </a:prstGeom>
        </p:spPr>
      </p:pic>
      <p:pic>
        <p:nvPicPr>
          <p:cNvPr id="16" name="7001-通行腔">
            <a:hlinkClick r:id="" action="ppaction://media"/>
            <a:extLst>
              <a:ext uri="{FF2B5EF4-FFF2-40B4-BE49-F238E27FC236}">
                <a16:creationId xmlns:a16="http://schemas.microsoft.com/office/drawing/2014/main" id="{94CBF85F-60F5-4B4D-BE9D-7F13B62CCA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52799" y="2187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8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12542D-E5D5-4646-B8F9-73F92DA2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7" y="365126"/>
            <a:ext cx="11864897" cy="87266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   再按   就會有聲音唷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請跟著唸一次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718F74F-1384-4095-B71F-89EFD80A57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5530" y="536921"/>
            <a:ext cx="619048" cy="55238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38FCA6B-4C69-45E3-8832-F648F418A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2830" y="424956"/>
            <a:ext cx="532106" cy="69724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E0571ED-3720-46EB-8B38-1F1DB85DDC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72" y="1089302"/>
            <a:ext cx="12028448" cy="5768698"/>
          </a:xfrm>
          <a:prstGeom prst="rect">
            <a:avLst/>
          </a:prstGeom>
        </p:spPr>
      </p:pic>
      <p:pic>
        <p:nvPicPr>
          <p:cNvPr id="4" name="7400-通行腔">
            <a:hlinkClick r:id="" action="ppaction://media"/>
            <a:extLst>
              <a:ext uri="{FF2B5EF4-FFF2-40B4-BE49-F238E27FC236}">
                <a16:creationId xmlns:a16="http://schemas.microsoft.com/office/drawing/2014/main" id="{8A8C96C7-229C-4AFC-86A8-9AAA2DBED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1639" y="2000991"/>
            <a:ext cx="609600" cy="609600"/>
          </a:xfrm>
          <a:prstGeom prst="rect">
            <a:avLst/>
          </a:prstGeom>
        </p:spPr>
      </p:pic>
      <p:pic>
        <p:nvPicPr>
          <p:cNvPr id="5" name="7401-通行腔">
            <a:hlinkClick r:id="" action="ppaction://media"/>
            <a:extLst>
              <a:ext uri="{FF2B5EF4-FFF2-40B4-BE49-F238E27FC236}">
                <a16:creationId xmlns:a16="http://schemas.microsoft.com/office/drawing/2014/main" id="{E27DB4DB-8A88-4ACA-991E-7F31B0F2A0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5454" y="2764196"/>
            <a:ext cx="609600" cy="609600"/>
          </a:xfrm>
          <a:prstGeom prst="rect">
            <a:avLst/>
          </a:prstGeom>
        </p:spPr>
      </p:pic>
      <p:pic>
        <p:nvPicPr>
          <p:cNvPr id="6" name="7402-通行腔">
            <a:hlinkClick r:id="" action="ppaction://media"/>
            <a:extLst>
              <a:ext uri="{FF2B5EF4-FFF2-40B4-BE49-F238E27FC236}">
                <a16:creationId xmlns:a16="http://schemas.microsoft.com/office/drawing/2014/main" id="{845822AC-231B-4A9F-890E-620C443F7E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0730" y="4506298"/>
            <a:ext cx="609600" cy="609600"/>
          </a:xfrm>
          <a:prstGeom prst="rect">
            <a:avLst/>
          </a:prstGeom>
        </p:spPr>
      </p:pic>
      <p:pic>
        <p:nvPicPr>
          <p:cNvPr id="7" name="7403-通行腔">
            <a:hlinkClick r:id="" action="ppaction://media"/>
            <a:extLst>
              <a:ext uri="{FF2B5EF4-FFF2-40B4-BE49-F238E27FC236}">
                <a16:creationId xmlns:a16="http://schemas.microsoft.com/office/drawing/2014/main" id="{C39238E3-88B2-4BC9-B31C-A98B8CC16AF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70702" y="2764196"/>
            <a:ext cx="609600" cy="609600"/>
          </a:xfrm>
          <a:prstGeom prst="rect">
            <a:avLst/>
          </a:prstGeom>
        </p:spPr>
      </p:pic>
      <p:pic>
        <p:nvPicPr>
          <p:cNvPr id="8" name="7404-通行腔">
            <a:hlinkClick r:id="" action="ppaction://media"/>
            <a:extLst>
              <a:ext uri="{FF2B5EF4-FFF2-40B4-BE49-F238E27FC236}">
                <a16:creationId xmlns:a16="http://schemas.microsoft.com/office/drawing/2014/main" id="{5AF314CF-9C33-4C3B-83FD-225605F7B20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70702" y="4477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8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12542D-E5D5-4646-B8F9-73F92DA2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7" y="365126"/>
            <a:ext cx="11864897" cy="87266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   再按   就會有聲音唷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718F74F-1384-4095-B71F-89EFD80A57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5530" y="536921"/>
            <a:ext cx="619048" cy="55238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38FCA6B-4C69-45E3-8832-F648F418A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2830" y="424956"/>
            <a:ext cx="532106" cy="69724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41DF3A8-4C7B-4380-A14D-88EA7D0F2B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776" y="1182030"/>
            <a:ext cx="12028448" cy="5675970"/>
          </a:xfrm>
          <a:prstGeom prst="rect">
            <a:avLst/>
          </a:prstGeom>
        </p:spPr>
      </p:pic>
      <p:pic>
        <p:nvPicPr>
          <p:cNvPr id="10" name="7600">
            <a:hlinkClick r:id="" action="ppaction://media"/>
            <a:extLst>
              <a:ext uri="{FF2B5EF4-FFF2-40B4-BE49-F238E27FC236}">
                <a16:creationId xmlns:a16="http://schemas.microsoft.com/office/drawing/2014/main" id="{5082DA83-E88F-4E3C-B8EC-BA2AEFB26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5454" y="1956386"/>
            <a:ext cx="609600" cy="609600"/>
          </a:xfrm>
          <a:prstGeom prst="rect">
            <a:avLst/>
          </a:prstGeom>
        </p:spPr>
      </p:pic>
      <p:pic>
        <p:nvPicPr>
          <p:cNvPr id="11" name="7601">
            <a:hlinkClick r:id="" action="ppaction://media"/>
            <a:extLst>
              <a:ext uri="{FF2B5EF4-FFF2-40B4-BE49-F238E27FC236}">
                <a16:creationId xmlns:a16="http://schemas.microsoft.com/office/drawing/2014/main" id="{C5904FD6-D3A3-47BB-8116-91518EECB3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7327" y="2979786"/>
            <a:ext cx="609600" cy="609600"/>
          </a:xfrm>
          <a:prstGeom prst="rect">
            <a:avLst/>
          </a:prstGeom>
        </p:spPr>
      </p:pic>
      <p:pic>
        <p:nvPicPr>
          <p:cNvPr id="12" name="7602">
            <a:hlinkClick r:id="" action="ppaction://media"/>
            <a:extLst>
              <a:ext uri="{FF2B5EF4-FFF2-40B4-BE49-F238E27FC236}">
                <a16:creationId xmlns:a16="http://schemas.microsoft.com/office/drawing/2014/main" id="{72A5537F-2FCE-4892-AA7F-A7392F14B0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52839" y="2244459"/>
            <a:ext cx="609600" cy="609600"/>
          </a:xfrm>
          <a:prstGeom prst="rect">
            <a:avLst/>
          </a:prstGeom>
        </p:spPr>
      </p:pic>
      <p:pic>
        <p:nvPicPr>
          <p:cNvPr id="14" name="7603">
            <a:hlinkClick r:id="" action="ppaction://media"/>
            <a:extLst>
              <a:ext uri="{FF2B5EF4-FFF2-40B4-BE49-F238E27FC236}">
                <a16:creationId xmlns:a16="http://schemas.microsoft.com/office/drawing/2014/main" id="{D704D946-36A8-4A10-99DD-BAB744D2B9C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48039" y="3284586"/>
            <a:ext cx="609600" cy="609600"/>
          </a:xfrm>
          <a:prstGeom prst="rect">
            <a:avLst/>
          </a:prstGeom>
        </p:spPr>
      </p:pic>
      <p:pic>
        <p:nvPicPr>
          <p:cNvPr id="16" name="7604">
            <a:hlinkClick r:id="" action="ppaction://media"/>
            <a:extLst>
              <a:ext uri="{FF2B5EF4-FFF2-40B4-BE49-F238E27FC236}">
                <a16:creationId xmlns:a16="http://schemas.microsoft.com/office/drawing/2014/main" id="{FE99D835-AC6B-4CED-9311-520A246C621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52839" y="4545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0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3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12542D-E5D5-4646-B8F9-73F92DA2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7" y="365126"/>
            <a:ext cx="11864897" cy="87266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   再按   就會有聲音唷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718F74F-1384-4095-B71F-89EFD80A57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5530" y="536921"/>
            <a:ext cx="619048" cy="55238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38FCA6B-4C69-45E3-8832-F648F418A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2830" y="424956"/>
            <a:ext cx="532106" cy="69724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5C1ADD6-372A-462C-B4F4-8B437AB081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293994"/>
            <a:ext cx="12192000" cy="5564005"/>
          </a:xfrm>
          <a:prstGeom prst="rect">
            <a:avLst/>
          </a:prstGeom>
        </p:spPr>
      </p:pic>
      <p:pic>
        <p:nvPicPr>
          <p:cNvPr id="4" name="7801">
            <a:hlinkClick r:id="" action="ppaction://media"/>
            <a:extLst>
              <a:ext uri="{FF2B5EF4-FFF2-40B4-BE49-F238E27FC236}">
                <a16:creationId xmlns:a16="http://schemas.microsoft.com/office/drawing/2014/main" id="{A2A1F78B-724F-44C8-9266-CADD86313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5454" y="2254405"/>
            <a:ext cx="609600" cy="609600"/>
          </a:xfrm>
          <a:prstGeom prst="rect">
            <a:avLst/>
          </a:prstGeom>
        </p:spPr>
      </p:pic>
      <p:pic>
        <p:nvPicPr>
          <p:cNvPr id="5" name="7802">
            <a:hlinkClick r:id="" action="ppaction://media"/>
            <a:extLst>
              <a:ext uri="{FF2B5EF4-FFF2-40B4-BE49-F238E27FC236}">
                <a16:creationId xmlns:a16="http://schemas.microsoft.com/office/drawing/2014/main" id="{B181D32C-968B-4C68-A6B1-8A78AB67FC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23784" y="2254405"/>
            <a:ext cx="609600" cy="609600"/>
          </a:xfrm>
          <a:prstGeom prst="rect">
            <a:avLst/>
          </a:prstGeom>
        </p:spPr>
      </p:pic>
      <p:pic>
        <p:nvPicPr>
          <p:cNvPr id="6" name="7803">
            <a:hlinkClick r:id="" action="ppaction://media"/>
            <a:extLst>
              <a:ext uri="{FF2B5EF4-FFF2-40B4-BE49-F238E27FC236}">
                <a16:creationId xmlns:a16="http://schemas.microsoft.com/office/drawing/2014/main" id="{F9D93152-5EA2-4F12-B6DC-4272DD44B9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5191" y="4172415"/>
            <a:ext cx="609600" cy="609600"/>
          </a:xfrm>
          <a:prstGeom prst="rect">
            <a:avLst/>
          </a:prstGeom>
        </p:spPr>
      </p:pic>
      <p:pic>
        <p:nvPicPr>
          <p:cNvPr id="7" name="7804">
            <a:hlinkClick r:id="" action="ppaction://media"/>
            <a:extLst>
              <a:ext uri="{FF2B5EF4-FFF2-40B4-BE49-F238E27FC236}">
                <a16:creationId xmlns:a16="http://schemas.microsoft.com/office/drawing/2014/main" id="{1D0207EA-F0CA-4B06-8B4D-37B0E144FDF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73696" y="2004657"/>
            <a:ext cx="609600" cy="609600"/>
          </a:xfrm>
          <a:prstGeom prst="rect">
            <a:avLst/>
          </a:prstGeom>
        </p:spPr>
      </p:pic>
      <p:pic>
        <p:nvPicPr>
          <p:cNvPr id="8" name="7805">
            <a:hlinkClick r:id="" action="ppaction://media"/>
            <a:extLst>
              <a:ext uri="{FF2B5EF4-FFF2-40B4-BE49-F238E27FC236}">
                <a16:creationId xmlns:a16="http://schemas.microsoft.com/office/drawing/2014/main" id="{0FCFC78B-C012-4384-833F-94A5EEBA6DF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73696" y="4105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2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1E909BCF-6260-4280-A8E8-C1964269174F}"/>
              </a:ext>
            </a:extLst>
          </p:cNvPr>
          <p:cNvSpPr txBox="1">
            <a:spLocks/>
          </p:cNvSpPr>
          <p:nvPr/>
        </p:nvSpPr>
        <p:spPr>
          <a:xfrm>
            <a:off x="838200" y="3636755"/>
            <a:ext cx="10892883" cy="2583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記住按住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Ctrl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同時按滑鼠左鍵或複製網址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F57FC7C-8109-4B8E-BFDE-F6CC3AA9CCC1}"/>
              </a:ext>
            </a:extLst>
          </p:cNvPr>
          <p:cNvSpPr txBox="1">
            <a:spLocks/>
          </p:cNvSpPr>
          <p:nvPr/>
        </p:nvSpPr>
        <p:spPr>
          <a:xfrm>
            <a:off x="838200" y="13150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看圖聽故事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33961B7-C782-4F21-B57C-7FB6AA41D96C}"/>
              </a:ext>
            </a:extLst>
          </p:cNvPr>
          <p:cNvSpPr/>
          <p:nvPr/>
        </p:nvSpPr>
        <p:spPr>
          <a:xfrm>
            <a:off x="731334" y="3072382"/>
            <a:ext cx="111066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真平臺語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-</a:t>
            </a:r>
            <a:r>
              <a:rPr lang="en-US" altLang="zh-TW" sz="4000" dirty="0" err="1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B04U2061A-U2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看圖聽故事動畫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-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臺語字幕 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- YouTube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0757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188</Words>
  <Application>Microsoft Office PowerPoint</Application>
  <PresentationFormat>寬螢幕</PresentationFormat>
  <Paragraphs>19</Paragraphs>
  <Slides>10</Slides>
  <Notes>0</Notes>
  <HiddenSlides>0</HiddenSlides>
  <MMClips>24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8" baseType="lpstr">
      <vt:lpstr>Roboto</vt:lpstr>
      <vt:lpstr>新細明體</vt:lpstr>
      <vt:lpstr>新細明體</vt:lpstr>
      <vt:lpstr>標楷體</vt:lpstr>
      <vt:lpstr>Arial</vt:lpstr>
      <vt:lpstr>Calibri</vt:lpstr>
      <vt:lpstr>Calibri Light</vt:lpstr>
      <vt:lpstr>Office 佈景主題</vt:lpstr>
      <vt:lpstr>二己閩語課程110.06.01</vt:lpstr>
      <vt:lpstr>※複習第四課，課文朗讀三次! B4L4 - YouTube</vt:lpstr>
      <vt:lpstr>點   再按   就會有聲音唷!</vt:lpstr>
      <vt:lpstr>點   再按   就會有聲音唷!請跟著唸三次!</vt:lpstr>
      <vt:lpstr>點   再按   就會有聲音唷!請拿出筆寫上答案</vt:lpstr>
      <vt:lpstr>點   再按   就會有聲音唷!請跟著唸一次!</vt:lpstr>
      <vt:lpstr>點   再按   就會有聲音唷!</vt:lpstr>
      <vt:lpstr>點   再按   就會有聲音唷!</vt:lpstr>
      <vt:lpstr>PowerPoint 簡報</vt:lpstr>
      <vt:lpstr>課文歌曲，唱3次唷! 課文律動，跳3次唷!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六丁健康課程110.05.20</dc:title>
  <dc:creator>user</dc:creator>
  <cp:lastModifiedBy>User</cp:lastModifiedBy>
  <cp:revision>48</cp:revision>
  <dcterms:created xsi:type="dcterms:W3CDTF">2021-05-19T07:11:04Z</dcterms:created>
  <dcterms:modified xsi:type="dcterms:W3CDTF">2021-05-31T07:43:43Z</dcterms:modified>
</cp:coreProperties>
</file>