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Kodchasan" panose="02020500000000000000" charset="-34"/>
      <p:regular r:id="rId4"/>
      <p:bold r:id="rId5"/>
      <p:italic r:id="rId6"/>
      <p:boldItalic r:id="rId7"/>
    </p:embeddedFont>
    <p:embeddedFont>
      <p:font typeface="Quicksand" panose="02020500000000000000" charset="0"/>
      <p:regular r:id="rId8"/>
      <p:bold r:id="rId9"/>
    </p:embeddedFont>
    <p:embeddedFont>
      <p:font typeface="Quicksand Light" panose="02020500000000000000" charset="0"/>
      <p:regular r:id="rId10"/>
      <p:bold r:id="rId11"/>
    </p:embeddedFont>
    <p:embeddedFont>
      <p:font typeface="標楷體" panose="03000509000000000000" pitchFamily="65" charset="-12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27261B-D1B6-4D25-B4B0-F8D7F50BB893}">
  <a:tblStyle styleId="{2127261B-D1B6-4D25-B4B0-F8D7F50BB8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B19F4ED-DA33-4329-BBE6-C46994ED0C6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50095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9fd21fc7c3_0_6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9fd21fc7c3_0_6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636950" y="1435288"/>
            <a:ext cx="5870100" cy="17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722150" y="3193713"/>
            <a:ext cx="5699700" cy="5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  <a:latin typeface="Kodchasan"/>
                <a:ea typeface="Kodchasan"/>
                <a:cs typeface="Kodchasan"/>
                <a:sym typeface="Kodchas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1749" y="179466"/>
            <a:ext cx="1187618" cy="1341688"/>
            <a:chOff x="818450" y="1104925"/>
            <a:chExt cx="984350" cy="1112050"/>
          </a:xfrm>
        </p:grpSpPr>
        <p:sp>
          <p:nvSpPr>
            <p:cNvPr id="12" name="Google Shape;12;p2"/>
            <p:cNvSpPr/>
            <p:nvPr/>
          </p:nvSpPr>
          <p:spPr>
            <a:xfrm>
              <a:off x="1336575" y="1634900"/>
              <a:ext cx="237975" cy="462825"/>
            </a:xfrm>
            <a:custGeom>
              <a:avLst/>
              <a:gdLst/>
              <a:ahLst/>
              <a:cxnLst/>
              <a:rect l="l" t="t" r="r" b="b"/>
              <a:pathLst>
                <a:path w="9519" h="18513" extrusionOk="0">
                  <a:moveTo>
                    <a:pt x="9222" y="1"/>
                  </a:moveTo>
                  <a:cubicBezTo>
                    <a:pt x="9131" y="183"/>
                    <a:pt x="9040" y="366"/>
                    <a:pt x="8948" y="572"/>
                  </a:cubicBezTo>
                  <a:cubicBezTo>
                    <a:pt x="6004" y="6278"/>
                    <a:pt x="3151" y="12075"/>
                    <a:pt x="183" y="17782"/>
                  </a:cubicBezTo>
                  <a:cubicBezTo>
                    <a:pt x="183" y="17964"/>
                    <a:pt x="92" y="18056"/>
                    <a:pt x="1" y="18261"/>
                  </a:cubicBezTo>
                  <a:lnTo>
                    <a:pt x="1" y="18444"/>
                  </a:lnTo>
                  <a:cubicBezTo>
                    <a:pt x="1" y="18489"/>
                    <a:pt x="24" y="18512"/>
                    <a:pt x="58" y="18512"/>
                  </a:cubicBezTo>
                  <a:cubicBezTo>
                    <a:pt x="92" y="18512"/>
                    <a:pt x="138" y="18489"/>
                    <a:pt x="183" y="18444"/>
                  </a:cubicBezTo>
                  <a:cubicBezTo>
                    <a:pt x="389" y="18261"/>
                    <a:pt x="480" y="18056"/>
                    <a:pt x="571" y="17782"/>
                  </a:cubicBezTo>
                  <a:cubicBezTo>
                    <a:pt x="3516" y="12075"/>
                    <a:pt x="6369" y="6460"/>
                    <a:pt x="9222" y="754"/>
                  </a:cubicBezTo>
                  <a:cubicBezTo>
                    <a:pt x="9313" y="572"/>
                    <a:pt x="9428" y="457"/>
                    <a:pt x="9428" y="275"/>
                  </a:cubicBezTo>
                  <a:cubicBezTo>
                    <a:pt x="9519" y="275"/>
                    <a:pt x="9519" y="183"/>
                    <a:pt x="9519" y="92"/>
                  </a:cubicBezTo>
                  <a:cubicBezTo>
                    <a:pt x="9428" y="1"/>
                    <a:pt x="9313" y="1"/>
                    <a:pt x="922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260675" y="1845100"/>
              <a:ext cx="147250" cy="286275"/>
            </a:xfrm>
            <a:custGeom>
              <a:avLst/>
              <a:gdLst/>
              <a:ahLst/>
              <a:cxnLst/>
              <a:rect l="l" t="t" r="r" b="b"/>
              <a:pathLst>
                <a:path w="5890" h="11451" extrusionOk="0">
                  <a:moveTo>
                    <a:pt x="5783" y="1"/>
                  </a:moveTo>
                  <a:cubicBezTo>
                    <a:pt x="5759" y="1"/>
                    <a:pt x="5733" y="12"/>
                    <a:pt x="5707" y="38"/>
                  </a:cubicBezTo>
                  <a:lnTo>
                    <a:pt x="5502" y="244"/>
                  </a:lnTo>
                  <a:cubicBezTo>
                    <a:pt x="3699" y="3850"/>
                    <a:pt x="1895" y="7456"/>
                    <a:pt x="1" y="11177"/>
                  </a:cubicBezTo>
                  <a:lnTo>
                    <a:pt x="1" y="11268"/>
                  </a:lnTo>
                  <a:cubicBezTo>
                    <a:pt x="1" y="11360"/>
                    <a:pt x="92" y="11360"/>
                    <a:pt x="184" y="11451"/>
                  </a:cubicBezTo>
                  <a:cubicBezTo>
                    <a:pt x="184" y="11360"/>
                    <a:pt x="275" y="11360"/>
                    <a:pt x="366" y="11268"/>
                  </a:cubicBezTo>
                  <a:cubicBezTo>
                    <a:pt x="480" y="11177"/>
                    <a:pt x="572" y="10994"/>
                    <a:pt x="572" y="10789"/>
                  </a:cubicBezTo>
                  <a:cubicBezTo>
                    <a:pt x="2283" y="7456"/>
                    <a:pt x="3995" y="4033"/>
                    <a:pt x="5707" y="609"/>
                  </a:cubicBezTo>
                  <a:cubicBezTo>
                    <a:pt x="5799" y="518"/>
                    <a:pt x="5890" y="335"/>
                    <a:pt x="5890" y="244"/>
                  </a:cubicBezTo>
                  <a:lnTo>
                    <a:pt x="5890" y="152"/>
                  </a:lnTo>
                  <a:cubicBezTo>
                    <a:pt x="5890" y="71"/>
                    <a:pt x="5843" y="1"/>
                    <a:pt x="57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18450" y="1104925"/>
              <a:ext cx="984350" cy="1112050"/>
            </a:xfrm>
            <a:custGeom>
              <a:avLst/>
              <a:gdLst/>
              <a:ahLst/>
              <a:cxnLst/>
              <a:rect l="l" t="t" r="r" b="b"/>
              <a:pathLst>
                <a:path w="39374" h="44482" extrusionOk="0">
                  <a:moveTo>
                    <a:pt x="14829" y="1048"/>
                  </a:moveTo>
                  <a:lnTo>
                    <a:pt x="38415" y="13576"/>
                  </a:lnTo>
                  <a:lnTo>
                    <a:pt x="22843" y="43702"/>
                  </a:lnTo>
                  <a:lnTo>
                    <a:pt x="22843" y="43702"/>
                  </a:lnTo>
                  <a:cubicBezTo>
                    <a:pt x="20071" y="43400"/>
                    <a:pt x="15830" y="42512"/>
                    <a:pt x="11116" y="40122"/>
                  </a:cubicBezTo>
                  <a:cubicBezTo>
                    <a:pt x="6165" y="37547"/>
                    <a:pt x="2804" y="34272"/>
                    <a:pt x="872" y="31995"/>
                  </a:cubicBezTo>
                  <a:lnTo>
                    <a:pt x="872" y="31995"/>
                  </a:lnTo>
                  <a:lnTo>
                    <a:pt x="12737" y="8920"/>
                  </a:lnTo>
                  <a:cubicBezTo>
                    <a:pt x="13986" y="6509"/>
                    <a:pt x="14747" y="3834"/>
                    <a:pt x="14829" y="1048"/>
                  </a:cubicBezTo>
                  <a:close/>
                  <a:moveTo>
                    <a:pt x="14449" y="1"/>
                  </a:moveTo>
                  <a:cubicBezTo>
                    <a:pt x="14380" y="1"/>
                    <a:pt x="14312" y="29"/>
                    <a:pt x="14266" y="87"/>
                  </a:cubicBezTo>
                  <a:cubicBezTo>
                    <a:pt x="14175" y="178"/>
                    <a:pt x="14061" y="269"/>
                    <a:pt x="14061" y="360"/>
                  </a:cubicBezTo>
                  <a:lnTo>
                    <a:pt x="14061" y="543"/>
                  </a:lnTo>
                  <a:cubicBezTo>
                    <a:pt x="14061" y="3305"/>
                    <a:pt x="13399" y="6067"/>
                    <a:pt x="12075" y="8532"/>
                  </a:cubicBezTo>
                  <a:lnTo>
                    <a:pt x="92" y="31836"/>
                  </a:lnTo>
                  <a:cubicBezTo>
                    <a:pt x="0" y="32042"/>
                    <a:pt x="0" y="32133"/>
                    <a:pt x="92" y="32316"/>
                  </a:cubicBezTo>
                  <a:cubicBezTo>
                    <a:pt x="1986" y="34507"/>
                    <a:pt x="5501" y="38022"/>
                    <a:pt x="10842" y="40784"/>
                  </a:cubicBezTo>
                  <a:cubicBezTo>
                    <a:pt x="15681" y="43340"/>
                    <a:pt x="20155" y="44116"/>
                    <a:pt x="23008" y="44482"/>
                  </a:cubicBezTo>
                  <a:cubicBezTo>
                    <a:pt x="23191" y="44482"/>
                    <a:pt x="23305" y="44390"/>
                    <a:pt x="23396" y="44299"/>
                  </a:cubicBezTo>
                  <a:lnTo>
                    <a:pt x="39283" y="13576"/>
                  </a:lnTo>
                  <a:cubicBezTo>
                    <a:pt x="39374" y="13394"/>
                    <a:pt x="39374" y="13211"/>
                    <a:pt x="39169" y="13097"/>
                  </a:cubicBezTo>
                  <a:lnTo>
                    <a:pt x="14631" y="87"/>
                  </a:lnTo>
                  <a:cubicBezTo>
                    <a:pt x="14586" y="29"/>
                    <a:pt x="14517" y="1"/>
                    <a:pt x="1444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08325" y="1355550"/>
              <a:ext cx="128425" cy="76025"/>
            </a:xfrm>
            <a:custGeom>
              <a:avLst/>
              <a:gdLst/>
              <a:ahLst/>
              <a:cxnLst/>
              <a:rect l="l" t="t" r="r" b="b"/>
              <a:pathLst>
                <a:path w="5137" h="3041" extrusionOk="0">
                  <a:moveTo>
                    <a:pt x="422" y="0"/>
                  </a:moveTo>
                  <a:cubicBezTo>
                    <a:pt x="287" y="0"/>
                    <a:pt x="159" y="85"/>
                    <a:pt x="92" y="219"/>
                  </a:cubicBezTo>
                  <a:cubicBezTo>
                    <a:pt x="1" y="424"/>
                    <a:pt x="1" y="607"/>
                    <a:pt x="183" y="698"/>
                  </a:cubicBezTo>
                  <a:lnTo>
                    <a:pt x="4566" y="2981"/>
                  </a:lnTo>
                  <a:cubicBezTo>
                    <a:pt x="4641" y="3018"/>
                    <a:pt x="4721" y="3041"/>
                    <a:pt x="4795" y="3041"/>
                  </a:cubicBezTo>
                  <a:cubicBezTo>
                    <a:pt x="4899" y="3041"/>
                    <a:pt x="4992" y="2996"/>
                    <a:pt x="5045" y="2889"/>
                  </a:cubicBezTo>
                  <a:cubicBezTo>
                    <a:pt x="5136" y="2707"/>
                    <a:pt x="5136" y="2410"/>
                    <a:pt x="4954" y="2319"/>
                  </a:cubicBezTo>
                  <a:lnTo>
                    <a:pt x="571" y="36"/>
                  </a:lnTo>
                  <a:cubicBezTo>
                    <a:pt x="522" y="12"/>
                    <a:pt x="472" y="0"/>
                    <a:pt x="42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9275" y="1481650"/>
              <a:ext cx="111875" cy="65975"/>
            </a:xfrm>
            <a:custGeom>
              <a:avLst/>
              <a:gdLst/>
              <a:ahLst/>
              <a:cxnLst/>
              <a:rect l="l" t="t" r="r" b="b"/>
              <a:pathLst>
                <a:path w="4475" h="2639" extrusionOk="0">
                  <a:moveTo>
                    <a:pt x="501" y="1"/>
                  </a:moveTo>
                  <a:cubicBezTo>
                    <a:pt x="345" y="1"/>
                    <a:pt x="176" y="85"/>
                    <a:pt x="92" y="219"/>
                  </a:cubicBezTo>
                  <a:cubicBezTo>
                    <a:pt x="1" y="425"/>
                    <a:pt x="92" y="607"/>
                    <a:pt x="297" y="698"/>
                  </a:cubicBezTo>
                  <a:lnTo>
                    <a:pt x="3813" y="2593"/>
                  </a:lnTo>
                  <a:cubicBezTo>
                    <a:pt x="3863" y="2625"/>
                    <a:pt x="3915" y="2639"/>
                    <a:pt x="3967" y="2639"/>
                  </a:cubicBezTo>
                  <a:cubicBezTo>
                    <a:pt x="4100" y="2639"/>
                    <a:pt x="4226" y="2542"/>
                    <a:pt x="4292" y="2410"/>
                  </a:cubicBezTo>
                  <a:cubicBezTo>
                    <a:pt x="4474" y="2228"/>
                    <a:pt x="4383" y="2022"/>
                    <a:pt x="4201" y="1931"/>
                  </a:cubicBezTo>
                  <a:lnTo>
                    <a:pt x="663" y="37"/>
                  </a:lnTo>
                  <a:cubicBezTo>
                    <a:pt x="614" y="12"/>
                    <a:pt x="558" y="1"/>
                    <a:pt x="50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973075" y="1607775"/>
              <a:ext cx="130700" cy="77700"/>
            </a:xfrm>
            <a:custGeom>
              <a:avLst/>
              <a:gdLst/>
              <a:ahLst/>
              <a:cxnLst/>
              <a:rect l="l" t="t" r="r" b="b"/>
              <a:pathLst>
                <a:path w="5228" h="3108" extrusionOk="0">
                  <a:moveTo>
                    <a:pt x="452" y="0"/>
                  </a:moveTo>
                  <a:cubicBezTo>
                    <a:pt x="324" y="0"/>
                    <a:pt x="159" y="85"/>
                    <a:pt x="92" y="219"/>
                  </a:cubicBezTo>
                  <a:cubicBezTo>
                    <a:pt x="1" y="401"/>
                    <a:pt x="92" y="607"/>
                    <a:pt x="275" y="698"/>
                  </a:cubicBezTo>
                  <a:lnTo>
                    <a:pt x="4566" y="3072"/>
                  </a:lnTo>
                  <a:cubicBezTo>
                    <a:pt x="4615" y="3096"/>
                    <a:pt x="4670" y="3107"/>
                    <a:pt x="4728" y="3107"/>
                  </a:cubicBezTo>
                  <a:cubicBezTo>
                    <a:pt x="4884" y="3107"/>
                    <a:pt x="5053" y="3023"/>
                    <a:pt x="5137" y="2889"/>
                  </a:cubicBezTo>
                  <a:cubicBezTo>
                    <a:pt x="5228" y="2684"/>
                    <a:pt x="5137" y="2501"/>
                    <a:pt x="4931" y="2410"/>
                  </a:cubicBezTo>
                  <a:lnTo>
                    <a:pt x="572" y="36"/>
                  </a:lnTo>
                  <a:cubicBezTo>
                    <a:pt x="541" y="11"/>
                    <a:pt x="499" y="0"/>
                    <a:pt x="45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906325" y="1733625"/>
              <a:ext cx="109575" cy="66575"/>
            </a:xfrm>
            <a:custGeom>
              <a:avLst/>
              <a:gdLst/>
              <a:ahLst/>
              <a:cxnLst/>
              <a:rect l="l" t="t" r="r" b="b"/>
              <a:pathLst>
                <a:path w="4383" h="2663" extrusionOk="0">
                  <a:moveTo>
                    <a:pt x="417" y="1"/>
                  </a:moveTo>
                  <a:cubicBezTo>
                    <a:pt x="283" y="1"/>
                    <a:pt x="158" y="97"/>
                    <a:pt x="92" y="229"/>
                  </a:cubicBezTo>
                  <a:cubicBezTo>
                    <a:pt x="0" y="412"/>
                    <a:pt x="0" y="617"/>
                    <a:pt x="183" y="800"/>
                  </a:cubicBezTo>
                  <a:lnTo>
                    <a:pt x="3812" y="2603"/>
                  </a:lnTo>
                  <a:cubicBezTo>
                    <a:pt x="3850" y="2641"/>
                    <a:pt x="3919" y="2663"/>
                    <a:pt x="3994" y="2663"/>
                  </a:cubicBezTo>
                  <a:cubicBezTo>
                    <a:pt x="4099" y="2663"/>
                    <a:pt x="4215" y="2618"/>
                    <a:pt x="4269" y="2511"/>
                  </a:cubicBezTo>
                  <a:cubicBezTo>
                    <a:pt x="4383" y="2329"/>
                    <a:pt x="4269" y="2032"/>
                    <a:pt x="4086" y="1941"/>
                  </a:cubicBezTo>
                  <a:lnTo>
                    <a:pt x="571" y="46"/>
                  </a:lnTo>
                  <a:cubicBezTo>
                    <a:pt x="521" y="15"/>
                    <a:pt x="468" y="1"/>
                    <a:pt x="41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9;p2"/>
          <p:cNvSpPr/>
          <p:nvPr/>
        </p:nvSpPr>
        <p:spPr>
          <a:xfrm>
            <a:off x="690502" y="3470008"/>
            <a:ext cx="75074" cy="167704"/>
          </a:xfrm>
          <a:custGeom>
            <a:avLst/>
            <a:gdLst/>
            <a:ahLst/>
            <a:cxnLst/>
            <a:rect l="l" t="t" r="r" b="b"/>
            <a:pathLst>
              <a:path w="2489" h="5560" extrusionOk="0">
                <a:moveTo>
                  <a:pt x="297" y="0"/>
                </a:moveTo>
                <a:cubicBezTo>
                  <a:pt x="114" y="92"/>
                  <a:pt x="0" y="274"/>
                  <a:pt x="0" y="480"/>
                </a:cubicBezTo>
                <a:lnTo>
                  <a:pt x="1621" y="5319"/>
                </a:lnTo>
                <a:cubicBezTo>
                  <a:pt x="1688" y="5470"/>
                  <a:pt x="1817" y="5559"/>
                  <a:pt x="1990" y="5559"/>
                </a:cubicBezTo>
                <a:cubicBezTo>
                  <a:pt x="2052" y="5559"/>
                  <a:pt x="2119" y="5548"/>
                  <a:pt x="2191" y="5524"/>
                </a:cubicBezTo>
                <a:cubicBezTo>
                  <a:pt x="2397" y="5524"/>
                  <a:pt x="2488" y="5227"/>
                  <a:pt x="2397" y="5045"/>
                </a:cubicBezTo>
                <a:lnTo>
                  <a:pt x="776" y="274"/>
                </a:lnTo>
                <a:cubicBezTo>
                  <a:pt x="685" y="92"/>
                  <a:pt x="479" y="0"/>
                  <a:pt x="297" y="0"/>
                </a:cubicBezTo>
                <a:close/>
              </a:path>
            </a:pathLst>
          </a:custGeom>
          <a:solidFill>
            <a:srgbClr val="2A2E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0;p2"/>
          <p:cNvGrpSpPr/>
          <p:nvPr/>
        </p:nvGrpSpPr>
        <p:grpSpPr>
          <a:xfrm rot="-1552486">
            <a:off x="-195853" y="3610276"/>
            <a:ext cx="1310804" cy="733881"/>
            <a:chOff x="373925" y="3403875"/>
            <a:chExt cx="1086500" cy="608300"/>
          </a:xfrm>
        </p:grpSpPr>
        <p:sp>
          <p:nvSpPr>
            <p:cNvPr id="21" name="Google Shape;21;p2"/>
            <p:cNvSpPr/>
            <p:nvPr/>
          </p:nvSpPr>
          <p:spPr>
            <a:xfrm>
              <a:off x="416725" y="3403875"/>
              <a:ext cx="1038575" cy="547275"/>
            </a:xfrm>
            <a:custGeom>
              <a:avLst/>
              <a:gdLst/>
              <a:ahLst/>
              <a:cxnLst/>
              <a:rect l="l" t="t" r="r" b="b"/>
              <a:pathLst>
                <a:path w="41543" h="21891" extrusionOk="0">
                  <a:moveTo>
                    <a:pt x="38233" y="0"/>
                  </a:moveTo>
                  <a:cubicBezTo>
                    <a:pt x="38119" y="91"/>
                    <a:pt x="38027" y="91"/>
                    <a:pt x="37936" y="91"/>
                  </a:cubicBezTo>
                  <a:cubicBezTo>
                    <a:pt x="37365" y="274"/>
                    <a:pt x="36795" y="457"/>
                    <a:pt x="36224" y="662"/>
                  </a:cubicBezTo>
                  <a:cubicBezTo>
                    <a:pt x="35083" y="1027"/>
                    <a:pt x="34033" y="1415"/>
                    <a:pt x="32892" y="1803"/>
                  </a:cubicBezTo>
                  <a:cubicBezTo>
                    <a:pt x="32138" y="1986"/>
                    <a:pt x="31385" y="2283"/>
                    <a:pt x="30609" y="2557"/>
                  </a:cubicBezTo>
                  <a:cubicBezTo>
                    <a:pt x="29673" y="2853"/>
                    <a:pt x="28623" y="3219"/>
                    <a:pt x="27573" y="3515"/>
                  </a:cubicBezTo>
                  <a:cubicBezTo>
                    <a:pt x="26523" y="3880"/>
                    <a:pt x="25473" y="4177"/>
                    <a:pt x="24538" y="4565"/>
                  </a:cubicBezTo>
                  <a:cubicBezTo>
                    <a:pt x="23396" y="4930"/>
                    <a:pt x="22255" y="5318"/>
                    <a:pt x="21114" y="5707"/>
                  </a:cubicBezTo>
                  <a:cubicBezTo>
                    <a:pt x="20338" y="5980"/>
                    <a:pt x="19584" y="6163"/>
                    <a:pt x="18831" y="6460"/>
                  </a:cubicBezTo>
                  <a:cubicBezTo>
                    <a:pt x="17576" y="6848"/>
                    <a:pt x="16435" y="7213"/>
                    <a:pt x="15293" y="7692"/>
                  </a:cubicBezTo>
                  <a:cubicBezTo>
                    <a:pt x="14540" y="7875"/>
                    <a:pt x="13787" y="8172"/>
                    <a:pt x="13125" y="8354"/>
                  </a:cubicBezTo>
                  <a:cubicBezTo>
                    <a:pt x="11869" y="8834"/>
                    <a:pt x="10728" y="9222"/>
                    <a:pt x="9496" y="9587"/>
                  </a:cubicBezTo>
                  <a:cubicBezTo>
                    <a:pt x="8742" y="9884"/>
                    <a:pt x="8080" y="10066"/>
                    <a:pt x="7304" y="10363"/>
                  </a:cubicBezTo>
                  <a:cubicBezTo>
                    <a:pt x="6163" y="10728"/>
                    <a:pt x="5136" y="11116"/>
                    <a:pt x="3995" y="11413"/>
                  </a:cubicBezTo>
                  <a:cubicBezTo>
                    <a:pt x="3127" y="11778"/>
                    <a:pt x="2283" y="12075"/>
                    <a:pt x="1324" y="12349"/>
                  </a:cubicBezTo>
                  <a:cubicBezTo>
                    <a:pt x="1027" y="12440"/>
                    <a:pt x="754" y="12554"/>
                    <a:pt x="457" y="12645"/>
                  </a:cubicBezTo>
                  <a:cubicBezTo>
                    <a:pt x="92" y="12828"/>
                    <a:pt x="0" y="13125"/>
                    <a:pt x="92" y="13490"/>
                  </a:cubicBezTo>
                  <a:lnTo>
                    <a:pt x="92" y="13581"/>
                  </a:lnTo>
                  <a:cubicBezTo>
                    <a:pt x="183" y="13969"/>
                    <a:pt x="366" y="14357"/>
                    <a:pt x="457" y="14722"/>
                  </a:cubicBezTo>
                  <a:cubicBezTo>
                    <a:pt x="845" y="15978"/>
                    <a:pt x="1324" y="17210"/>
                    <a:pt x="1712" y="18352"/>
                  </a:cubicBezTo>
                  <a:cubicBezTo>
                    <a:pt x="1986" y="19196"/>
                    <a:pt x="2283" y="19972"/>
                    <a:pt x="2465" y="20726"/>
                  </a:cubicBezTo>
                  <a:cubicBezTo>
                    <a:pt x="2557" y="20999"/>
                    <a:pt x="2648" y="21205"/>
                    <a:pt x="2739" y="21479"/>
                  </a:cubicBezTo>
                  <a:cubicBezTo>
                    <a:pt x="2909" y="21723"/>
                    <a:pt x="3125" y="21890"/>
                    <a:pt x="3361" y="21890"/>
                  </a:cubicBezTo>
                  <a:cubicBezTo>
                    <a:pt x="3412" y="21890"/>
                    <a:pt x="3463" y="21883"/>
                    <a:pt x="3515" y="21867"/>
                  </a:cubicBezTo>
                  <a:lnTo>
                    <a:pt x="3607" y="21867"/>
                  </a:lnTo>
                  <a:cubicBezTo>
                    <a:pt x="4177" y="21684"/>
                    <a:pt x="4657" y="21479"/>
                    <a:pt x="5227" y="21296"/>
                  </a:cubicBezTo>
                  <a:cubicBezTo>
                    <a:pt x="5981" y="20999"/>
                    <a:pt x="6734" y="20817"/>
                    <a:pt x="7419" y="20543"/>
                  </a:cubicBezTo>
                  <a:cubicBezTo>
                    <a:pt x="8560" y="20155"/>
                    <a:pt x="9701" y="19767"/>
                    <a:pt x="10842" y="19402"/>
                  </a:cubicBezTo>
                  <a:cubicBezTo>
                    <a:pt x="11687" y="19105"/>
                    <a:pt x="12440" y="18831"/>
                    <a:pt x="13216" y="18626"/>
                  </a:cubicBezTo>
                  <a:cubicBezTo>
                    <a:pt x="14449" y="18146"/>
                    <a:pt x="15681" y="17781"/>
                    <a:pt x="16823" y="17393"/>
                  </a:cubicBezTo>
                  <a:cubicBezTo>
                    <a:pt x="17576" y="17119"/>
                    <a:pt x="18352" y="16822"/>
                    <a:pt x="19105" y="16640"/>
                  </a:cubicBezTo>
                  <a:cubicBezTo>
                    <a:pt x="20155" y="16252"/>
                    <a:pt x="21296" y="15864"/>
                    <a:pt x="22438" y="15499"/>
                  </a:cubicBezTo>
                  <a:cubicBezTo>
                    <a:pt x="22826" y="15407"/>
                    <a:pt x="23191" y="15202"/>
                    <a:pt x="23579" y="15111"/>
                  </a:cubicBezTo>
                  <a:cubicBezTo>
                    <a:pt x="24332" y="14837"/>
                    <a:pt x="25108" y="14631"/>
                    <a:pt x="25861" y="14357"/>
                  </a:cubicBezTo>
                  <a:cubicBezTo>
                    <a:pt x="27003" y="13969"/>
                    <a:pt x="28235" y="13581"/>
                    <a:pt x="29376" y="13125"/>
                  </a:cubicBezTo>
                  <a:cubicBezTo>
                    <a:pt x="30130" y="12919"/>
                    <a:pt x="30906" y="12645"/>
                    <a:pt x="31659" y="12349"/>
                  </a:cubicBezTo>
                  <a:cubicBezTo>
                    <a:pt x="32983" y="11983"/>
                    <a:pt x="34238" y="11504"/>
                    <a:pt x="35562" y="11025"/>
                  </a:cubicBezTo>
                  <a:cubicBezTo>
                    <a:pt x="36315" y="10728"/>
                    <a:pt x="37183" y="10454"/>
                    <a:pt x="38027" y="10157"/>
                  </a:cubicBezTo>
                  <a:cubicBezTo>
                    <a:pt x="39077" y="9884"/>
                    <a:pt x="40036" y="9496"/>
                    <a:pt x="41086" y="9222"/>
                  </a:cubicBezTo>
                  <a:cubicBezTo>
                    <a:pt x="41177" y="9130"/>
                    <a:pt x="41268" y="9130"/>
                    <a:pt x="41268" y="9016"/>
                  </a:cubicBezTo>
                  <a:cubicBezTo>
                    <a:pt x="41451" y="8925"/>
                    <a:pt x="41542" y="8742"/>
                    <a:pt x="41542" y="8560"/>
                  </a:cubicBezTo>
                  <a:lnTo>
                    <a:pt x="41542" y="8263"/>
                  </a:lnTo>
                  <a:cubicBezTo>
                    <a:pt x="41360" y="7784"/>
                    <a:pt x="41268" y="7418"/>
                    <a:pt x="41086" y="6939"/>
                  </a:cubicBezTo>
                  <a:cubicBezTo>
                    <a:pt x="40789" y="6072"/>
                    <a:pt x="40607" y="5318"/>
                    <a:pt x="40310" y="4565"/>
                  </a:cubicBezTo>
                  <a:cubicBezTo>
                    <a:pt x="40127" y="4086"/>
                    <a:pt x="39945" y="3607"/>
                    <a:pt x="39830" y="3127"/>
                  </a:cubicBezTo>
                  <a:cubicBezTo>
                    <a:pt x="39557" y="2283"/>
                    <a:pt x="39169" y="1415"/>
                    <a:pt x="38895" y="571"/>
                  </a:cubicBezTo>
                  <a:cubicBezTo>
                    <a:pt x="38895" y="457"/>
                    <a:pt x="38895" y="365"/>
                    <a:pt x="38803" y="274"/>
                  </a:cubicBezTo>
                  <a:cubicBezTo>
                    <a:pt x="38689" y="91"/>
                    <a:pt x="38415" y="0"/>
                    <a:pt x="38233" y="0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927425" y="3518000"/>
              <a:ext cx="394925" cy="135250"/>
            </a:xfrm>
            <a:custGeom>
              <a:avLst/>
              <a:gdLst/>
              <a:ahLst/>
              <a:cxnLst/>
              <a:rect l="l" t="t" r="r" b="b"/>
              <a:pathLst>
                <a:path w="15797" h="5410" extrusionOk="0">
                  <a:moveTo>
                    <a:pt x="15522" y="0"/>
                  </a:moveTo>
                  <a:cubicBezTo>
                    <a:pt x="15408" y="0"/>
                    <a:pt x="15225" y="92"/>
                    <a:pt x="15043" y="92"/>
                  </a:cubicBezTo>
                  <a:cubicBezTo>
                    <a:pt x="14381" y="365"/>
                    <a:pt x="13696" y="571"/>
                    <a:pt x="13034" y="753"/>
                  </a:cubicBezTo>
                  <a:cubicBezTo>
                    <a:pt x="12098" y="1142"/>
                    <a:pt x="11140" y="1415"/>
                    <a:pt x="10272" y="1712"/>
                  </a:cubicBezTo>
                  <a:cubicBezTo>
                    <a:pt x="10181" y="1803"/>
                    <a:pt x="10090" y="1803"/>
                    <a:pt x="9998" y="1803"/>
                  </a:cubicBezTo>
                  <a:cubicBezTo>
                    <a:pt x="9131" y="2077"/>
                    <a:pt x="8378" y="2374"/>
                    <a:pt x="7533" y="2648"/>
                  </a:cubicBezTo>
                  <a:cubicBezTo>
                    <a:pt x="6575" y="2945"/>
                    <a:pt x="5616" y="3219"/>
                    <a:pt x="4680" y="3607"/>
                  </a:cubicBezTo>
                  <a:cubicBezTo>
                    <a:pt x="4566" y="3607"/>
                    <a:pt x="4566" y="3607"/>
                    <a:pt x="4475" y="3698"/>
                  </a:cubicBezTo>
                  <a:cubicBezTo>
                    <a:pt x="3539" y="3995"/>
                    <a:pt x="2580" y="4269"/>
                    <a:pt x="1622" y="4657"/>
                  </a:cubicBezTo>
                  <a:cubicBezTo>
                    <a:pt x="1256" y="4748"/>
                    <a:pt x="868" y="4839"/>
                    <a:pt x="480" y="4931"/>
                  </a:cubicBezTo>
                  <a:cubicBezTo>
                    <a:pt x="389" y="5022"/>
                    <a:pt x="206" y="5136"/>
                    <a:pt x="115" y="5136"/>
                  </a:cubicBezTo>
                  <a:cubicBezTo>
                    <a:pt x="1" y="5227"/>
                    <a:pt x="1" y="5319"/>
                    <a:pt x="115" y="5410"/>
                  </a:cubicBezTo>
                  <a:lnTo>
                    <a:pt x="298" y="5410"/>
                  </a:lnTo>
                  <a:cubicBezTo>
                    <a:pt x="389" y="5410"/>
                    <a:pt x="480" y="5410"/>
                    <a:pt x="572" y="5319"/>
                  </a:cubicBezTo>
                  <a:cubicBezTo>
                    <a:pt x="1439" y="5022"/>
                    <a:pt x="2398" y="4748"/>
                    <a:pt x="3242" y="4451"/>
                  </a:cubicBezTo>
                  <a:cubicBezTo>
                    <a:pt x="3333" y="4360"/>
                    <a:pt x="3425" y="4360"/>
                    <a:pt x="3539" y="4360"/>
                  </a:cubicBezTo>
                  <a:cubicBezTo>
                    <a:pt x="4383" y="4086"/>
                    <a:pt x="5251" y="3789"/>
                    <a:pt x="6187" y="3515"/>
                  </a:cubicBezTo>
                  <a:cubicBezTo>
                    <a:pt x="7054" y="3219"/>
                    <a:pt x="7990" y="2853"/>
                    <a:pt x="8857" y="2557"/>
                  </a:cubicBezTo>
                  <a:lnTo>
                    <a:pt x="9040" y="2557"/>
                  </a:lnTo>
                  <a:cubicBezTo>
                    <a:pt x="9907" y="2169"/>
                    <a:pt x="10752" y="1895"/>
                    <a:pt x="11710" y="1598"/>
                  </a:cubicBezTo>
                  <a:cubicBezTo>
                    <a:pt x="12555" y="1324"/>
                    <a:pt x="13422" y="1027"/>
                    <a:pt x="14381" y="753"/>
                  </a:cubicBezTo>
                  <a:cubicBezTo>
                    <a:pt x="14564" y="662"/>
                    <a:pt x="14655" y="662"/>
                    <a:pt x="14837" y="571"/>
                  </a:cubicBezTo>
                  <a:cubicBezTo>
                    <a:pt x="15134" y="457"/>
                    <a:pt x="15408" y="365"/>
                    <a:pt x="15705" y="274"/>
                  </a:cubicBezTo>
                  <a:cubicBezTo>
                    <a:pt x="15796" y="274"/>
                    <a:pt x="15796" y="183"/>
                    <a:pt x="15796" y="183"/>
                  </a:cubicBezTo>
                  <a:lnTo>
                    <a:pt x="15796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73925" y="3442925"/>
              <a:ext cx="1086500" cy="569250"/>
            </a:xfrm>
            <a:custGeom>
              <a:avLst/>
              <a:gdLst/>
              <a:ahLst/>
              <a:cxnLst/>
              <a:rect l="l" t="t" r="r" b="b"/>
              <a:pathLst>
                <a:path w="43460" h="22770" extrusionOk="0">
                  <a:moveTo>
                    <a:pt x="39851" y="846"/>
                  </a:moveTo>
                  <a:lnTo>
                    <a:pt x="42501" y="8710"/>
                  </a:lnTo>
                  <a:lnTo>
                    <a:pt x="3516" y="21925"/>
                  </a:lnTo>
                  <a:lnTo>
                    <a:pt x="936" y="14119"/>
                  </a:lnTo>
                  <a:lnTo>
                    <a:pt x="936" y="14119"/>
                  </a:lnTo>
                  <a:lnTo>
                    <a:pt x="39851" y="846"/>
                  </a:lnTo>
                  <a:close/>
                  <a:moveTo>
                    <a:pt x="40179" y="1"/>
                  </a:moveTo>
                  <a:cubicBezTo>
                    <a:pt x="40132" y="1"/>
                    <a:pt x="40084" y="12"/>
                    <a:pt x="40036" y="36"/>
                  </a:cubicBezTo>
                  <a:lnTo>
                    <a:pt x="274" y="13549"/>
                  </a:lnTo>
                  <a:cubicBezTo>
                    <a:pt x="92" y="13549"/>
                    <a:pt x="0" y="13845"/>
                    <a:pt x="92" y="14028"/>
                  </a:cubicBezTo>
                  <a:lnTo>
                    <a:pt x="2945" y="22496"/>
                  </a:lnTo>
                  <a:cubicBezTo>
                    <a:pt x="3036" y="22587"/>
                    <a:pt x="3036" y="22679"/>
                    <a:pt x="3127" y="22770"/>
                  </a:cubicBezTo>
                  <a:lnTo>
                    <a:pt x="3424" y="22770"/>
                  </a:lnTo>
                  <a:lnTo>
                    <a:pt x="43163" y="9280"/>
                  </a:lnTo>
                  <a:cubicBezTo>
                    <a:pt x="43254" y="9166"/>
                    <a:pt x="43369" y="9166"/>
                    <a:pt x="43369" y="9075"/>
                  </a:cubicBezTo>
                  <a:cubicBezTo>
                    <a:pt x="43460" y="8983"/>
                    <a:pt x="43460" y="8892"/>
                    <a:pt x="43369" y="8801"/>
                  </a:cubicBezTo>
                  <a:lnTo>
                    <a:pt x="40515" y="241"/>
                  </a:lnTo>
                  <a:cubicBezTo>
                    <a:pt x="40431" y="90"/>
                    <a:pt x="40310" y="1"/>
                    <a:pt x="4017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3125" y="3830700"/>
              <a:ext cx="61650" cy="138700"/>
            </a:xfrm>
            <a:custGeom>
              <a:avLst/>
              <a:gdLst/>
              <a:ahLst/>
              <a:cxnLst/>
              <a:rect l="l" t="t" r="r" b="b"/>
              <a:pathLst>
                <a:path w="2466" h="5548" extrusionOk="0">
                  <a:moveTo>
                    <a:pt x="438" y="0"/>
                  </a:moveTo>
                  <a:cubicBezTo>
                    <a:pt x="387" y="0"/>
                    <a:pt x="331" y="15"/>
                    <a:pt x="275" y="46"/>
                  </a:cubicBezTo>
                  <a:cubicBezTo>
                    <a:pt x="92" y="137"/>
                    <a:pt x="1" y="320"/>
                    <a:pt x="92" y="503"/>
                  </a:cubicBezTo>
                  <a:lnTo>
                    <a:pt x="1713" y="5273"/>
                  </a:lnTo>
                  <a:cubicBezTo>
                    <a:pt x="1713" y="5456"/>
                    <a:pt x="1986" y="5547"/>
                    <a:pt x="2192" y="5547"/>
                  </a:cubicBezTo>
                  <a:cubicBezTo>
                    <a:pt x="2375" y="5456"/>
                    <a:pt x="2466" y="5273"/>
                    <a:pt x="2375" y="5068"/>
                  </a:cubicBezTo>
                  <a:lnTo>
                    <a:pt x="754" y="229"/>
                  </a:lnTo>
                  <a:cubicBezTo>
                    <a:pt x="688" y="97"/>
                    <a:pt x="574" y="0"/>
                    <a:pt x="43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77925" y="3747625"/>
              <a:ext cx="61650" cy="138450"/>
            </a:xfrm>
            <a:custGeom>
              <a:avLst/>
              <a:gdLst/>
              <a:ahLst/>
              <a:cxnLst/>
              <a:rect l="l" t="t" r="r" b="b"/>
              <a:pathLst>
                <a:path w="2466" h="5538" extrusionOk="0">
                  <a:moveTo>
                    <a:pt x="448" y="1"/>
                  </a:moveTo>
                  <a:cubicBezTo>
                    <a:pt x="390" y="1"/>
                    <a:pt x="330" y="12"/>
                    <a:pt x="275" y="37"/>
                  </a:cubicBezTo>
                  <a:cubicBezTo>
                    <a:pt x="92" y="37"/>
                    <a:pt x="1" y="311"/>
                    <a:pt x="92" y="516"/>
                  </a:cubicBezTo>
                  <a:lnTo>
                    <a:pt x="1713" y="5264"/>
                  </a:lnTo>
                  <a:cubicBezTo>
                    <a:pt x="1804" y="5446"/>
                    <a:pt x="1987" y="5538"/>
                    <a:pt x="2192" y="5538"/>
                  </a:cubicBezTo>
                  <a:cubicBezTo>
                    <a:pt x="2375" y="5446"/>
                    <a:pt x="2466" y="5264"/>
                    <a:pt x="2375" y="4967"/>
                  </a:cubicBezTo>
                  <a:lnTo>
                    <a:pt x="754" y="219"/>
                  </a:lnTo>
                  <a:cubicBezTo>
                    <a:pt x="754" y="86"/>
                    <a:pt x="607" y="1"/>
                    <a:pt x="4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22725" y="3664325"/>
              <a:ext cx="61650" cy="137300"/>
            </a:xfrm>
            <a:custGeom>
              <a:avLst/>
              <a:gdLst/>
              <a:ahLst/>
              <a:cxnLst/>
              <a:rect l="l" t="t" r="r" b="b"/>
              <a:pathLst>
                <a:path w="2466" h="5492" extrusionOk="0">
                  <a:moveTo>
                    <a:pt x="534" y="0"/>
                  </a:moveTo>
                  <a:cubicBezTo>
                    <a:pt x="487" y="0"/>
                    <a:pt x="438" y="12"/>
                    <a:pt x="389" y="36"/>
                  </a:cubicBezTo>
                  <a:cubicBezTo>
                    <a:pt x="92" y="36"/>
                    <a:pt x="1" y="310"/>
                    <a:pt x="92" y="515"/>
                  </a:cubicBezTo>
                  <a:lnTo>
                    <a:pt x="1713" y="5263"/>
                  </a:lnTo>
                  <a:cubicBezTo>
                    <a:pt x="1779" y="5395"/>
                    <a:pt x="1904" y="5491"/>
                    <a:pt x="2038" y="5491"/>
                  </a:cubicBezTo>
                  <a:cubicBezTo>
                    <a:pt x="2089" y="5491"/>
                    <a:pt x="2141" y="5477"/>
                    <a:pt x="2192" y="5446"/>
                  </a:cubicBezTo>
                  <a:cubicBezTo>
                    <a:pt x="2375" y="5446"/>
                    <a:pt x="2466" y="5172"/>
                    <a:pt x="2466" y="4989"/>
                  </a:cubicBezTo>
                  <a:lnTo>
                    <a:pt x="868" y="219"/>
                  </a:lnTo>
                  <a:cubicBezTo>
                    <a:pt x="785" y="85"/>
                    <a:pt x="664" y="0"/>
                    <a:pt x="53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63800" y="3811550"/>
              <a:ext cx="54800" cy="115925"/>
            </a:xfrm>
            <a:custGeom>
              <a:avLst/>
              <a:gdLst/>
              <a:ahLst/>
              <a:cxnLst/>
              <a:rect l="l" t="t" r="r" b="b"/>
              <a:pathLst>
                <a:path w="2192" h="4637" extrusionOk="0">
                  <a:moveTo>
                    <a:pt x="431" y="1"/>
                  </a:moveTo>
                  <a:cubicBezTo>
                    <a:pt x="381" y="1"/>
                    <a:pt x="329" y="12"/>
                    <a:pt x="275" y="36"/>
                  </a:cubicBezTo>
                  <a:cubicBezTo>
                    <a:pt x="92" y="127"/>
                    <a:pt x="1" y="333"/>
                    <a:pt x="1" y="515"/>
                  </a:cubicBezTo>
                  <a:lnTo>
                    <a:pt x="1325" y="4419"/>
                  </a:lnTo>
                  <a:cubicBezTo>
                    <a:pt x="1391" y="4552"/>
                    <a:pt x="1519" y="4637"/>
                    <a:pt x="1655" y="4637"/>
                  </a:cubicBezTo>
                  <a:cubicBezTo>
                    <a:pt x="1704" y="4637"/>
                    <a:pt x="1755" y="4626"/>
                    <a:pt x="1804" y="4601"/>
                  </a:cubicBezTo>
                  <a:cubicBezTo>
                    <a:pt x="1986" y="4510"/>
                    <a:pt x="2192" y="4327"/>
                    <a:pt x="2101" y="4122"/>
                  </a:cubicBezTo>
                  <a:lnTo>
                    <a:pt x="754" y="242"/>
                  </a:lnTo>
                  <a:cubicBezTo>
                    <a:pt x="687" y="90"/>
                    <a:pt x="570" y="1"/>
                    <a:pt x="43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8600" y="3728250"/>
              <a:ext cx="54800" cy="116125"/>
            </a:xfrm>
            <a:custGeom>
              <a:avLst/>
              <a:gdLst/>
              <a:ahLst/>
              <a:cxnLst/>
              <a:rect l="l" t="t" r="r" b="b"/>
              <a:pathLst>
                <a:path w="2192" h="4645" extrusionOk="0">
                  <a:moveTo>
                    <a:pt x="454" y="0"/>
                  </a:moveTo>
                  <a:cubicBezTo>
                    <a:pt x="400" y="0"/>
                    <a:pt x="345" y="12"/>
                    <a:pt x="297" y="36"/>
                  </a:cubicBezTo>
                  <a:cubicBezTo>
                    <a:pt x="92" y="150"/>
                    <a:pt x="1" y="332"/>
                    <a:pt x="92" y="515"/>
                  </a:cubicBezTo>
                  <a:lnTo>
                    <a:pt x="1439" y="4327"/>
                  </a:lnTo>
                  <a:cubicBezTo>
                    <a:pt x="1439" y="4529"/>
                    <a:pt x="1589" y="4645"/>
                    <a:pt x="1741" y="4645"/>
                  </a:cubicBezTo>
                  <a:cubicBezTo>
                    <a:pt x="1794" y="4645"/>
                    <a:pt x="1848" y="4630"/>
                    <a:pt x="1895" y="4601"/>
                  </a:cubicBezTo>
                  <a:cubicBezTo>
                    <a:pt x="2101" y="4509"/>
                    <a:pt x="2192" y="4327"/>
                    <a:pt x="2101" y="4144"/>
                  </a:cubicBezTo>
                  <a:lnTo>
                    <a:pt x="754" y="241"/>
                  </a:lnTo>
                  <a:cubicBezTo>
                    <a:pt x="754" y="90"/>
                    <a:pt x="605" y="0"/>
                    <a:pt x="4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153400" y="3645250"/>
              <a:ext cx="54825" cy="115850"/>
            </a:xfrm>
            <a:custGeom>
              <a:avLst/>
              <a:gdLst/>
              <a:ahLst/>
              <a:cxnLst/>
              <a:rect l="l" t="t" r="r" b="b"/>
              <a:pathLst>
                <a:path w="2193" h="4634" extrusionOk="0">
                  <a:moveTo>
                    <a:pt x="543" y="0"/>
                  </a:moveTo>
                  <a:cubicBezTo>
                    <a:pt x="492" y="0"/>
                    <a:pt x="439" y="14"/>
                    <a:pt x="389" y="46"/>
                  </a:cubicBezTo>
                  <a:cubicBezTo>
                    <a:pt x="92" y="46"/>
                    <a:pt x="1" y="320"/>
                    <a:pt x="92" y="502"/>
                  </a:cubicBezTo>
                  <a:lnTo>
                    <a:pt x="1439" y="4314"/>
                  </a:lnTo>
                  <a:cubicBezTo>
                    <a:pt x="1515" y="4466"/>
                    <a:pt x="1653" y="4633"/>
                    <a:pt x="1816" y="4633"/>
                  </a:cubicBezTo>
                  <a:cubicBezTo>
                    <a:pt x="1849" y="4633"/>
                    <a:pt x="1883" y="4626"/>
                    <a:pt x="1918" y="4611"/>
                  </a:cubicBezTo>
                  <a:cubicBezTo>
                    <a:pt x="2101" y="4497"/>
                    <a:pt x="2192" y="4314"/>
                    <a:pt x="2101" y="4132"/>
                  </a:cubicBezTo>
                  <a:lnTo>
                    <a:pt x="868" y="229"/>
                  </a:lnTo>
                  <a:cubicBezTo>
                    <a:pt x="802" y="96"/>
                    <a:pt x="676" y="0"/>
                    <a:pt x="54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4848361" y="-270543"/>
            <a:ext cx="435492" cy="906100"/>
            <a:chOff x="3885600" y="970650"/>
            <a:chExt cx="297325" cy="618625"/>
          </a:xfrm>
        </p:grpSpPr>
        <p:sp>
          <p:nvSpPr>
            <p:cNvPr id="31" name="Google Shape;31;p2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2"/>
          <p:cNvGrpSpPr/>
          <p:nvPr/>
        </p:nvGrpSpPr>
        <p:grpSpPr>
          <a:xfrm>
            <a:off x="7605910" y="3792221"/>
            <a:ext cx="1384729" cy="1384762"/>
            <a:chOff x="5623750" y="3398725"/>
            <a:chExt cx="1069950" cy="1069975"/>
          </a:xfrm>
        </p:grpSpPr>
        <p:sp>
          <p:nvSpPr>
            <p:cNvPr id="37" name="Google Shape;37;p2"/>
            <p:cNvSpPr/>
            <p:nvPr/>
          </p:nvSpPr>
          <p:spPr>
            <a:xfrm>
              <a:off x="6068275" y="3843250"/>
              <a:ext cx="249375" cy="247675"/>
            </a:xfrm>
            <a:custGeom>
              <a:avLst/>
              <a:gdLst/>
              <a:ahLst/>
              <a:cxnLst/>
              <a:rect l="l" t="t" r="r" b="b"/>
              <a:pathLst>
                <a:path w="9975" h="9907" extrusionOk="0">
                  <a:moveTo>
                    <a:pt x="5045" y="1"/>
                  </a:moveTo>
                  <a:cubicBezTo>
                    <a:pt x="2283" y="1"/>
                    <a:pt x="91" y="2192"/>
                    <a:pt x="0" y="4954"/>
                  </a:cubicBezTo>
                  <a:cubicBezTo>
                    <a:pt x="0" y="7716"/>
                    <a:pt x="2283" y="9907"/>
                    <a:pt x="5045" y="9907"/>
                  </a:cubicBezTo>
                  <a:cubicBezTo>
                    <a:pt x="7692" y="9907"/>
                    <a:pt x="9975" y="7807"/>
                    <a:pt x="9975" y="4954"/>
                  </a:cubicBezTo>
                  <a:cubicBezTo>
                    <a:pt x="9975" y="1918"/>
                    <a:pt x="7510" y="1"/>
                    <a:pt x="5045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856550" y="3398725"/>
              <a:ext cx="603775" cy="1069975"/>
            </a:xfrm>
            <a:custGeom>
              <a:avLst/>
              <a:gdLst/>
              <a:ahLst/>
              <a:cxnLst/>
              <a:rect l="l" t="t" r="r" b="b"/>
              <a:pathLst>
                <a:path w="24151" h="42799" extrusionOk="0">
                  <a:moveTo>
                    <a:pt x="12076" y="777"/>
                  </a:moveTo>
                  <a:cubicBezTo>
                    <a:pt x="13605" y="777"/>
                    <a:pt x="15020" y="1233"/>
                    <a:pt x="16367" y="2283"/>
                  </a:cubicBezTo>
                  <a:cubicBezTo>
                    <a:pt x="18353" y="3813"/>
                    <a:pt x="20156" y="6483"/>
                    <a:pt x="21388" y="9702"/>
                  </a:cubicBezTo>
                  <a:cubicBezTo>
                    <a:pt x="22644" y="13034"/>
                    <a:pt x="23397" y="17028"/>
                    <a:pt x="23397" y="21411"/>
                  </a:cubicBezTo>
                  <a:cubicBezTo>
                    <a:pt x="23397" y="27117"/>
                    <a:pt x="22073" y="32344"/>
                    <a:pt x="19973" y="36042"/>
                  </a:cubicBezTo>
                  <a:cubicBezTo>
                    <a:pt x="18923" y="37959"/>
                    <a:pt x="17691" y="39374"/>
                    <a:pt x="16367" y="40424"/>
                  </a:cubicBezTo>
                  <a:cubicBezTo>
                    <a:pt x="15020" y="41474"/>
                    <a:pt x="13605" y="42045"/>
                    <a:pt x="12076" y="42045"/>
                  </a:cubicBezTo>
                  <a:cubicBezTo>
                    <a:pt x="10546" y="42045"/>
                    <a:pt x="9040" y="41474"/>
                    <a:pt x="7693" y="40424"/>
                  </a:cubicBezTo>
                  <a:cubicBezTo>
                    <a:pt x="5707" y="38895"/>
                    <a:pt x="3904" y="36339"/>
                    <a:pt x="2672" y="33006"/>
                  </a:cubicBezTo>
                  <a:cubicBezTo>
                    <a:pt x="1416" y="29674"/>
                    <a:pt x="754" y="25679"/>
                    <a:pt x="754" y="21411"/>
                  </a:cubicBezTo>
                  <a:cubicBezTo>
                    <a:pt x="754" y="15613"/>
                    <a:pt x="1987" y="10363"/>
                    <a:pt x="4087" y="6666"/>
                  </a:cubicBezTo>
                  <a:cubicBezTo>
                    <a:pt x="5137" y="4863"/>
                    <a:pt x="6369" y="3333"/>
                    <a:pt x="7693" y="2283"/>
                  </a:cubicBezTo>
                  <a:cubicBezTo>
                    <a:pt x="9040" y="1233"/>
                    <a:pt x="10546" y="777"/>
                    <a:pt x="12076" y="777"/>
                  </a:cubicBezTo>
                  <a:close/>
                  <a:moveTo>
                    <a:pt x="12076" y="1"/>
                  </a:moveTo>
                  <a:cubicBezTo>
                    <a:pt x="10364" y="1"/>
                    <a:pt x="8743" y="571"/>
                    <a:pt x="7237" y="1713"/>
                  </a:cubicBezTo>
                  <a:cubicBezTo>
                    <a:pt x="5045" y="3333"/>
                    <a:pt x="3242" y="6095"/>
                    <a:pt x="1987" y="9519"/>
                  </a:cubicBezTo>
                  <a:cubicBezTo>
                    <a:pt x="663" y="12851"/>
                    <a:pt x="1" y="16937"/>
                    <a:pt x="1" y="21411"/>
                  </a:cubicBezTo>
                  <a:cubicBezTo>
                    <a:pt x="1" y="27208"/>
                    <a:pt x="1325" y="32527"/>
                    <a:pt x="3425" y="36430"/>
                  </a:cubicBezTo>
                  <a:cubicBezTo>
                    <a:pt x="4566" y="38324"/>
                    <a:pt x="5799" y="39945"/>
                    <a:pt x="7237" y="40995"/>
                  </a:cubicBezTo>
                  <a:cubicBezTo>
                    <a:pt x="8743" y="42136"/>
                    <a:pt x="10364" y="42798"/>
                    <a:pt x="12076" y="42798"/>
                  </a:cubicBezTo>
                  <a:cubicBezTo>
                    <a:pt x="13787" y="42798"/>
                    <a:pt x="15408" y="42136"/>
                    <a:pt x="16823" y="40995"/>
                  </a:cubicBezTo>
                  <a:cubicBezTo>
                    <a:pt x="19014" y="39374"/>
                    <a:pt x="20818" y="36612"/>
                    <a:pt x="22073" y="33303"/>
                  </a:cubicBezTo>
                  <a:cubicBezTo>
                    <a:pt x="23397" y="29879"/>
                    <a:pt x="24150" y="25770"/>
                    <a:pt x="24150" y="21411"/>
                  </a:cubicBezTo>
                  <a:cubicBezTo>
                    <a:pt x="24150" y="15499"/>
                    <a:pt x="22826" y="10181"/>
                    <a:pt x="20635" y="6278"/>
                  </a:cubicBezTo>
                  <a:cubicBezTo>
                    <a:pt x="19585" y="4383"/>
                    <a:pt x="18261" y="2763"/>
                    <a:pt x="16823" y="1713"/>
                  </a:cubicBezTo>
                  <a:cubicBezTo>
                    <a:pt x="15408" y="571"/>
                    <a:pt x="13787" y="1"/>
                    <a:pt x="120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26341" y="776"/>
                  </a:moveTo>
                  <a:cubicBezTo>
                    <a:pt x="28624" y="776"/>
                    <a:pt x="30609" y="1438"/>
                    <a:pt x="31956" y="2762"/>
                  </a:cubicBezTo>
                  <a:cubicBezTo>
                    <a:pt x="33371" y="4200"/>
                    <a:pt x="34033" y="6095"/>
                    <a:pt x="34033" y="8377"/>
                  </a:cubicBezTo>
                  <a:cubicBezTo>
                    <a:pt x="34033" y="10842"/>
                    <a:pt x="33189" y="13695"/>
                    <a:pt x="31751" y="16640"/>
                  </a:cubicBezTo>
                  <a:cubicBezTo>
                    <a:pt x="30336" y="19607"/>
                    <a:pt x="28144" y="22643"/>
                    <a:pt x="25382" y="25405"/>
                  </a:cubicBezTo>
                  <a:cubicBezTo>
                    <a:pt x="22621" y="28167"/>
                    <a:pt x="19585" y="30335"/>
                    <a:pt x="16640" y="31773"/>
                  </a:cubicBezTo>
                  <a:cubicBezTo>
                    <a:pt x="13696" y="33188"/>
                    <a:pt x="10843" y="33964"/>
                    <a:pt x="8355" y="33964"/>
                  </a:cubicBezTo>
                  <a:cubicBezTo>
                    <a:pt x="6072" y="33964"/>
                    <a:pt x="4178" y="33302"/>
                    <a:pt x="2740" y="31956"/>
                  </a:cubicBezTo>
                  <a:cubicBezTo>
                    <a:pt x="1416" y="30632"/>
                    <a:pt x="754" y="28623"/>
                    <a:pt x="754" y="26341"/>
                  </a:cubicBezTo>
                  <a:cubicBezTo>
                    <a:pt x="754" y="23875"/>
                    <a:pt x="1507" y="21022"/>
                    <a:pt x="2945" y="18078"/>
                  </a:cubicBezTo>
                  <a:cubicBezTo>
                    <a:pt x="4452" y="15133"/>
                    <a:pt x="6552" y="12189"/>
                    <a:pt x="9405" y="9336"/>
                  </a:cubicBezTo>
                  <a:cubicBezTo>
                    <a:pt x="12167" y="6574"/>
                    <a:pt x="15111" y="4474"/>
                    <a:pt x="18055" y="2945"/>
                  </a:cubicBezTo>
                  <a:cubicBezTo>
                    <a:pt x="21000" y="1529"/>
                    <a:pt x="23853" y="776"/>
                    <a:pt x="26341" y="776"/>
                  </a:cubicBezTo>
                  <a:close/>
                  <a:moveTo>
                    <a:pt x="26341" y="0"/>
                  </a:moveTo>
                  <a:cubicBezTo>
                    <a:pt x="23762" y="0"/>
                    <a:pt x="20726" y="776"/>
                    <a:pt x="17782" y="2283"/>
                  </a:cubicBezTo>
                  <a:cubicBezTo>
                    <a:pt x="14723" y="3812"/>
                    <a:pt x="11687" y="6003"/>
                    <a:pt x="8834" y="8856"/>
                  </a:cubicBezTo>
                  <a:cubicBezTo>
                    <a:pt x="5981" y="11618"/>
                    <a:pt x="3790" y="14745"/>
                    <a:pt x="2283" y="17781"/>
                  </a:cubicBezTo>
                  <a:cubicBezTo>
                    <a:pt x="754" y="20748"/>
                    <a:pt x="1" y="23693"/>
                    <a:pt x="1" y="26341"/>
                  </a:cubicBezTo>
                  <a:cubicBezTo>
                    <a:pt x="1" y="28828"/>
                    <a:pt x="663" y="30906"/>
                    <a:pt x="2283" y="32526"/>
                  </a:cubicBezTo>
                  <a:cubicBezTo>
                    <a:pt x="3790" y="34055"/>
                    <a:pt x="5890" y="34717"/>
                    <a:pt x="8355" y="34717"/>
                  </a:cubicBezTo>
                  <a:cubicBezTo>
                    <a:pt x="11025" y="34717"/>
                    <a:pt x="13970" y="33964"/>
                    <a:pt x="17006" y="32435"/>
                  </a:cubicBezTo>
                  <a:cubicBezTo>
                    <a:pt x="19973" y="30906"/>
                    <a:pt x="23100" y="28737"/>
                    <a:pt x="25862" y="25884"/>
                  </a:cubicBezTo>
                  <a:cubicBezTo>
                    <a:pt x="28715" y="23122"/>
                    <a:pt x="30906" y="19972"/>
                    <a:pt x="32413" y="17028"/>
                  </a:cubicBezTo>
                  <a:cubicBezTo>
                    <a:pt x="33942" y="13992"/>
                    <a:pt x="34809" y="11048"/>
                    <a:pt x="34809" y="8377"/>
                  </a:cubicBezTo>
                  <a:cubicBezTo>
                    <a:pt x="34809" y="5912"/>
                    <a:pt x="34033" y="3812"/>
                    <a:pt x="32527" y="2191"/>
                  </a:cubicBezTo>
                  <a:cubicBezTo>
                    <a:pt x="30997" y="662"/>
                    <a:pt x="28806" y="0"/>
                    <a:pt x="263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623750" y="3632125"/>
              <a:ext cx="1069950" cy="603750"/>
            </a:xfrm>
            <a:custGeom>
              <a:avLst/>
              <a:gdLst/>
              <a:ahLst/>
              <a:cxnLst/>
              <a:rect l="l" t="t" r="r" b="b"/>
              <a:pathLst>
                <a:path w="42798" h="24150" extrusionOk="0">
                  <a:moveTo>
                    <a:pt x="21388" y="754"/>
                  </a:moveTo>
                  <a:cubicBezTo>
                    <a:pt x="27094" y="754"/>
                    <a:pt x="32321" y="1986"/>
                    <a:pt x="36041" y="4086"/>
                  </a:cubicBezTo>
                  <a:cubicBezTo>
                    <a:pt x="37936" y="5136"/>
                    <a:pt x="39374" y="6369"/>
                    <a:pt x="40401" y="7692"/>
                  </a:cubicBezTo>
                  <a:cubicBezTo>
                    <a:pt x="41451" y="9016"/>
                    <a:pt x="42022" y="10546"/>
                    <a:pt x="42022" y="12075"/>
                  </a:cubicBezTo>
                  <a:cubicBezTo>
                    <a:pt x="42022" y="13581"/>
                    <a:pt x="41451" y="15019"/>
                    <a:pt x="40401" y="16343"/>
                  </a:cubicBezTo>
                  <a:cubicBezTo>
                    <a:pt x="38895" y="18352"/>
                    <a:pt x="36315" y="20155"/>
                    <a:pt x="32983" y="21388"/>
                  </a:cubicBezTo>
                  <a:cubicBezTo>
                    <a:pt x="29673" y="22620"/>
                    <a:pt x="25679" y="23396"/>
                    <a:pt x="21388" y="23396"/>
                  </a:cubicBezTo>
                  <a:cubicBezTo>
                    <a:pt x="15590" y="23396"/>
                    <a:pt x="10454" y="22049"/>
                    <a:pt x="6642" y="19972"/>
                  </a:cubicBezTo>
                  <a:cubicBezTo>
                    <a:pt x="4839" y="18922"/>
                    <a:pt x="3310" y="17690"/>
                    <a:pt x="2283" y="16343"/>
                  </a:cubicBezTo>
                  <a:cubicBezTo>
                    <a:pt x="1233" y="15019"/>
                    <a:pt x="753" y="13581"/>
                    <a:pt x="753" y="12075"/>
                  </a:cubicBezTo>
                  <a:cubicBezTo>
                    <a:pt x="753" y="10546"/>
                    <a:pt x="1233" y="9016"/>
                    <a:pt x="2283" y="7692"/>
                  </a:cubicBezTo>
                  <a:cubicBezTo>
                    <a:pt x="3789" y="5707"/>
                    <a:pt x="6460" y="3881"/>
                    <a:pt x="9701" y="2648"/>
                  </a:cubicBezTo>
                  <a:cubicBezTo>
                    <a:pt x="13011" y="1415"/>
                    <a:pt x="17005" y="754"/>
                    <a:pt x="21388" y="754"/>
                  </a:cubicBezTo>
                  <a:close/>
                  <a:moveTo>
                    <a:pt x="21388" y="0"/>
                  </a:moveTo>
                  <a:cubicBezTo>
                    <a:pt x="15499" y="0"/>
                    <a:pt x="10158" y="1233"/>
                    <a:pt x="6277" y="3424"/>
                  </a:cubicBezTo>
                  <a:cubicBezTo>
                    <a:pt x="4360" y="4451"/>
                    <a:pt x="2739" y="5798"/>
                    <a:pt x="1712" y="7213"/>
                  </a:cubicBezTo>
                  <a:cubicBezTo>
                    <a:pt x="571" y="8742"/>
                    <a:pt x="0" y="10363"/>
                    <a:pt x="0" y="12075"/>
                  </a:cubicBezTo>
                  <a:cubicBezTo>
                    <a:pt x="0" y="13787"/>
                    <a:pt x="571" y="15407"/>
                    <a:pt x="1712" y="16823"/>
                  </a:cubicBezTo>
                  <a:cubicBezTo>
                    <a:pt x="3310" y="19014"/>
                    <a:pt x="6072" y="20817"/>
                    <a:pt x="9496" y="22049"/>
                  </a:cubicBezTo>
                  <a:cubicBezTo>
                    <a:pt x="12828" y="23396"/>
                    <a:pt x="16914" y="24149"/>
                    <a:pt x="21388" y="24149"/>
                  </a:cubicBezTo>
                  <a:cubicBezTo>
                    <a:pt x="27185" y="24149"/>
                    <a:pt x="32526" y="22826"/>
                    <a:pt x="36407" y="20634"/>
                  </a:cubicBezTo>
                  <a:cubicBezTo>
                    <a:pt x="38324" y="19584"/>
                    <a:pt x="39945" y="18261"/>
                    <a:pt x="40972" y="16823"/>
                  </a:cubicBezTo>
                  <a:cubicBezTo>
                    <a:pt x="42113" y="15407"/>
                    <a:pt x="42798" y="13787"/>
                    <a:pt x="42798" y="12075"/>
                  </a:cubicBezTo>
                  <a:cubicBezTo>
                    <a:pt x="42798" y="10363"/>
                    <a:pt x="42113" y="8742"/>
                    <a:pt x="40972" y="7213"/>
                  </a:cubicBezTo>
                  <a:cubicBezTo>
                    <a:pt x="39374" y="5022"/>
                    <a:pt x="36612" y="3219"/>
                    <a:pt x="33280" y="1986"/>
                  </a:cubicBezTo>
                  <a:cubicBezTo>
                    <a:pt x="29856" y="662"/>
                    <a:pt x="25770" y="0"/>
                    <a:pt x="21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8355" y="776"/>
                  </a:moveTo>
                  <a:cubicBezTo>
                    <a:pt x="10843" y="776"/>
                    <a:pt x="13696" y="1529"/>
                    <a:pt x="16640" y="2945"/>
                  </a:cubicBezTo>
                  <a:cubicBezTo>
                    <a:pt x="19585" y="4474"/>
                    <a:pt x="22621" y="6574"/>
                    <a:pt x="25382" y="9336"/>
                  </a:cubicBezTo>
                  <a:cubicBezTo>
                    <a:pt x="28144" y="12189"/>
                    <a:pt x="30336" y="15133"/>
                    <a:pt x="31751" y="18078"/>
                  </a:cubicBezTo>
                  <a:cubicBezTo>
                    <a:pt x="33189" y="21022"/>
                    <a:pt x="34033" y="23875"/>
                    <a:pt x="34033" y="26341"/>
                  </a:cubicBezTo>
                  <a:cubicBezTo>
                    <a:pt x="34033" y="28623"/>
                    <a:pt x="33371" y="30632"/>
                    <a:pt x="31956" y="31956"/>
                  </a:cubicBezTo>
                  <a:cubicBezTo>
                    <a:pt x="30609" y="33302"/>
                    <a:pt x="28624" y="33964"/>
                    <a:pt x="26341" y="33964"/>
                  </a:cubicBezTo>
                  <a:cubicBezTo>
                    <a:pt x="23853" y="33964"/>
                    <a:pt x="21000" y="33188"/>
                    <a:pt x="18055" y="31773"/>
                  </a:cubicBezTo>
                  <a:cubicBezTo>
                    <a:pt x="15111" y="30335"/>
                    <a:pt x="12167" y="28167"/>
                    <a:pt x="9405" y="25405"/>
                  </a:cubicBezTo>
                  <a:cubicBezTo>
                    <a:pt x="6552" y="22643"/>
                    <a:pt x="4452" y="19607"/>
                    <a:pt x="2945" y="16640"/>
                  </a:cubicBezTo>
                  <a:cubicBezTo>
                    <a:pt x="1507" y="13695"/>
                    <a:pt x="754" y="10842"/>
                    <a:pt x="754" y="8377"/>
                  </a:cubicBezTo>
                  <a:cubicBezTo>
                    <a:pt x="754" y="6095"/>
                    <a:pt x="1416" y="4200"/>
                    <a:pt x="2740" y="2762"/>
                  </a:cubicBezTo>
                  <a:cubicBezTo>
                    <a:pt x="4178" y="1438"/>
                    <a:pt x="6072" y="776"/>
                    <a:pt x="8355" y="776"/>
                  </a:cubicBezTo>
                  <a:close/>
                  <a:moveTo>
                    <a:pt x="8355" y="0"/>
                  </a:moveTo>
                  <a:cubicBezTo>
                    <a:pt x="5890" y="0"/>
                    <a:pt x="3790" y="662"/>
                    <a:pt x="2283" y="2191"/>
                  </a:cubicBezTo>
                  <a:cubicBezTo>
                    <a:pt x="663" y="3812"/>
                    <a:pt x="1" y="5912"/>
                    <a:pt x="1" y="8377"/>
                  </a:cubicBezTo>
                  <a:cubicBezTo>
                    <a:pt x="1" y="11048"/>
                    <a:pt x="754" y="13992"/>
                    <a:pt x="2283" y="17028"/>
                  </a:cubicBezTo>
                  <a:cubicBezTo>
                    <a:pt x="3790" y="19972"/>
                    <a:pt x="5981" y="23122"/>
                    <a:pt x="8834" y="25884"/>
                  </a:cubicBezTo>
                  <a:cubicBezTo>
                    <a:pt x="11687" y="28737"/>
                    <a:pt x="14723" y="30906"/>
                    <a:pt x="17782" y="32435"/>
                  </a:cubicBezTo>
                  <a:cubicBezTo>
                    <a:pt x="20726" y="33964"/>
                    <a:pt x="23762" y="34717"/>
                    <a:pt x="26341" y="34717"/>
                  </a:cubicBezTo>
                  <a:cubicBezTo>
                    <a:pt x="28806" y="34717"/>
                    <a:pt x="30997" y="34055"/>
                    <a:pt x="32527" y="32526"/>
                  </a:cubicBezTo>
                  <a:cubicBezTo>
                    <a:pt x="34033" y="30906"/>
                    <a:pt x="34809" y="28828"/>
                    <a:pt x="34809" y="26341"/>
                  </a:cubicBezTo>
                  <a:cubicBezTo>
                    <a:pt x="34809" y="23693"/>
                    <a:pt x="33942" y="20748"/>
                    <a:pt x="32413" y="17781"/>
                  </a:cubicBezTo>
                  <a:cubicBezTo>
                    <a:pt x="30906" y="14745"/>
                    <a:pt x="28715" y="11618"/>
                    <a:pt x="25862" y="8856"/>
                  </a:cubicBezTo>
                  <a:cubicBezTo>
                    <a:pt x="23100" y="6003"/>
                    <a:pt x="19973" y="3812"/>
                    <a:pt x="17006" y="2283"/>
                  </a:cubicBezTo>
                  <a:cubicBezTo>
                    <a:pt x="13970" y="776"/>
                    <a:pt x="11025" y="0"/>
                    <a:pt x="835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025475" y="3800450"/>
              <a:ext cx="263650" cy="264225"/>
            </a:xfrm>
            <a:custGeom>
              <a:avLst/>
              <a:gdLst/>
              <a:ahLst/>
              <a:cxnLst/>
              <a:rect l="l" t="t" r="r" b="b"/>
              <a:pathLst>
                <a:path w="10546" h="10569" extrusionOk="0">
                  <a:moveTo>
                    <a:pt x="5319" y="777"/>
                  </a:moveTo>
                  <a:cubicBezTo>
                    <a:pt x="6551" y="777"/>
                    <a:pt x="7692" y="1256"/>
                    <a:pt x="8468" y="2101"/>
                  </a:cubicBezTo>
                  <a:cubicBezTo>
                    <a:pt x="9313" y="2968"/>
                    <a:pt x="9792" y="3995"/>
                    <a:pt x="9792" y="5342"/>
                  </a:cubicBezTo>
                  <a:cubicBezTo>
                    <a:pt x="9792" y="6574"/>
                    <a:pt x="9313" y="7716"/>
                    <a:pt x="8468" y="8469"/>
                  </a:cubicBezTo>
                  <a:cubicBezTo>
                    <a:pt x="7692" y="9336"/>
                    <a:pt x="6551" y="9816"/>
                    <a:pt x="5319" y="9816"/>
                  </a:cubicBezTo>
                  <a:cubicBezTo>
                    <a:pt x="4086" y="9816"/>
                    <a:pt x="2945" y="9336"/>
                    <a:pt x="2077" y="8469"/>
                  </a:cubicBezTo>
                  <a:cubicBezTo>
                    <a:pt x="1324" y="7716"/>
                    <a:pt x="753" y="6574"/>
                    <a:pt x="753" y="5342"/>
                  </a:cubicBezTo>
                  <a:cubicBezTo>
                    <a:pt x="753" y="3995"/>
                    <a:pt x="1324" y="2968"/>
                    <a:pt x="2077" y="2101"/>
                  </a:cubicBezTo>
                  <a:cubicBezTo>
                    <a:pt x="2945" y="1256"/>
                    <a:pt x="4086" y="777"/>
                    <a:pt x="5319" y="777"/>
                  </a:cubicBezTo>
                  <a:close/>
                  <a:moveTo>
                    <a:pt x="5319" y="1"/>
                  </a:moveTo>
                  <a:cubicBezTo>
                    <a:pt x="2374" y="1"/>
                    <a:pt x="0" y="2397"/>
                    <a:pt x="0" y="5342"/>
                  </a:cubicBezTo>
                  <a:cubicBezTo>
                    <a:pt x="0" y="8195"/>
                    <a:pt x="2374" y="10569"/>
                    <a:pt x="5319" y="10569"/>
                  </a:cubicBezTo>
                  <a:cubicBezTo>
                    <a:pt x="8172" y="10569"/>
                    <a:pt x="10546" y="8195"/>
                    <a:pt x="10546" y="5342"/>
                  </a:cubicBezTo>
                  <a:cubicBezTo>
                    <a:pt x="10546" y="2397"/>
                    <a:pt x="8172" y="1"/>
                    <a:pt x="53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5055256" y="4507520"/>
            <a:ext cx="1658711" cy="1194223"/>
            <a:chOff x="4023125" y="3843250"/>
            <a:chExt cx="1281650" cy="922750"/>
          </a:xfrm>
        </p:grpSpPr>
        <p:sp>
          <p:nvSpPr>
            <p:cNvPr id="44" name="Google Shape;44;p2"/>
            <p:cNvSpPr/>
            <p:nvPr/>
          </p:nvSpPr>
          <p:spPr>
            <a:xfrm>
              <a:off x="4403725" y="4271225"/>
              <a:ext cx="307025" cy="233425"/>
            </a:xfrm>
            <a:custGeom>
              <a:avLst/>
              <a:gdLst/>
              <a:ahLst/>
              <a:cxnLst/>
              <a:rect l="l" t="t" r="r" b="b"/>
              <a:pathLst>
                <a:path w="12281" h="9337" extrusionOk="0">
                  <a:moveTo>
                    <a:pt x="183" y="1"/>
                  </a:moveTo>
                  <a:lnTo>
                    <a:pt x="92" y="115"/>
                  </a:lnTo>
                  <a:lnTo>
                    <a:pt x="1" y="206"/>
                  </a:lnTo>
                  <a:cubicBezTo>
                    <a:pt x="92" y="206"/>
                    <a:pt x="92" y="297"/>
                    <a:pt x="92" y="297"/>
                  </a:cubicBezTo>
                  <a:cubicBezTo>
                    <a:pt x="297" y="480"/>
                    <a:pt x="389" y="571"/>
                    <a:pt x="571" y="685"/>
                  </a:cubicBezTo>
                  <a:lnTo>
                    <a:pt x="11413" y="8948"/>
                  </a:lnTo>
                  <a:cubicBezTo>
                    <a:pt x="11596" y="9039"/>
                    <a:pt x="11801" y="9131"/>
                    <a:pt x="11984" y="9336"/>
                  </a:cubicBezTo>
                  <a:lnTo>
                    <a:pt x="12167" y="9336"/>
                  </a:lnTo>
                  <a:cubicBezTo>
                    <a:pt x="12281" y="9336"/>
                    <a:pt x="12281" y="9245"/>
                    <a:pt x="12281" y="9131"/>
                  </a:cubicBezTo>
                  <a:cubicBezTo>
                    <a:pt x="12167" y="8948"/>
                    <a:pt x="11984" y="8857"/>
                    <a:pt x="11801" y="8674"/>
                  </a:cubicBezTo>
                  <a:cubicBezTo>
                    <a:pt x="8081" y="5912"/>
                    <a:pt x="4474" y="3150"/>
                    <a:pt x="754" y="389"/>
                  </a:cubicBezTo>
                  <a:cubicBezTo>
                    <a:pt x="571" y="297"/>
                    <a:pt x="480" y="206"/>
                    <a:pt x="297" y="115"/>
                  </a:cubicBezTo>
                  <a:cubicBezTo>
                    <a:pt x="297" y="1"/>
                    <a:pt x="297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505875" y="4283200"/>
              <a:ext cx="202025" cy="154675"/>
            </a:xfrm>
            <a:custGeom>
              <a:avLst/>
              <a:gdLst/>
              <a:ahLst/>
              <a:cxnLst/>
              <a:rect l="l" t="t" r="r" b="b"/>
              <a:pathLst>
                <a:path w="8081" h="6187" extrusionOk="0">
                  <a:moveTo>
                    <a:pt x="206" y="1"/>
                  </a:moveTo>
                  <a:cubicBezTo>
                    <a:pt x="92" y="1"/>
                    <a:pt x="0" y="92"/>
                    <a:pt x="92" y="298"/>
                  </a:cubicBezTo>
                  <a:cubicBezTo>
                    <a:pt x="206" y="389"/>
                    <a:pt x="480" y="480"/>
                    <a:pt x="662" y="663"/>
                  </a:cubicBezTo>
                  <a:cubicBezTo>
                    <a:pt x="2854" y="2375"/>
                    <a:pt x="5045" y="4087"/>
                    <a:pt x="7327" y="5799"/>
                  </a:cubicBezTo>
                  <a:cubicBezTo>
                    <a:pt x="7419" y="5913"/>
                    <a:pt x="7624" y="6004"/>
                    <a:pt x="7807" y="6095"/>
                  </a:cubicBezTo>
                  <a:cubicBezTo>
                    <a:pt x="7807" y="6187"/>
                    <a:pt x="7898" y="6187"/>
                    <a:pt x="7898" y="6187"/>
                  </a:cubicBezTo>
                  <a:cubicBezTo>
                    <a:pt x="7989" y="6187"/>
                    <a:pt x="7989" y="6095"/>
                    <a:pt x="8081" y="6004"/>
                  </a:cubicBezTo>
                  <a:cubicBezTo>
                    <a:pt x="7989" y="5913"/>
                    <a:pt x="7989" y="5913"/>
                    <a:pt x="7898" y="5799"/>
                  </a:cubicBezTo>
                  <a:cubicBezTo>
                    <a:pt x="7807" y="5707"/>
                    <a:pt x="7715" y="5616"/>
                    <a:pt x="7624" y="5525"/>
                  </a:cubicBezTo>
                  <a:cubicBezTo>
                    <a:pt x="5342" y="3813"/>
                    <a:pt x="2945" y="2010"/>
                    <a:pt x="662" y="298"/>
                  </a:cubicBezTo>
                  <a:cubicBezTo>
                    <a:pt x="571" y="206"/>
                    <a:pt x="480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636550" y="4354550"/>
              <a:ext cx="119275" cy="94050"/>
            </a:xfrm>
            <a:custGeom>
              <a:avLst/>
              <a:gdLst/>
              <a:ahLst/>
              <a:cxnLst/>
              <a:rect l="l" t="t" r="r" b="b"/>
              <a:pathLst>
                <a:path w="4771" h="3762" extrusionOk="0">
                  <a:moveTo>
                    <a:pt x="297" y="0"/>
                  </a:moveTo>
                  <a:cubicBezTo>
                    <a:pt x="206" y="0"/>
                    <a:pt x="115" y="0"/>
                    <a:pt x="0" y="206"/>
                  </a:cubicBezTo>
                  <a:cubicBezTo>
                    <a:pt x="115" y="297"/>
                    <a:pt x="206" y="388"/>
                    <a:pt x="388" y="479"/>
                  </a:cubicBezTo>
                  <a:cubicBezTo>
                    <a:pt x="1621" y="1529"/>
                    <a:pt x="2968" y="2488"/>
                    <a:pt x="4292" y="3515"/>
                  </a:cubicBezTo>
                  <a:cubicBezTo>
                    <a:pt x="4383" y="3629"/>
                    <a:pt x="4474" y="3721"/>
                    <a:pt x="4566" y="3721"/>
                  </a:cubicBezTo>
                  <a:cubicBezTo>
                    <a:pt x="4566" y="3751"/>
                    <a:pt x="4578" y="3761"/>
                    <a:pt x="4598" y="3761"/>
                  </a:cubicBezTo>
                  <a:cubicBezTo>
                    <a:pt x="4639" y="3761"/>
                    <a:pt x="4710" y="3721"/>
                    <a:pt x="4771" y="3721"/>
                  </a:cubicBezTo>
                  <a:lnTo>
                    <a:pt x="4771" y="3629"/>
                  </a:lnTo>
                  <a:lnTo>
                    <a:pt x="4771" y="3515"/>
                  </a:lnTo>
                  <a:cubicBezTo>
                    <a:pt x="4771" y="3424"/>
                    <a:pt x="4680" y="3333"/>
                    <a:pt x="4566" y="3241"/>
                  </a:cubicBezTo>
                  <a:cubicBezTo>
                    <a:pt x="3242" y="2283"/>
                    <a:pt x="1918" y="1233"/>
                    <a:pt x="480" y="206"/>
                  </a:cubicBezTo>
                  <a:cubicBezTo>
                    <a:pt x="480" y="91"/>
                    <a:pt x="388" y="91"/>
                    <a:pt x="2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817450" y="4452125"/>
              <a:ext cx="380625" cy="156950"/>
            </a:xfrm>
            <a:custGeom>
              <a:avLst/>
              <a:gdLst/>
              <a:ahLst/>
              <a:cxnLst/>
              <a:rect l="l" t="t" r="r" b="b"/>
              <a:pathLst>
                <a:path w="15225" h="6278" extrusionOk="0">
                  <a:moveTo>
                    <a:pt x="15133" y="0"/>
                  </a:moveTo>
                  <a:cubicBezTo>
                    <a:pt x="15133" y="0"/>
                    <a:pt x="15019" y="0"/>
                    <a:pt x="14928" y="91"/>
                  </a:cubicBezTo>
                  <a:cubicBezTo>
                    <a:pt x="14745" y="91"/>
                    <a:pt x="14654" y="183"/>
                    <a:pt x="14449" y="297"/>
                  </a:cubicBezTo>
                  <a:cubicBezTo>
                    <a:pt x="9998" y="2009"/>
                    <a:pt x="5433" y="3812"/>
                    <a:pt x="867" y="5615"/>
                  </a:cubicBezTo>
                  <a:cubicBezTo>
                    <a:pt x="571" y="5707"/>
                    <a:pt x="388" y="5798"/>
                    <a:pt x="183" y="5889"/>
                  </a:cubicBezTo>
                  <a:cubicBezTo>
                    <a:pt x="0" y="6095"/>
                    <a:pt x="91" y="6186"/>
                    <a:pt x="297" y="6277"/>
                  </a:cubicBezTo>
                  <a:cubicBezTo>
                    <a:pt x="479" y="6186"/>
                    <a:pt x="662" y="6095"/>
                    <a:pt x="959" y="6003"/>
                  </a:cubicBezTo>
                  <a:cubicBezTo>
                    <a:pt x="2945" y="5227"/>
                    <a:pt x="5044" y="4383"/>
                    <a:pt x="7030" y="3515"/>
                  </a:cubicBezTo>
                  <a:cubicBezTo>
                    <a:pt x="9610" y="2579"/>
                    <a:pt x="12166" y="1529"/>
                    <a:pt x="14654" y="571"/>
                  </a:cubicBezTo>
                  <a:cubicBezTo>
                    <a:pt x="14837" y="480"/>
                    <a:pt x="15019" y="388"/>
                    <a:pt x="15133" y="388"/>
                  </a:cubicBezTo>
                  <a:cubicBezTo>
                    <a:pt x="15225" y="297"/>
                    <a:pt x="15225" y="297"/>
                    <a:pt x="15225" y="183"/>
                  </a:cubicBezTo>
                  <a:cubicBezTo>
                    <a:pt x="15225" y="183"/>
                    <a:pt x="15225" y="91"/>
                    <a:pt x="1513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758100" y="4542275"/>
              <a:ext cx="287625" cy="118025"/>
            </a:xfrm>
            <a:custGeom>
              <a:avLst/>
              <a:gdLst/>
              <a:ahLst/>
              <a:cxnLst/>
              <a:rect l="l" t="t" r="r" b="b"/>
              <a:pathLst>
                <a:path w="11505" h="4721" extrusionOk="0">
                  <a:moveTo>
                    <a:pt x="11230" y="1"/>
                  </a:moveTo>
                  <a:cubicBezTo>
                    <a:pt x="11025" y="1"/>
                    <a:pt x="10934" y="115"/>
                    <a:pt x="10751" y="206"/>
                  </a:cubicBezTo>
                  <a:cubicBezTo>
                    <a:pt x="9039" y="868"/>
                    <a:pt x="7418" y="1530"/>
                    <a:pt x="5707" y="2192"/>
                  </a:cubicBezTo>
                  <a:cubicBezTo>
                    <a:pt x="3995" y="2854"/>
                    <a:pt x="2374" y="3539"/>
                    <a:pt x="662" y="4200"/>
                  </a:cubicBezTo>
                  <a:cubicBezTo>
                    <a:pt x="480" y="4292"/>
                    <a:pt x="183" y="4292"/>
                    <a:pt x="0" y="4474"/>
                  </a:cubicBezTo>
                  <a:lnTo>
                    <a:pt x="0" y="4680"/>
                  </a:lnTo>
                  <a:cubicBezTo>
                    <a:pt x="61" y="4680"/>
                    <a:pt x="122" y="4720"/>
                    <a:pt x="183" y="4720"/>
                  </a:cubicBezTo>
                  <a:cubicBezTo>
                    <a:pt x="213" y="4720"/>
                    <a:pt x="244" y="4710"/>
                    <a:pt x="274" y="4680"/>
                  </a:cubicBezTo>
                  <a:cubicBezTo>
                    <a:pt x="388" y="4680"/>
                    <a:pt x="571" y="4566"/>
                    <a:pt x="662" y="4566"/>
                  </a:cubicBezTo>
                  <a:cubicBezTo>
                    <a:pt x="4086" y="3242"/>
                    <a:pt x="7601" y="1827"/>
                    <a:pt x="11025" y="480"/>
                  </a:cubicBezTo>
                  <a:cubicBezTo>
                    <a:pt x="11116" y="389"/>
                    <a:pt x="11322" y="389"/>
                    <a:pt x="11413" y="297"/>
                  </a:cubicBezTo>
                  <a:cubicBezTo>
                    <a:pt x="11504" y="297"/>
                    <a:pt x="11504" y="206"/>
                    <a:pt x="11504" y="115"/>
                  </a:cubicBezTo>
                  <a:lnTo>
                    <a:pt x="11413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042525" y="3843250"/>
              <a:ext cx="1262250" cy="748700"/>
            </a:xfrm>
            <a:custGeom>
              <a:avLst/>
              <a:gdLst/>
              <a:ahLst/>
              <a:cxnLst/>
              <a:rect l="l" t="t" r="r" b="b"/>
              <a:pathLst>
                <a:path w="50490" h="29948" extrusionOk="0">
                  <a:moveTo>
                    <a:pt x="23488" y="868"/>
                  </a:moveTo>
                  <a:lnTo>
                    <a:pt x="49349" y="20361"/>
                  </a:lnTo>
                  <a:lnTo>
                    <a:pt x="27185" y="29103"/>
                  </a:lnTo>
                  <a:lnTo>
                    <a:pt x="1210" y="9655"/>
                  </a:lnTo>
                  <a:lnTo>
                    <a:pt x="1210" y="9655"/>
                  </a:lnTo>
                  <a:lnTo>
                    <a:pt x="23488" y="868"/>
                  </a:lnTo>
                  <a:close/>
                  <a:moveTo>
                    <a:pt x="23396" y="1"/>
                  </a:moveTo>
                  <a:lnTo>
                    <a:pt x="274" y="9131"/>
                  </a:lnTo>
                  <a:cubicBezTo>
                    <a:pt x="92" y="9245"/>
                    <a:pt x="92" y="9336"/>
                    <a:pt x="0" y="9427"/>
                  </a:cubicBezTo>
                  <a:cubicBezTo>
                    <a:pt x="0" y="9610"/>
                    <a:pt x="92" y="9701"/>
                    <a:pt x="183" y="9816"/>
                  </a:cubicBezTo>
                  <a:lnTo>
                    <a:pt x="26911" y="29879"/>
                  </a:lnTo>
                  <a:cubicBezTo>
                    <a:pt x="26957" y="29925"/>
                    <a:pt x="27003" y="29947"/>
                    <a:pt x="27048" y="29947"/>
                  </a:cubicBezTo>
                  <a:cubicBezTo>
                    <a:pt x="27094" y="29947"/>
                    <a:pt x="27140" y="29925"/>
                    <a:pt x="27185" y="29879"/>
                  </a:cubicBezTo>
                  <a:lnTo>
                    <a:pt x="50216" y="20840"/>
                  </a:lnTo>
                  <a:cubicBezTo>
                    <a:pt x="50399" y="20749"/>
                    <a:pt x="50490" y="20658"/>
                    <a:pt x="50490" y="20543"/>
                  </a:cubicBezTo>
                  <a:cubicBezTo>
                    <a:pt x="50490" y="20361"/>
                    <a:pt x="50490" y="20269"/>
                    <a:pt x="50307" y="20178"/>
                  </a:cubicBezTo>
                  <a:lnTo>
                    <a:pt x="23761" y="115"/>
                  </a:lnTo>
                  <a:cubicBezTo>
                    <a:pt x="23670" y="1"/>
                    <a:pt x="23488" y="1"/>
                    <a:pt x="2339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23125" y="4070625"/>
              <a:ext cx="1281650" cy="695375"/>
            </a:xfrm>
            <a:custGeom>
              <a:avLst/>
              <a:gdLst/>
              <a:ahLst/>
              <a:cxnLst/>
              <a:rect l="l" t="t" r="r" b="b"/>
              <a:pathLst>
                <a:path w="51266" h="27815" extrusionOk="0">
                  <a:moveTo>
                    <a:pt x="1191" y="0"/>
                  </a:moveTo>
                  <a:cubicBezTo>
                    <a:pt x="1052" y="0"/>
                    <a:pt x="935" y="90"/>
                    <a:pt x="868" y="241"/>
                  </a:cubicBezTo>
                  <a:cubicBezTo>
                    <a:pt x="480" y="994"/>
                    <a:pt x="114" y="2136"/>
                    <a:pt x="0" y="3574"/>
                  </a:cubicBezTo>
                  <a:lnTo>
                    <a:pt x="0" y="3939"/>
                  </a:lnTo>
                  <a:cubicBezTo>
                    <a:pt x="0" y="5559"/>
                    <a:pt x="480" y="6883"/>
                    <a:pt x="868" y="7568"/>
                  </a:cubicBezTo>
                  <a:cubicBezTo>
                    <a:pt x="868" y="7659"/>
                    <a:pt x="868" y="7659"/>
                    <a:pt x="959" y="7751"/>
                  </a:cubicBezTo>
                  <a:cubicBezTo>
                    <a:pt x="9815" y="14416"/>
                    <a:pt x="18740" y="21058"/>
                    <a:pt x="27687" y="27723"/>
                  </a:cubicBezTo>
                  <a:cubicBezTo>
                    <a:pt x="27779" y="27814"/>
                    <a:pt x="27870" y="27814"/>
                    <a:pt x="27961" y="27814"/>
                  </a:cubicBezTo>
                  <a:lnTo>
                    <a:pt x="50992" y="18684"/>
                  </a:lnTo>
                  <a:cubicBezTo>
                    <a:pt x="51175" y="18593"/>
                    <a:pt x="51266" y="18410"/>
                    <a:pt x="51266" y="18205"/>
                  </a:cubicBezTo>
                  <a:cubicBezTo>
                    <a:pt x="51199" y="18071"/>
                    <a:pt x="51083" y="17986"/>
                    <a:pt x="50910" y="17986"/>
                  </a:cubicBezTo>
                  <a:cubicBezTo>
                    <a:pt x="50846" y="17986"/>
                    <a:pt x="50775" y="17998"/>
                    <a:pt x="50695" y="18022"/>
                  </a:cubicBezTo>
                  <a:lnTo>
                    <a:pt x="27894" y="27015"/>
                  </a:lnTo>
                  <a:lnTo>
                    <a:pt x="27894" y="27015"/>
                  </a:lnTo>
                  <a:cubicBezTo>
                    <a:pt x="19105" y="20401"/>
                    <a:pt x="10227" y="13697"/>
                    <a:pt x="1461" y="7106"/>
                  </a:cubicBezTo>
                  <a:lnTo>
                    <a:pt x="1461" y="7106"/>
                  </a:lnTo>
                  <a:cubicBezTo>
                    <a:pt x="1183" y="6427"/>
                    <a:pt x="776" y="5348"/>
                    <a:pt x="776" y="3939"/>
                  </a:cubicBezTo>
                  <a:lnTo>
                    <a:pt x="776" y="3574"/>
                  </a:lnTo>
                  <a:cubicBezTo>
                    <a:pt x="868" y="2227"/>
                    <a:pt x="1256" y="1177"/>
                    <a:pt x="1530" y="606"/>
                  </a:cubicBezTo>
                  <a:cubicBezTo>
                    <a:pt x="1621" y="424"/>
                    <a:pt x="1530" y="150"/>
                    <a:pt x="1347" y="36"/>
                  </a:cubicBezTo>
                  <a:cubicBezTo>
                    <a:pt x="1293" y="12"/>
                    <a:pt x="1240" y="0"/>
                    <a:pt x="119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686775" y="4572525"/>
              <a:ext cx="45100" cy="191400"/>
            </a:xfrm>
            <a:custGeom>
              <a:avLst/>
              <a:gdLst/>
              <a:ahLst/>
              <a:cxnLst/>
              <a:rect l="l" t="t" r="r" b="b"/>
              <a:pathLst>
                <a:path w="1804" h="7656" extrusionOk="0">
                  <a:moveTo>
                    <a:pt x="1365" y="0"/>
                  </a:moveTo>
                  <a:cubicBezTo>
                    <a:pt x="1230" y="0"/>
                    <a:pt x="1116" y="97"/>
                    <a:pt x="1050" y="229"/>
                  </a:cubicBezTo>
                  <a:cubicBezTo>
                    <a:pt x="959" y="229"/>
                    <a:pt x="0" y="1849"/>
                    <a:pt x="0" y="4040"/>
                  </a:cubicBezTo>
                  <a:cubicBezTo>
                    <a:pt x="0" y="5068"/>
                    <a:pt x="274" y="6323"/>
                    <a:pt x="1050" y="7464"/>
                  </a:cubicBezTo>
                  <a:cubicBezTo>
                    <a:pt x="1106" y="7577"/>
                    <a:pt x="1198" y="7655"/>
                    <a:pt x="1308" y="7655"/>
                  </a:cubicBezTo>
                  <a:cubicBezTo>
                    <a:pt x="1376" y="7655"/>
                    <a:pt x="1451" y="7625"/>
                    <a:pt x="1529" y="7555"/>
                  </a:cubicBezTo>
                  <a:cubicBezTo>
                    <a:pt x="1712" y="7464"/>
                    <a:pt x="1803" y="7259"/>
                    <a:pt x="1621" y="7076"/>
                  </a:cubicBezTo>
                  <a:cubicBezTo>
                    <a:pt x="959" y="6026"/>
                    <a:pt x="753" y="4976"/>
                    <a:pt x="753" y="4040"/>
                  </a:cubicBezTo>
                  <a:cubicBezTo>
                    <a:pt x="753" y="3082"/>
                    <a:pt x="959" y="2214"/>
                    <a:pt x="1233" y="1552"/>
                  </a:cubicBezTo>
                  <a:cubicBezTo>
                    <a:pt x="1324" y="1279"/>
                    <a:pt x="1415" y="982"/>
                    <a:pt x="1529" y="799"/>
                  </a:cubicBezTo>
                  <a:cubicBezTo>
                    <a:pt x="1529" y="708"/>
                    <a:pt x="1621" y="708"/>
                    <a:pt x="1621" y="617"/>
                  </a:cubicBezTo>
                  <a:cubicBezTo>
                    <a:pt x="1803" y="411"/>
                    <a:pt x="1712" y="137"/>
                    <a:pt x="1529" y="46"/>
                  </a:cubicBezTo>
                  <a:cubicBezTo>
                    <a:pt x="1473" y="14"/>
                    <a:pt x="1417" y="0"/>
                    <a:pt x="136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247700" y="4356825"/>
              <a:ext cx="40525" cy="180900"/>
            </a:xfrm>
            <a:custGeom>
              <a:avLst/>
              <a:gdLst/>
              <a:ahLst/>
              <a:cxnLst/>
              <a:rect l="l" t="t" r="r" b="b"/>
              <a:pathLst>
                <a:path w="1621" h="7236" extrusionOk="0">
                  <a:moveTo>
                    <a:pt x="959" y="0"/>
                  </a:moveTo>
                  <a:cubicBezTo>
                    <a:pt x="959" y="0"/>
                    <a:pt x="0" y="1621"/>
                    <a:pt x="0" y="3812"/>
                  </a:cubicBezTo>
                  <a:cubicBezTo>
                    <a:pt x="0" y="4862"/>
                    <a:pt x="206" y="6095"/>
                    <a:pt x="959" y="7236"/>
                  </a:cubicBezTo>
                  <a:lnTo>
                    <a:pt x="1621" y="6848"/>
                  </a:lnTo>
                  <a:cubicBezTo>
                    <a:pt x="959" y="5821"/>
                    <a:pt x="776" y="4771"/>
                    <a:pt x="776" y="3812"/>
                  </a:cubicBezTo>
                  <a:cubicBezTo>
                    <a:pt x="776" y="2854"/>
                    <a:pt x="959" y="2009"/>
                    <a:pt x="1233" y="1347"/>
                  </a:cubicBezTo>
                  <a:cubicBezTo>
                    <a:pt x="1347" y="1050"/>
                    <a:pt x="1438" y="776"/>
                    <a:pt x="1530" y="685"/>
                  </a:cubicBezTo>
                  <a:cubicBezTo>
                    <a:pt x="1530" y="571"/>
                    <a:pt x="1621" y="480"/>
                    <a:pt x="1621" y="480"/>
                  </a:cubicBezTo>
                  <a:lnTo>
                    <a:pt x="1621" y="388"/>
                  </a:lnTo>
                  <a:lnTo>
                    <a:pt x="959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244525" y="3947350"/>
              <a:ext cx="409175" cy="179850"/>
            </a:xfrm>
            <a:custGeom>
              <a:avLst/>
              <a:gdLst/>
              <a:ahLst/>
              <a:cxnLst/>
              <a:rect l="l" t="t" r="r" b="b"/>
              <a:pathLst>
                <a:path w="16367" h="7194" extrusionOk="0">
                  <a:moveTo>
                    <a:pt x="15955" y="1"/>
                  </a:moveTo>
                  <a:cubicBezTo>
                    <a:pt x="15900" y="1"/>
                    <a:pt x="15845" y="12"/>
                    <a:pt x="15796" y="36"/>
                  </a:cubicBezTo>
                  <a:lnTo>
                    <a:pt x="274" y="6496"/>
                  </a:lnTo>
                  <a:cubicBezTo>
                    <a:pt x="92" y="6587"/>
                    <a:pt x="0" y="6793"/>
                    <a:pt x="92" y="6975"/>
                  </a:cubicBezTo>
                  <a:cubicBezTo>
                    <a:pt x="92" y="7109"/>
                    <a:pt x="251" y="7194"/>
                    <a:pt x="408" y="7194"/>
                  </a:cubicBezTo>
                  <a:cubicBezTo>
                    <a:pt x="465" y="7194"/>
                    <a:pt x="522" y="7182"/>
                    <a:pt x="571" y="7158"/>
                  </a:cubicBezTo>
                  <a:lnTo>
                    <a:pt x="16069" y="790"/>
                  </a:lnTo>
                  <a:cubicBezTo>
                    <a:pt x="16252" y="698"/>
                    <a:pt x="16366" y="402"/>
                    <a:pt x="16252" y="219"/>
                  </a:cubicBezTo>
                  <a:cubicBezTo>
                    <a:pt x="16252" y="85"/>
                    <a:pt x="16105" y="1"/>
                    <a:pt x="15955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8082184" y="2230389"/>
            <a:ext cx="1062021" cy="1320699"/>
            <a:chOff x="6103650" y="2534425"/>
            <a:chExt cx="820600" cy="1020475"/>
          </a:xfrm>
        </p:grpSpPr>
        <p:sp>
          <p:nvSpPr>
            <p:cNvPr id="55" name="Google Shape;55;p2"/>
            <p:cNvSpPr/>
            <p:nvPr/>
          </p:nvSpPr>
          <p:spPr>
            <a:xfrm>
              <a:off x="6174975" y="2561850"/>
              <a:ext cx="749275" cy="978775"/>
            </a:xfrm>
            <a:custGeom>
              <a:avLst/>
              <a:gdLst/>
              <a:ahLst/>
              <a:cxnLst/>
              <a:rect l="l" t="t" r="r" b="b"/>
              <a:pathLst>
                <a:path w="29971" h="39151" extrusionOk="0">
                  <a:moveTo>
                    <a:pt x="7748" y="0"/>
                  </a:moveTo>
                  <a:cubicBezTo>
                    <a:pt x="7636" y="0"/>
                    <a:pt x="7523" y="33"/>
                    <a:pt x="7419" y="105"/>
                  </a:cubicBezTo>
                  <a:cubicBezTo>
                    <a:pt x="7327" y="105"/>
                    <a:pt x="7327" y="197"/>
                    <a:pt x="7236" y="197"/>
                  </a:cubicBezTo>
                  <a:cubicBezTo>
                    <a:pt x="6939" y="379"/>
                    <a:pt x="6665" y="585"/>
                    <a:pt x="6277" y="858"/>
                  </a:cubicBezTo>
                  <a:cubicBezTo>
                    <a:pt x="5227" y="1520"/>
                    <a:pt x="4086" y="2182"/>
                    <a:pt x="3059" y="2958"/>
                  </a:cubicBezTo>
                  <a:cubicBezTo>
                    <a:pt x="2374" y="3324"/>
                    <a:pt x="1621" y="3803"/>
                    <a:pt x="959" y="4282"/>
                  </a:cubicBezTo>
                  <a:cubicBezTo>
                    <a:pt x="777" y="4374"/>
                    <a:pt x="480" y="4579"/>
                    <a:pt x="297" y="4670"/>
                  </a:cubicBezTo>
                  <a:cubicBezTo>
                    <a:pt x="0" y="4944"/>
                    <a:pt x="0" y="5241"/>
                    <a:pt x="92" y="5515"/>
                  </a:cubicBezTo>
                  <a:lnTo>
                    <a:pt x="206" y="5606"/>
                  </a:lnTo>
                  <a:cubicBezTo>
                    <a:pt x="480" y="6085"/>
                    <a:pt x="777" y="6565"/>
                    <a:pt x="1142" y="7044"/>
                  </a:cubicBezTo>
                  <a:cubicBezTo>
                    <a:pt x="1530" y="7706"/>
                    <a:pt x="1918" y="8368"/>
                    <a:pt x="2374" y="9030"/>
                  </a:cubicBezTo>
                  <a:cubicBezTo>
                    <a:pt x="3059" y="9989"/>
                    <a:pt x="3630" y="11039"/>
                    <a:pt x="4292" y="11997"/>
                  </a:cubicBezTo>
                  <a:cubicBezTo>
                    <a:pt x="4771" y="12750"/>
                    <a:pt x="5227" y="13412"/>
                    <a:pt x="5707" y="14166"/>
                  </a:cubicBezTo>
                  <a:cubicBezTo>
                    <a:pt x="6369" y="15216"/>
                    <a:pt x="7054" y="16266"/>
                    <a:pt x="7715" y="17315"/>
                  </a:cubicBezTo>
                  <a:cubicBezTo>
                    <a:pt x="8195" y="17977"/>
                    <a:pt x="8651" y="18639"/>
                    <a:pt x="9039" y="19301"/>
                  </a:cubicBezTo>
                  <a:cubicBezTo>
                    <a:pt x="9701" y="20351"/>
                    <a:pt x="10272" y="21310"/>
                    <a:pt x="10934" y="22269"/>
                  </a:cubicBezTo>
                  <a:cubicBezTo>
                    <a:pt x="11139" y="22634"/>
                    <a:pt x="11413" y="23022"/>
                    <a:pt x="11619" y="23296"/>
                  </a:cubicBezTo>
                  <a:cubicBezTo>
                    <a:pt x="12075" y="23980"/>
                    <a:pt x="12463" y="24642"/>
                    <a:pt x="12942" y="25304"/>
                  </a:cubicBezTo>
                  <a:cubicBezTo>
                    <a:pt x="13604" y="26354"/>
                    <a:pt x="14266" y="27404"/>
                    <a:pt x="14928" y="28431"/>
                  </a:cubicBezTo>
                  <a:cubicBezTo>
                    <a:pt x="15408" y="29116"/>
                    <a:pt x="15796" y="29778"/>
                    <a:pt x="16275" y="30440"/>
                  </a:cubicBezTo>
                  <a:cubicBezTo>
                    <a:pt x="17028" y="31581"/>
                    <a:pt x="17690" y="32723"/>
                    <a:pt x="18466" y="33864"/>
                  </a:cubicBezTo>
                  <a:cubicBezTo>
                    <a:pt x="18923" y="34617"/>
                    <a:pt x="19493" y="35393"/>
                    <a:pt x="19973" y="36146"/>
                  </a:cubicBezTo>
                  <a:cubicBezTo>
                    <a:pt x="20543" y="36991"/>
                    <a:pt x="21114" y="37950"/>
                    <a:pt x="21685" y="38817"/>
                  </a:cubicBezTo>
                  <a:cubicBezTo>
                    <a:pt x="21776" y="38908"/>
                    <a:pt x="21776" y="38908"/>
                    <a:pt x="21890" y="38999"/>
                  </a:cubicBezTo>
                  <a:cubicBezTo>
                    <a:pt x="21943" y="39106"/>
                    <a:pt x="22028" y="39151"/>
                    <a:pt x="22149" y="39151"/>
                  </a:cubicBezTo>
                  <a:cubicBezTo>
                    <a:pt x="22234" y="39151"/>
                    <a:pt x="22338" y="39129"/>
                    <a:pt x="22461" y="39091"/>
                  </a:cubicBezTo>
                  <a:cubicBezTo>
                    <a:pt x="22461" y="39091"/>
                    <a:pt x="22552" y="39091"/>
                    <a:pt x="22643" y="38999"/>
                  </a:cubicBezTo>
                  <a:cubicBezTo>
                    <a:pt x="23031" y="38817"/>
                    <a:pt x="23488" y="38520"/>
                    <a:pt x="23876" y="38246"/>
                  </a:cubicBezTo>
                  <a:cubicBezTo>
                    <a:pt x="24629" y="37767"/>
                    <a:pt x="25314" y="37379"/>
                    <a:pt x="25976" y="36900"/>
                  </a:cubicBezTo>
                  <a:cubicBezTo>
                    <a:pt x="26341" y="36626"/>
                    <a:pt x="26820" y="36329"/>
                    <a:pt x="27208" y="36146"/>
                  </a:cubicBezTo>
                  <a:cubicBezTo>
                    <a:pt x="27961" y="35576"/>
                    <a:pt x="28738" y="35096"/>
                    <a:pt x="29491" y="34526"/>
                  </a:cubicBezTo>
                  <a:cubicBezTo>
                    <a:pt x="29582" y="34526"/>
                    <a:pt x="29673" y="34434"/>
                    <a:pt x="29673" y="34434"/>
                  </a:cubicBezTo>
                  <a:cubicBezTo>
                    <a:pt x="29879" y="34252"/>
                    <a:pt x="29970" y="33955"/>
                    <a:pt x="29879" y="33772"/>
                  </a:cubicBezTo>
                  <a:cubicBezTo>
                    <a:pt x="29765" y="33681"/>
                    <a:pt x="29765" y="33567"/>
                    <a:pt x="29673" y="33567"/>
                  </a:cubicBezTo>
                  <a:cubicBezTo>
                    <a:pt x="29399" y="32996"/>
                    <a:pt x="29011" y="32540"/>
                    <a:pt x="28738" y="31969"/>
                  </a:cubicBezTo>
                  <a:cubicBezTo>
                    <a:pt x="28053" y="31011"/>
                    <a:pt x="27482" y="30052"/>
                    <a:pt x="26820" y="29116"/>
                  </a:cubicBezTo>
                  <a:cubicBezTo>
                    <a:pt x="26455" y="28431"/>
                    <a:pt x="25976" y="27678"/>
                    <a:pt x="25588" y="27016"/>
                  </a:cubicBezTo>
                  <a:cubicBezTo>
                    <a:pt x="24926" y="26149"/>
                    <a:pt x="24355" y="25213"/>
                    <a:pt x="23784" y="24346"/>
                  </a:cubicBezTo>
                  <a:cubicBezTo>
                    <a:pt x="23214" y="23410"/>
                    <a:pt x="22643" y="22542"/>
                    <a:pt x="22073" y="21584"/>
                  </a:cubicBezTo>
                  <a:cubicBezTo>
                    <a:pt x="21411" y="20557"/>
                    <a:pt x="20749" y="19598"/>
                    <a:pt x="20064" y="18548"/>
                  </a:cubicBezTo>
                  <a:cubicBezTo>
                    <a:pt x="19699" y="17886"/>
                    <a:pt x="19219" y="17224"/>
                    <a:pt x="18831" y="16562"/>
                  </a:cubicBezTo>
                  <a:cubicBezTo>
                    <a:pt x="18169" y="15512"/>
                    <a:pt x="17416" y="14462"/>
                    <a:pt x="16754" y="13412"/>
                  </a:cubicBezTo>
                  <a:cubicBezTo>
                    <a:pt x="16366" y="12750"/>
                    <a:pt x="15978" y="12088"/>
                    <a:pt x="15499" y="11518"/>
                  </a:cubicBezTo>
                  <a:cubicBezTo>
                    <a:pt x="14837" y="10468"/>
                    <a:pt x="14175" y="9418"/>
                    <a:pt x="13513" y="8368"/>
                  </a:cubicBezTo>
                  <a:cubicBezTo>
                    <a:pt x="13034" y="7706"/>
                    <a:pt x="12646" y="7044"/>
                    <a:pt x="12189" y="6382"/>
                  </a:cubicBezTo>
                  <a:cubicBezTo>
                    <a:pt x="11619" y="5424"/>
                    <a:pt x="10934" y="4374"/>
                    <a:pt x="10363" y="3438"/>
                  </a:cubicBezTo>
                  <a:cubicBezTo>
                    <a:pt x="9793" y="2662"/>
                    <a:pt x="9336" y="1908"/>
                    <a:pt x="8857" y="1041"/>
                  </a:cubicBezTo>
                  <a:cubicBezTo>
                    <a:pt x="8651" y="858"/>
                    <a:pt x="8469" y="585"/>
                    <a:pt x="8286" y="288"/>
                  </a:cubicBezTo>
                  <a:cubicBezTo>
                    <a:pt x="8153" y="110"/>
                    <a:pt x="7953" y="0"/>
                    <a:pt x="7748" y="0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572125" y="3037525"/>
              <a:ext cx="228275" cy="349250"/>
            </a:xfrm>
            <a:custGeom>
              <a:avLst/>
              <a:gdLst/>
              <a:ahLst/>
              <a:cxnLst/>
              <a:rect l="l" t="t" r="r" b="b"/>
              <a:pathLst>
                <a:path w="9131" h="13970" extrusionOk="0">
                  <a:moveTo>
                    <a:pt x="184" y="0"/>
                  </a:moveTo>
                  <a:cubicBezTo>
                    <a:pt x="92" y="0"/>
                    <a:pt x="1" y="0"/>
                    <a:pt x="1" y="92"/>
                  </a:cubicBezTo>
                  <a:lnTo>
                    <a:pt x="1" y="274"/>
                  </a:lnTo>
                  <a:cubicBezTo>
                    <a:pt x="1" y="388"/>
                    <a:pt x="92" y="480"/>
                    <a:pt x="92" y="480"/>
                  </a:cubicBezTo>
                  <a:cubicBezTo>
                    <a:pt x="663" y="1324"/>
                    <a:pt x="1142" y="2100"/>
                    <a:pt x="1622" y="2854"/>
                  </a:cubicBezTo>
                  <a:cubicBezTo>
                    <a:pt x="1713" y="2945"/>
                    <a:pt x="1804" y="3036"/>
                    <a:pt x="1804" y="3127"/>
                  </a:cubicBezTo>
                  <a:cubicBezTo>
                    <a:pt x="2283" y="3903"/>
                    <a:pt x="2854" y="4657"/>
                    <a:pt x="3333" y="5410"/>
                  </a:cubicBezTo>
                  <a:cubicBezTo>
                    <a:pt x="3813" y="6277"/>
                    <a:pt x="4383" y="7031"/>
                    <a:pt x="4863" y="7807"/>
                  </a:cubicBezTo>
                  <a:cubicBezTo>
                    <a:pt x="4954" y="7898"/>
                    <a:pt x="4954" y="7989"/>
                    <a:pt x="4954" y="7989"/>
                  </a:cubicBezTo>
                  <a:cubicBezTo>
                    <a:pt x="5433" y="8742"/>
                    <a:pt x="6004" y="9610"/>
                    <a:pt x="6460" y="10363"/>
                  </a:cubicBezTo>
                  <a:cubicBezTo>
                    <a:pt x="6940" y="11116"/>
                    <a:pt x="7510" y="11892"/>
                    <a:pt x="7990" y="12737"/>
                  </a:cubicBezTo>
                  <a:cubicBezTo>
                    <a:pt x="8081" y="12828"/>
                    <a:pt x="8172" y="13034"/>
                    <a:pt x="8286" y="13125"/>
                  </a:cubicBezTo>
                  <a:cubicBezTo>
                    <a:pt x="8469" y="13399"/>
                    <a:pt x="8560" y="13696"/>
                    <a:pt x="8743" y="13878"/>
                  </a:cubicBezTo>
                  <a:cubicBezTo>
                    <a:pt x="8857" y="13969"/>
                    <a:pt x="8857" y="13969"/>
                    <a:pt x="8948" y="13969"/>
                  </a:cubicBezTo>
                  <a:cubicBezTo>
                    <a:pt x="9040" y="13969"/>
                    <a:pt x="9040" y="13969"/>
                    <a:pt x="9131" y="13878"/>
                  </a:cubicBezTo>
                  <a:cubicBezTo>
                    <a:pt x="9040" y="13878"/>
                    <a:pt x="9040" y="13787"/>
                    <a:pt x="9040" y="13696"/>
                  </a:cubicBezTo>
                  <a:cubicBezTo>
                    <a:pt x="8948" y="13513"/>
                    <a:pt x="8857" y="13399"/>
                    <a:pt x="8743" y="13216"/>
                  </a:cubicBezTo>
                  <a:cubicBezTo>
                    <a:pt x="8378" y="12646"/>
                    <a:pt x="7990" y="11984"/>
                    <a:pt x="7602" y="11413"/>
                  </a:cubicBezTo>
                  <a:cubicBezTo>
                    <a:pt x="7031" y="10660"/>
                    <a:pt x="6575" y="9792"/>
                    <a:pt x="6004" y="9039"/>
                  </a:cubicBezTo>
                  <a:cubicBezTo>
                    <a:pt x="6004" y="8948"/>
                    <a:pt x="5890" y="8834"/>
                    <a:pt x="5890" y="8834"/>
                  </a:cubicBezTo>
                  <a:cubicBezTo>
                    <a:pt x="5433" y="8081"/>
                    <a:pt x="4954" y="7327"/>
                    <a:pt x="4475" y="6551"/>
                  </a:cubicBezTo>
                  <a:cubicBezTo>
                    <a:pt x="3904" y="5707"/>
                    <a:pt x="3425" y="4839"/>
                    <a:pt x="2854" y="4086"/>
                  </a:cubicBezTo>
                  <a:cubicBezTo>
                    <a:pt x="2854" y="3995"/>
                    <a:pt x="2763" y="3903"/>
                    <a:pt x="2763" y="3903"/>
                  </a:cubicBezTo>
                  <a:lnTo>
                    <a:pt x="1051" y="1324"/>
                  </a:lnTo>
                  <a:cubicBezTo>
                    <a:pt x="868" y="959"/>
                    <a:pt x="663" y="662"/>
                    <a:pt x="480" y="388"/>
                  </a:cubicBezTo>
                  <a:cubicBezTo>
                    <a:pt x="389" y="183"/>
                    <a:pt x="298" y="92"/>
                    <a:pt x="18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103650" y="2534425"/>
              <a:ext cx="782350" cy="1020475"/>
            </a:xfrm>
            <a:custGeom>
              <a:avLst/>
              <a:gdLst/>
              <a:ahLst/>
              <a:cxnLst/>
              <a:rect l="l" t="t" r="r" b="b"/>
              <a:pathLst>
                <a:path w="31294" h="40819" extrusionOk="0">
                  <a:moveTo>
                    <a:pt x="7898" y="906"/>
                  </a:moveTo>
                  <a:lnTo>
                    <a:pt x="30439" y="35419"/>
                  </a:lnTo>
                  <a:lnTo>
                    <a:pt x="30439" y="35419"/>
                  </a:lnTo>
                  <a:lnTo>
                    <a:pt x="23488" y="39914"/>
                  </a:lnTo>
                  <a:lnTo>
                    <a:pt x="959" y="5379"/>
                  </a:lnTo>
                  <a:lnTo>
                    <a:pt x="7898" y="906"/>
                  </a:lnTo>
                  <a:close/>
                  <a:moveTo>
                    <a:pt x="8042" y="1"/>
                  </a:moveTo>
                  <a:cubicBezTo>
                    <a:pt x="7962" y="1"/>
                    <a:pt x="7882" y="23"/>
                    <a:pt x="7807" y="61"/>
                  </a:cubicBezTo>
                  <a:lnTo>
                    <a:pt x="297" y="4991"/>
                  </a:lnTo>
                  <a:cubicBezTo>
                    <a:pt x="92" y="5105"/>
                    <a:pt x="0" y="5379"/>
                    <a:pt x="92" y="5471"/>
                  </a:cubicBezTo>
                  <a:lnTo>
                    <a:pt x="23031" y="40667"/>
                  </a:lnTo>
                  <a:cubicBezTo>
                    <a:pt x="23085" y="40774"/>
                    <a:pt x="23201" y="40818"/>
                    <a:pt x="23329" y="40818"/>
                  </a:cubicBezTo>
                  <a:cubicBezTo>
                    <a:pt x="23420" y="40818"/>
                    <a:pt x="23517" y="40796"/>
                    <a:pt x="23602" y="40758"/>
                  </a:cubicBezTo>
                  <a:lnTo>
                    <a:pt x="31111" y="35805"/>
                  </a:lnTo>
                  <a:cubicBezTo>
                    <a:pt x="31203" y="35805"/>
                    <a:pt x="31294" y="35714"/>
                    <a:pt x="31294" y="35623"/>
                  </a:cubicBezTo>
                  <a:cubicBezTo>
                    <a:pt x="31294" y="35531"/>
                    <a:pt x="31294" y="35440"/>
                    <a:pt x="31203" y="35349"/>
                  </a:cubicBezTo>
                  <a:lnTo>
                    <a:pt x="8377" y="152"/>
                  </a:lnTo>
                  <a:cubicBezTo>
                    <a:pt x="8270" y="45"/>
                    <a:pt x="8155" y="1"/>
                    <a:pt x="80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177250" y="2700525"/>
              <a:ext cx="128425" cy="89000"/>
            </a:xfrm>
            <a:custGeom>
              <a:avLst/>
              <a:gdLst/>
              <a:ahLst/>
              <a:cxnLst/>
              <a:rect l="l" t="t" r="r" b="b"/>
              <a:pathLst>
                <a:path w="5137" h="3560" extrusionOk="0">
                  <a:moveTo>
                    <a:pt x="4706" y="1"/>
                  </a:moveTo>
                  <a:cubicBezTo>
                    <a:pt x="4635" y="1"/>
                    <a:pt x="4557" y="23"/>
                    <a:pt x="4475" y="59"/>
                  </a:cubicBezTo>
                  <a:lnTo>
                    <a:pt x="206" y="2821"/>
                  </a:lnTo>
                  <a:cubicBezTo>
                    <a:pt x="115" y="2912"/>
                    <a:pt x="1" y="3209"/>
                    <a:pt x="115" y="3392"/>
                  </a:cubicBezTo>
                  <a:cubicBezTo>
                    <a:pt x="167" y="3509"/>
                    <a:pt x="279" y="3560"/>
                    <a:pt x="404" y="3560"/>
                  </a:cubicBezTo>
                  <a:cubicBezTo>
                    <a:pt x="498" y="3560"/>
                    <a:pt x="598" y="3532"/>
                    <a:pt x="686" y="3483"/>
                  </a:cubicBezTo>
                  <a:lnTo>
                    <a:pt x="4863" y="744"/>
                  </a:lnTo>
                  <a:cubicBezTo>
                    <a:pt x="5045" y="630"/>
                    <a:pt x="5136" y="356"/>
                    <a:pt x="4954" y="173"/>
                  </a:cubicBezTo>
                  <a:cubicBezTo>
                    <a:pt x="4899" y="50"/>
                    <a:pt x="4811" y="1"/>
                    <a:pt x="470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319925" y="2918375"/>
              <a:ext cx="126125" cy="87525"/>
            </a:xfrm>
            <a:custGeom>
              <a:avLst/>
              <a:gdLst/>
              <a:ahLst/>
              <a:cxnLst/>
              <a:rect l="l" t="t" r="r" b="b"/>
              <a:pathLst>
                <a:path w="5045" h="3501" extrusionOk="0">
                  <a:moveTo>
                    <a:pt x="4621" y="0"/>
                  </a:moveTo>
                  <a:cubicBezTo>
                    <a:pt x="4537" y="0"/>
                    <a:pt x="4451" y="32"/>
                    <a:pt x="4383" y="110"/>
                  </a:cubicBezTo>
                  <a:lnTo>
                    <a:pt x="206" y="2872"/>
                  </a:lnTo>
                  <a:cubicBezTo>
                    <a:pt x="0" y="2963"/>
                    <a:pt x="0" y="3146"/>
                    <a:pt x="114" y="3328"/>
                  </a:cubicBezTo>
                  <a:cubicBezTo>
                    <a:pt x="169" y="3452"/>
                    <a:pt x="257" y="3501"/>
                    <a:pt x="357" y="3501"/>
                  </a:cubicBezTo>
                  <a:cubicBezTo>
                    <a:pt x="425" y="3501"/>
                    <a:pt x="498" y="3479"/>
                    <a:pt x="571" y="3443"/>
                  </a:cubicBezTo>
                  <a:lnTo>
                    <a:pt x="4862" y="681"/>
                  </a:lnTo>
                  <a:cubicBezTo>
                    <a:pt x="5045" y="589"/>
                    <a:pt x="5045" y="384"/>
                    <a:pt x="4953" y="201"/>
                  </a:cubicBezTo>
                  <a:cubicBezTo>
                    <a:pt x="4896" y="88"/>
                    <a:pt x="4760" y="0"/>
                    <a:pt x="462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602950" y="3352700"/>
              <a:ext cx="126125" cy="88075"/>
            </a:xfrm>
            <a:custGeom>
              <a:avLst/>
              <a:gdLst/>
              <a:ahLst/>
              <a:cxnLst/>
              <a:rect l="l" t="t" r="r" b="b"/>
              <a:pathLst>
                <a:path w="5045" h="3523" extrusionOk="0">
                  <a:moveTo>
                    <a:pt x="4597" y="1"/>
                  </a:moveTo>
                  <a:cubicBezTo>
                    <a:pt x="4545" y="1"/>
                    <a:pt x="4501" y="12"/>
                    <a:pt x="4474" y="39"/>
                  </a:cubicBezTo>
                  <a:lnTo>
                    <a:pt x="206" y="2800"/>
                  </a:lnTo>
                  <a:cubicBezTo>
                    <a:pt x="0" y="2983"/>
                    <a:pt x="0" y="3188"/>
                    <a:pt x="92" y="3371"/>
                  </a:cubicBezTo>
                  <a:cubicBezTo>
                    <a:pt x="159" y="3478"/>
                    <a:pt x="280" y="3522"/>
                    <a:pt x="388" y="3522"/>
                  </a:cubicBezTo>
                  <a:cubicBezTo>
                    <a:pt x="464" y="3522"/>
                    <a:pt x="533" y="3500"/>
                    <a:pt x="571" y="3462"/>
                  </a:cubicBezTo>
                  <a:lnTo>
                    <a:pt x="4862" y="701"/>
                  </a:lnTo>
                  <a:cubicBezTo>
                    <a:pt x="5045" y="609"/>
                    <a:pt x="5045" y="335"/>
                    <a:pt x="4954" y="130"/>
                  </a:cubicBezTo>
                  <a:cubicBezTo>
                    <a:pt x="4889" y="65"/>
                    <a:pt x="4722" y="1"/>
                    <a:pt x="45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60300" y="3135875"/>
              <a:ext cx="128400" cy="88025"/>
            </a:xfrm>
            <a:custGeom>
              <a:avLst/>
              <a:gdLst/>
              <a:ahLst/>
              <a:cxnLst/>
              <a:rect l="l" t="t" r="r" b="b"/>
              <a:pathLst>
                <a:path w="5136" h="3521" extrusionOk="0">
                  <a:moveTo>
                    <a:pt x="4709" y="1"/>
                  </a:moveTo>
                  <a:cubicBezTo>
                    <a:pt x="4629" y="1"/>
                    <a:pt x="4550" y="23"/>
                    <a:pt x="4474" y="61"/>
                  </a:cubicBezTo>
                  <a:lnTo>
                    <a:pt x="297" y="2823"/>
                  </a:lnTo>
                  <a:cubicBezTo>
                    <a:pt x="91" y="2914"/>
                    <a:pt x="0" y="3188"/>
                    <a:pt x="91" y="3302"/>
                  </a:cubicBezTo>
                  <a:cubicBezTo>
                    <a:pt x="242" y="3436"/>
                    <a:pt x="380" y="3520"/>
                    <a:pt x="515" y="3520"/>
                  </a:cubicBezTo>
                  <a:cubicBezTo>
                    <a:pt x="564" y="3520"/>
                    <a:pt x="613" y="3509"/>
                    <a:pt x="662" y="3485"/>
                  </a:cubicBezTo>
                  <a:lnTo>
                    <a:pt x="4862" y="723"/>
                  </a:lnTo>
                  <a:cubicBezTo>
                    <a:pt x="5045" y="540"/>
                    <a:pt x="5136" y="335"/>
                    <a:pt x="5045" y="152"/>
                  </a:cubicBezTo>
                  <a:cubicBezTo>
                    <a:pt x="4938" y="45"/>
                    <a:pt x="4823" y="1"/>
                    <a:pt x="470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248575" y="2822650"/>
              <a:ext cx="107325" cy="75425"/>
            </a:xfrm>
            <a:custGeom>
              <a:avLst/>
              <a:gdLst/>
              <a:ahLst/>
              <a:cxnLst/>
              <a:rect l="l" t="t" r="r" b="b"/>
              <a:pathLst>
                <a:path w="4293" h="3017" extrusionOk="0">
                  <a:moveTo>
                    <a:pt x="3777" y="0"/>
                  </a:moveTo>
                  <a:cubicBezTo>
                    <a:pt x="3728" y="0"/>
                    <a:pt x="3679" y="11"/>
                    <a:pt x="3630" y="36"/>
                  </a:cubicBezTo>
                  <a:lnTo>
                    <a:pt x="206" y="2318"/>
                  </a:lnTo>
                  <a:cubicBezTo>
                    <a:pt x="1" y="2410"/>
                    <a:pt x="1" y="2706"/>
                    <a:pt x="115" y="2798"/>
                  </a:cubicBezTo>
                  <a:cubicBezTo>
                    <a:pt x="182" y="2931"/>
                    <a:pt x="347" y="3016"/>
                    <a:pt x="511" y="3016"/>
                  </a:cubicBezTo>
                  <a:cubicBezTo>
                    <a:pt x="571" y="3016"/>
                    <a:pt x="631" y="3005"/>
                    <a:pt x="686" y="2980"/>
                  </a:cubicBezTo>
                  <a:lnTo>
                    <a:pt x="3995" y="698"/>
                  </a:lnTo>
                  <a:cubicBezTo>
                    <a:pt x="4201" y="607"/>
                    <a:pt x="4292" y="310"/>
                    <a:pt x="4201" y="219"/>
                  </a:cubicBezTo>
                  <a:cubicBezTo>
                    <a:pt x="4050" y="85"/>
                    <a:pt x="3912" y="0"/>
                    <a:pt x="377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388950" y="3040600"/>
              <a:ext cx="107325" cy="74350"/>
            </a:xfrm>
            <a:custGeom>
              <a:avLst/>
              <a:gdLst/>
              <a:ahLst/>
              <a:cxnLst/>
              <a:rect l="l" t="t" r="r" b="b"/>
              <a:pathLst>
                <a:path w="4293" h="2974" extrusionOk="0">
                  <a:moveTo>
                    <a:pt x="3944" y="0"/>
                  </a:moveTo>
                  <a:cubicBezTo>
                    <a:pt x="3873" y="0"/>
                    <a:pt x="3797" y="22"/>
                    <a:pt x="3722" y="60"/>
                  </a:cubicBezTo>
                  <a:lnTo>
                    <a:pt x="298" y="2251"/>
                  </a:lnTo>
                  <a:cubicBezTo>
                    <a:pt x="92" y="2343"/>
                    <a:pt x="1" y="2639"/>
                    <a:pt x="206" y="2822"/>
                  </a:cubicBezTo>
                  <a:cubicBezTo>
                    <a:pt x="260" y="2929"/>
                    <a:pt x="345" y="2973"/>
                    <a:pt x="442" y="2973"/>
                  </a:cubicBezTo>
                  <a:cubicBezTo>
                    <a:pt x="512" y="2973"/>
                    <a:pt x="587" y="2951"/>
                    <a:pt x="663" y="2913"/>
                  </a:cubicBezTo>
                  <a:lnTo>
                    <a:pt x="4087" y="722"/>
                  </a:lnTo>
                  <a:cubicBezTo>
                    <a:pt x="4292" y="539"/>
                    <a:pt x="4292" y="357"/>
                    <a:pt x="4201" y="151"/>
                  </a:cubicBezTo>
                  <a:cubicBezTo>
                    <a:pt x="4134" y="44"/>
                    <a:pt x="4044" y="0"/>
                    <a:pt x="394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531625" y="3257425"/>
              <a:ext cx="107300" cy="75175"/>
            </a:xfrm>
            <a:custGeom>
              <a:avLst/>
              <a:gdLst/>
              <a:ahLst/>
              <a:cxnLst/>
              <a:rect l="l" t="t" r="r" b="b"/>
              <a:pathLst>
                <a:path w="4292" h="3007" extrusionOk="0">
                  <a:moveTo>
                    <a:pt x="3803" y="0"/>
                  </a:moveTo>
                  <a:cubicBezTo>
                    <a:pt x="3741" y="0"/>
                    <a:pt x="3682" y="12"/>
                    <a:pt x="3630" y="38"/>
                  </a:cubicBezTo>
                  <a:lnTo>
                    <a:pt x="206" y="2320"/>
                  </a:lnTo>
                  <a:cubicBezTo>
                    <a:pt x="0" y="2434"/>
                    <a:pt x="0" y="2617"/>
                    <a:pt x="92" y="2800"/>
                  </a:cubicBezTo>
                  <a:cubicBezTo>
                    <a:pt x="161" y="2924"/>
                    <a:pt x="289" y="3007"/>
                    <a:pt x="419" y="3007"/>
                  </a:cubicBezTo>
                  <a:cubicBezTo>
                    <a:pt x="504" y="3007"/>
                    <a:pt x="590" y="2972"/>
                    <a:pt x="662" y="2891"/>
                  </a:cubicBezTo>
                  <a:lnTo>
                    <a:pt x="4086" y="723"/>
                  </a:lnTo>
                  <a:cubicBezTo>
                    <a:pt x="4200" y="608"/>
                    <a:pt x="4291" y="334"/>
                    <a:pt x="4200" y="152"/>
                  </a:cubicBezTo>
                  <a:cubicBezTo>
                    <a:pt x="4119" y="70"/>
                    <a:pt x="3956" y="0"/>
                    <a:pt x="380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8797139" y="1435299"/>
            <a:ext cx="193515" cy="1138799"/>
            <a:chOff x="5556975" y="2616400"/>
            <a:chExt cx="149525" cy="879925"/>
          </a:xfrm>
        </p:grpSpPr>
        <p:sp>
          <p:nvSpPr>
            <p:cNvPr id="66" name="Google Shape;66;p2"/>
            <p:cNvSpPr/>
            <p:nvPr/>
          </p:nvSpPr>
          <p:spPr>
            <a:xfrm>
              <a:off x="5602050" y="3051800"/>
              <a:ext cx="12025" cy="356650"/>
            </a:xfrm>
            <a:custGeom>
              <a:avLst/>
              <a:gdLst/>
              <a:ahLst/>
              <a:cxnLst/>
              <a:rect l="l" t="t" r="r" b="b"/>
              <a:pathLst>
                <a:path w="481" h="1426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lnTo>
                    <a:pt x="1" y="662"/>
                  </a:lnTo>
                  <a:lnTo>
                    <a:pt x="1" y="4748"/>
                  </a:lnTo>
                  <a:cubicBezTo>
                    <a:pt x="1" y="7692"/>
                    <a:pt x="92" y="10751"/>
                    <a:pt x="92" y="13695"/>
                  </a:cubicBezTo>
                  <a:lnTo>
                    <a:pt x="92" y="14083"/>
                  </a:lnTo>
                  <a:cubicBezTo>
                    <a:pt x="92" y="14174"/>
                    <a:pt x="183" y="14174"/>
                    <a:pt x="183" y="14266"/>
                  </a:cubicBezTo>
                  <a:cubicBezTo>
                    <a:pt x="298" y="14266"/>
                    <a:pt x="298" y="14266"/>
                    <a:pt x="480" y="14174"/>
                  </a:cubicBezTo>
                  <a:lnTo>
                    <a:pt x="480" y="13786"/>
                  </a:lnTo>
                  <a:lnTo>
                    <a:pt x="480" y="11413"/>
                  </a:lnTo>
                  <a:cubicBezTo>
                    <a:pt x="389" y="7806"/>
                    <a:pt x="389" y="4177"/>
                    <a:pt x="298" y="571"/>
                  </a:cubicBezTo>
                  <a:lnTo>
                    <a:pt x="298" y="183"/>
                  </a:lnTo>
                  <a:cubicBezTo>
                    <a:pt x="298" y="91"/>
                    <a:pt x="183" y="91"/>
                    <a:pt x="18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5626025" y="3221275"/>
              <a:ext cx="9150" cy="158650"/>
            </a:xfrm>
            <a:custGeom>
              <a:avLst/>
              <a:gdLst/>
              <a:ahLst/>
              <a:cxnLst/>
              <a:rect l="l" t="t" r="r" b="b"/>
              <a:pathLst>
                <a:path w="366" h="6346" extrusionOk="0">
                  <a:moveTo>
                    <a:pt x="217" y="0"/>
                  </a:moveTo>
                  <a:cubicBezTo>
                    <a:pt x="183" y="0"/>
                    <a:pt x="137" y="23"/>
                    <a:pt x="92" y="69"/>
                  </a:cubicBezTo>
                  <a:lnTo>
                    <a:pt x="1" y="69"/>
                  </a:lnTo>
                  <a:lnTo>
                    <a:pt x="1" y="639"/>
                  </a:lnTo>
                  <a:lnTo>
                    <a:pt x="1" y="5684"/>
                  </a:lnTo>
                  <a:lnTo>
                    <a:pt x="1" y="6163"/>
                  </a:lnTo>
                  <a:cubicBezTo>
                    <a:pt x="1" y="6163"/>
                    <a:pt x="92" y="6254"/>
                    <a:pt x="92" y="6346"/>
                  </a:cubicBezTo>
                  <a:lnTo>
                    <a:pt x="274" y="6346"/>
                  </a:lnTo>
                  <a:cubicBezTo>
                    <a:pt x="274" y="6254"/>
                    <a:pt x="274" y="6163"/>
                    <a:pt x="366" y="6049"/>
                  </a:cubicBezTo>
                  <a:lnTo>
                    <a:pt x="366" y="5592"/>
                  </a:lnTo>
                  <a:lnTo>
                    <a:pt x="366" y="2442"/>
                  </a:lnTo>
                  <a:lnTo>
                    <a:pt x="366" y="548"/>
                  </a:lnTo>
                  <a:cubicBezTo>
                    <a:pt x="366" y="342"/>
                    <a:pt x="366" y="251"/>
                    <a:pt x="274" y="69"/>
                  </a:cubicBezTo>
                  <a:cubicBezTo>
                    <a:pt x="274" y="23"/>
                    <a:pt x="252" y="0"/>
                    <a:pt x="21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556975" y="2616400"/>
              <a:ext cx="149525" cy="879925"/>
            </a:xfrm>
            <a:custGeom>
              <a:avLst/>
              <a:gdLst/>
              <a:ahLst/>
              <a:cxnLst/>
              <a:rect l="l" t="t" r="r" b="b"/>
              <a:pathLst>
                <a:path w="5981" h="35197" extrusionOk="0">
                  <a:moveTo>
                    <a:pt x="2854" y="776"/>
                  </a:moveTo>
                  <a:lnTo>
                    <a:pt x="5228" y="5524"/>
                  </a:lnTo>
                  <a:lnTo>
                    <a:pt x="5228" y="32252"/>
                  </a:lnTo>
                  <a:cubicBezTo>
                    <a:pt x="5228" y="32823"/>
                    <a:pt x="4954" y="33394"/>
                    <a:pt x="4566" y="33782"/>
                  </a:cubicBezTo>
                  <a:cubicBezTo>
                    <a:pt x="4178" y="34147"/>
                    <a:pt x="3607" y="34444"/>
                    <a:pt x="3036" y="34444"/>
                  </a:cubicBezTo>
                  <a:cubicBezTo>
                    <a:pt x="2375" y="34444"/>
                    <a:pt x="1804" y="34147"/>
                    <a:pt x="1416" y="33782"/>
                  </a:cubicBezTo>
                  <a:cubicBezTo>
                    <a:pt x="1051" y="33394"/>
                    <a:pt x="754" y="32823"/>
                    <a:pt x="754" y="32252"/>
                  </a:cubicBezTo>
                  <a:lnTo>
                    <a:pt x="754" y="5433"/>
                  </a:lnTo>
                  <a:lnTo>
                    <a:pt x="2763" y="776"/>
                  </a:lnTo>
                  <a:close/>
                  <a:moveTo>
                    <a:pt x="2854" y="0"/>
                  </a:moveTo>
                  <a:cubicBezTo>
                    <a:pt x="2671" y="0"/>
                    <a:pt x="2557" y="114"/>
                    <a:pt x="2375" y="114"/>
                  </a:cubicBezTo>
                  <a:cubicBezTo>
                    <a:pt x="2283" y="206"/>
                    <a:pt x="2192" y="388"/>
                    <a:pt x="2101" y="480"/>
                  </a:cubicBezTo>
                  <a:lnTo>
                    <a:pt x="92" y="5136"/>
                  </a:lnTo>
                  <a:cubicBezTo>
                    <a:pt x="1" y="5250"/>
                    <a:pt x="1" y="5250"/>
                    <a:pt x="1" y="5341"/>
                  </a:cubicBezTo>
                  <a:lnTo>
                    <a:pt x="1" y="32252"/>
                  </a:lnTo>
                  <a:cubicBezTo>
                    <a:pt x="1" y="33873"/>
                    <a:pt x="1325" y="35197"/>
                    <a:pt x="3036" y="35197"/>
                  </a:cubicBezTo>
                  <a:cubicBezTo>
                    <a:pt x="4657" y="35197"/>
                    <a:pt x="5981" y="33873"/>
                    <a:pt x="5981" y="32252"/>
                  </a:cubicBezTo>
                  <a:lnTo>
                    <a:pt x="5981" y="5433"/>
                  </a:lnTo>
                  <a:cubicBezTo>
                    <a:pt x="5981" y="5341"/>
                    <a:pt x="5981" y="5250"/>
                    <a:pt x="5890" y="5250"/>
                  </a:cubicBezTo>
                  <a:lnTo>
                    <a:pt x="3516" y="480"/>
                  </a:lnTo>
                  <a:cubicBezTo>
                    <a:pt x="3516" y="297"/>
                    <a:pt x="3333" y="206"/>
                    <a:pt x="3242" y="114"/>
                  </a:cubicBezTo>
                  <a:cubicBezTo>
                    <a:pt x="3128" y="0"/>
                    <a:pt x="2945" y="0"/>
                    <a:pt x="28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61550" y="2740225"/>
              <a:ext cx="140400" cy="35975"/>
            </a:xfrm>
            <a:custGeom>
              <a:avLst/>
              <a:gdLst/>
              <a:ahLst/>
              <a:cxnLst/>
              <a:rect l="l" t="t" r="r" b="b"/>
              <a:pathLst>
                <a:path w="5616" h="1439" extrusionOk="0">
                  <a:moveTo>
                    <a:pt x="388" y="0"/>
                  </a:moveTo>
                  <a:lnTo>
                    <a:pt x="0" y="754"/>
                  </a:lnTo>
                  <a:cubicBezTo>
                    <a:pt x="480" y="959"/>
                    <a:pt x="1438" y="1438"/>
                    <a:pt x="2762" y="1438"/>
                  </a:cubicBezTo>
                  <a:lnTo>
                    <a:pt x="2853" y="1438"/>
                  </a:lnTo>
                  <a:cubicBezTo>
                    <a:pt x="4086" y="1438"/>
                    <a:pt x="5136" y="959"/>
                    <a:pt x="5615" y="754"/>
                  </a:cubicBezTo>
                  <a:lnTo>
                    <a:pt x="5227" y="0"/>
                  </a:lnTo>
                  <a:cubicBezTo>
                    <a:pt x="4862" y="297"/>
                    <a:pt x="3995" y="662"/>
                    <a:pt x="2853" y="662"/>
                  </a:cubicBezTo>
                  <a:lnTo>
                    <a:pt x="2762" y="662"/>
                  </a:lnTo>
                  <a:cubicBezTo>
                    <a:pt x="1621" y="662"/>
                    <a:pt x="776" y="297"/>
                    <a:pt x="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590075" y="2678600"/>
              <a:ext cx="78775" cy="23425"/>
            </a:xfrm>
            <a:custGeom>
              <a:avLst/>
              <a:gdLst/>
              <a:ahLst/>
              <a:cxnLst/>
              <a:rect l="l" t="t" r="r" b="b"/>
              <a:pathLst>
                <a:path w="3151" h="937" extrusionOk="0">
                  <a:moveTo>
                    <a:pt x="297" y="0"/>
                  </a:moveTo>
                  <a:lnTo>
                    <a:pt x="1" y="754"/>
                  </a:lnTo>
                  <a:cubicBezTo>
                    <a:pt x="389" y="845"/>
                    <a:pt x="959" y="936"/>
                    <a:pt x="1621" y="936"/>
                  </a:cubicBezTo>
                  <a:cubicBezTo>
                    <a:pt x="2283" y="936"/>
                    <a:pt x="2762" y="845"/>
                    <a:pt x="3150" y="754"/>
                  </a:cubicBezTo>
                  <a:lnTo>
                    <a:pt x="2854" y="0"/>
                  </a:lnTo>
                  <a:cubicBezTo>
                    <a:pt x="2580" y="92"/>
                    <a:pt x="2192" y="183"/>
                    <a:pt x="1621" y="183"/>
                  </a:cubicBezTo>
                  <a:cubicBezTo>
                    <a:pt x="1051" y="183"/>
                    <a:pt x="571" y="92"/>
                    <a:pt x="2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604350" y="2633525"/>
              <a:ext cx="50225" cy="51950"/>
            </a:xfrm>
            <a:custGeom>
              <a:avLst/>
              <a:gdLst/>
              <a:ahLst/>
              <a:cxnLst/>
              <a:rect l="l" t="t" r="r" b="b"/>
              <a:pathLst>
                <a:path w="2009" h="2078" extrusionOk="0">
                  <a:moveTo>
                    <a:pt x="959" y="0"/>
                  </a:moveTo>
                  <a:cubicBezTo>
                    <a:pt x="868" y="0"/>
                    <a:pt x="868" y="0"/>
                    <a:pt x="776" y="91"/>
                  </a:cubicBezTo>
                  <a:lnTo>
                    <a:pt x="0" y="1986"/>
                  </a:lnTo>
                  <a:cubicBezTo>
                    <a:pt x="297" y="2077"/>
                    <a:pt x="662" y="2077"/>
                    <a:pt x="1050" y="2077"/>
                  </a:cubicBezTo>
                  <a:cubicBezTo>
                    <a:pt x="1438" y="2077"/>
                    <a:pt x="1712" y="2077"/>
                    <a:pt x="2009" y="1986"/>
                  </a:cubicBezTo>
                  <a:lnTo>
                    <a:pt x="1050" y="91"/>
                  </a:lnTo>
                  <a:cubicBezTo>
                    <a:pt x="1050" y="0"/>
                    <a:pt x="959" y="0"/>
                    <a:pt x="95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>
            <a:off x="7135303" y="33285"/>
            <a:ext cx="1028048" cy="581969"/>
            <a:chOff x="6229750" y="1900825"/>
            <a:chExt cx="794350" cy="449675"/>
          </a:xfrm>
        </p:grpSpPr>
        <p:sp>
          <p:nvSpPr>
            <p:cNvPr id="73" name="Google Shape;73;p2"/>
            <p:cNvSpPr/>
            <p:nvPr/>
          </p:nvSpPr>
          <p:spPr>
            <a:xfrm>
              <a:off x="6303375" y="2084000"/>
              <a:ext cx="319000" cy="166650"/>
            </a:xfrm>
            <a:custGeom>
              <a:avLst/>
              <a:gdLst/>
              <a:ahLst/>
              <a:cxnLst/>
              <a:rect l="l" t="t" r="r" b="b"/>
              <a:pathLst>
                <a:path w="12760" h="6666" extrusionOk="0">
                  <a:moveTo>
                    <a:pt x="12554" y="0"/>
                  </a:moveTo>
                  <a:cubicBezTo>
                    <a:pt x="12463" y="92"/>
                    <a:pt x="12280" y="183"/>
                    <a:pt x="12189" y="183"/>
                  </a:cubicBezTo>
                  <a:cubicBezTo>
                    <a:pt x="10934" y="868"/>
                    <a:pt x="9701" y="1438"/>
                    <a:pt x="8468" y="2100"/>
                  </a:cubicBezTo>
                  <a:cubicBezTo>
                    <a:pt x="5798" y="3424"/>
                    <a:pt x="3150" y="4748"/>
                    <a:pt x="480" y="6186"/>
                  </a:cubicBezTo>
                  <a:cubicBezTo>
                    <a:pt x="388" y="6186"/>
                    <a:pt x="297" y="6277"/>
                    <a:pt x="206" y="6369"/>
                  </a:cubicBezTo>
                  <a:cubicBezTo>
                    <a:pt x="91" y="6369"/>
                    <a:pt x="91" y="6460"/>
                    <a:pt x="0" y="6460"/>
                  </a:cubicBezTo>
                  <a:cubicBezTo>
                    <a:pt x="0" y="6574"/>
                    <a:pt x="91" y="6665"/>
                    <a:pt x="206" y="6665"/>
                  </a:cubicBezTo>
                  <a:cubicBezTo>
                    <a:pt x="297" y="6665"/>
                    <a:pt x="480" y="6574"/>
                    <a:pt x="571" y="6460"/>
                  </a:cubicBezTo>
                  <a:cubicBezTo>
                    <a:pt x="1347" y="6186"/>
                    <a:pt x="2009" y="5798"/>
                    <a:pt x="2671" y="5433"/>
                  </a:cubicBezTo>
                  <a:cubicBezTo>
                    <a:pt x="5912" y="3812"/>
                    <a:pt x="9130" y="2192"/>
                    <a:pt x="12280" y="571"/>
                  </a:cubicBezTo>
                  <a:cubicBezTo>
                    <a:pt x="12463" y="480"/>
                    <a:pt x="12554" y="388"/>
                    <a:pt x="12760" y="297"/>
                  </a:cubicBezTo>
                  <a:lnTo>
                    <a:pt x="12760" y="92"/>
                  </a:lnTo>
                  <a:cubicBezTo>
                    <a:pt x="12760" y="0"/>
                    <a:pt x="12645" y="0"/>
                    <a:pt x="125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339325" y="2181575"/>
              <a:ext cx="144950" cy="73625"/>
            </a:xfrm>
            <a:custGeom>
              <a:avLst/>
              <a:gdLst/>
              <a:ahLst/>
              <a:cxnLst/>
              <a:rect l="l" t="t" r="r" b="b"/>
              <a:pathLst>
                <a:path w="5798" h="2945" extrusionOk="0">
                  <a:moveTo>
                    <a:pt x="5615" y="0"/>
                  </a:moveTo>
                  <a:cubicBezTo>
                    <a:pt x="5410" y="0"/>
                    <a:pt x="5227" y="183"/>
                    <a:pt x="5045" y="274"/>
                  </a:cubicBezTo>
                  <a:cubicBezTo>
                    <a:pt x="3515" y="959"/>
                    <a:pt x="2077" y="1712"/>
                    <a:pt x="571" y="2466"/>
                  </a:cubicBezTo>
                  <a:cubicBezTo>
                    <a:pt x="480" y="2557"/>
                    <a:pt x="274" y="2557"/>
                    <a:pt x="183" y="2671"/>
                  </a:cubicBezTo>
                  <a:cubicBezTo>
                    <a:pt x="91" y="2671"/>
                    <a:pt x="91" y="2762"/>
                    <a:pt x="0" y="2854"/>
                  </a:cubicBezTo>
                  <a:cubicBezTo>
                    <a:pt x="91" y="2854"/>
                    <a:pt x="91" y="2945"/>
                    <a:pt x="91" y="2945"/>
                  </a:cubicBezTo>
                  <a:lnTo>
                    <a:pt x="365" y="2945"/>
                  </a:lnTo>
                  <a:cubicBezTo>
                    <a:pt x="480" y="2854"/>
                    <a:pt x="662" y="2762"/>
                    <a:pt x="845" y="2762"/>
                  </a:cubicBezTo>
                  <a:cubicBezTo>
                    <a:pt x="1803" y="2283"/>
                    <a:pt x="2648" y="1804"/>
                    <a:pt x="3607" y="1324"/>
                  </a:cubicBezTo>
                  <a:lnTo>
                    <a:pt x="5318" y="480"/>
                  </a:lnTo>
                  <a:cubicBezTo>
                    <a:pt x="5410" y="480"/>
                    <a:pt x="5615" y="389"/>
                    <a:pt x="5707" y="274"/>
                  </a:cubicBezTo>
                  <a:cubicBezTo>
                    <a:pt x="5798" y="183"/>
                    <a:pt x="5707" y="92"/>
                    <a:pt x="561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229750" y="1900825"/>
              <a:ext cx="794350" cy="449675"/>
            </a:xfrm>
            <a:custGeom>
              <a:avLst/>
              <a:gdLst/>
              <a:ahLst/>
              <a:cxnLst/>
              <a:rect l="l" t="t" r="r" b="b"/>
              <a:pathLst>
                <a:path w="31774" h="17987" extrusionOk="0">
                  <a:moveTo>
                    <a:pt x="30997" y="777"/>
                  </a:moveTo>
                  <a:lnTo>
                    <a:pt x="30997" y="868"/>
                  </a:lnTo>
                  <a:lnTo>
                    <a:pt x="27870" y="5045"/>
                  </a:lnTo>
                  <a:lnTo>
                    <a:pt x="3904" y="16937"/>
                  </a:lnTo>
                  <a:cubicBezTo>
                    <a:pt x="3607" y="17119"/>
                    <a:pt x="3242" y="17211"/>
                    <a:pt x="2945" y="17211"/>
                  </a:cubicBezTo>
                  <a:cubicBezTo>
                    <a:pt x="2101" y="17211"/>
                    <a:pt x="1325" y="16754"/>
                    <a:pt x="959" y="15978"/>
                  </a:cubicBezTo>
                  <a:cubicBezTo>
                    <a:pt x="754" y="15613"/>
                    <a:pt x="754" y="15316"/>
                    <a:pt x="754" y="14928"/>
                  </a:cubicBezTo>
                  <a:cubicBezTo>
                    <a:pt x="754" y="14175"/>
                    <a:pt x="1142" y="13330"/>
                    <a:pt x="2009" y="12942"/>
                  </a:cubicBezTo>
                  <a:lnTo>
                    <a:pt x="25976" y="1050"/>
                  </a:lnTo>
                  <a:lnTo>
                    <a:pt x="30997" y="777"/>
                  </a:lnTo>
                  <a:close/>
                  <a:moveTo>
                    <a:pt x="30906" y="0"/>
                  </a:moveTo>
                  <a:lnTo>
                    <a:pt x="25862" y="297"/>
                  </a:lnTo>
                  <a:lnTo>
                    <a:pt x="25679" y="297"/>
                  </a:lnTo>
                  <a:lnTo>
                    <a:pt x="1621" y="12280"/>
                  </a:lnTo>
                  <a:cubicBezTo>
                    <a:pt x="571" y="12851"/>
                    <a:pt x="1" y="13901"/>
                    <a:pt x="1" y="14928"/>
                  </a:cubicBezTo>
                  <a:cubicBezTo>
                    <a:pt x="1" y="15326"/>
                    <a:pt x="64" y="15724"/>
                    <a:pt x="202" y="16069"/>
                  </a:cubicBezTo>
                  <a:lnTo>
                    <a:pt x="183" y="16069"/>
                  </a:lnTo>
                  <a:cubicBezTo>
                    <a:pt x="183" y="16184"/>
                    <a:pt x="297" y="16275"/>
                    <a:pt x="297" y="16275"/>
                  </a:cubicBezTo>
                  <a:cubicBezTo>
                    <a:pt x="754" y="17325"/>
                    <a:pt x="1804" y="17987"/>
                    <a:pt x="2945" y="17987"/>
                  </a:cubicBezTo>
                  <a:cubicBezTo>
                    <a:pt x="3425" y="17987"/>
                    <a:pt x="3813" y="17781"/>
                    <a:pt x="4292" y="17599"/>
                  </a:cubicBezTo>
                  <a:lnTo>
                    <a:pt x="28258" y="5707"/>
                  </a:lnTo>
                  <a:cubicBezTo>
                    <a:pt x="28350" y="5707"/>
                    <a:pt x="28350" y="5615"/>
                    <a:pt x="28441" y="5615"/>
                  </a:cubicBezTo>
                  <a:lnTo>
                    <a:pt x="31682" y="1347"/>
                  </a:lnTo>
                  <a:cubicBezTo>
                    <a:pt x="31774" y="1142"/>
                    <a:pt x="31774" y="959"/>
                    <a:pt x="31774" y="868"/>
                  </a:cubicBezTo>
                  <a:cubicBezTo>
                    <a:pt x="31774" y="662"/>
                    <a:pt x="31682" y="388"/>
                    <a:pt x="31568" y="297"/>
                  </a:cubicBezTo>
                  <a:cubicBezTo>
                    <a:pt x="31386" y="92"/>
                    <a:pt x="31203" y="0"/>
                    <a:pt x="309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867150" y="1917375"/>
              <a:ext cx="73650" cy="123850"/>
            </a:xfrm>
            <a:custGeom>
              <a:avLst/>
              <a:gdLst/>
              <a:ahLst/>
              <a:cxnLst/>
              <a:rect l="l" t="t" r="r" b="b"/>
              <a:pathLst>
                <a:path w="2946" h="4954" extrusionOk="0">
                  <a:moveTo>
                    <a:pt x="1" y="0"/>
                  </a:moveTo>
                  <a:lnTo>
                    <a:pt x="1" y="115"/>
                  </a:lnTo>
                  <a:cubicBezTo>
                    <a:pt x="1" y="685"/>
                    <a:pt x="92" y="1621"/>
                    <a:pt x="571" y="2762"/>
                  </a:cubicBezTo>
                  <a:cubicBezTo>
                    <a:pt x="1142" y="3904"/>
                    <a:pt x="1986" y="4680"/>
                    <a:pt x="2466" y="4953"/>
                  </a:cubicBezTo>
                  <a:lnTo>
                    <a:pt x="2945" y="4383"/>
                  </a:lnTo>
                  <a:cubicBezTo>
                    <a:pt x="2557" y="4109"/>
                    <a:pt x="1804" y="3424"/>
                    <a:pt x="1233" y="2397"/>
                  </a:cubicBezTo>
                  <a:cubicBezTo>
                    <a:pt x="845" y="1438"/>
                    <a:pt x="754" y="571"/>
                    <a:pt x="754" y="115"/>
                  </a:cubicBezTo>
                  <a:lnTo>
                    <a:pt x="754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933350" y="1912800"/>
              <a:ext cx="47950" cy="71350"/>
            </a:xfrm>
            <a:custGeom>
              <a:avLst/>
              <a:gdLst/>
              <a:ahLst/>
              <a:cxnLst/>
              <a:rect l="l" t="t" r="r" b="b"/>
              <a:pathLst>
                <a:path w="1918" h="2854" extrusionOk="0">
                  <a:moveTo>
                    <a:pt x="776" y="1"/>
                  </a:moveTo>
                  <a:lnTo>
                    <a:pt x="0" y="92"/>
                  </a:lnTo>
                  <a:cubicBezTo>
                    <a:pt x="114" y="480"/>
                    <a:pt x="206" y="1051"/>
                    <a:pt x="571" y="1621"/>
                  </a:cubicBezTo>
                  <a:cubicBezTo>
                    <a:pt x="776" y="2192"/>
                    <a:pt x="1142" y="2580"/>
                    <a:pt x="1438" y="2854"/>
                  </a:cubicBezTo>
                  <a:lnTo>
                    <a:pt x="1918" y="2375"/>
                  </a:lnTo>
                  <a:cubicBezTo>
                    <a:pt x="1712" y="2101"/>
                    <a:pt x="1438" y="1804"/>
                    <a:pt x="1256" y="1325"/>
                  </a:cubicBezTo>
                  <a:cubicBezTo>
                    <a:pt x="959" y="754"/>
                    <a:pt x="868" y="298"/>
                    <a:pt x="7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952750" y="1917375"/>
              <a:ext cx="57075" cy="50250"/>
            </a:xfrm>
            <a:custGeom>
              <a:avLst/>
              <a:gdLst/>
              <a:ahLst/>
              <a:cxnLst/>
              <a:rect l="l" t="t" r="r" b="b"/>
              <a:pathLst>
                <a:path w="2283" h="2010" extrusionOk="0">
                  <a:moveTo>
                    <a:pt x="2077" y="0"/>
                  </a:moveTo>
                  <a:lnTo>
                    <a:pt x="0" y="115"/>
                  </a:lnTo>
                  <a:cubicBezTo>
                    <a:pt x="92" y="480"/>
                    <a:pt x="183" y="868"/>
                    <a:pt x="366" y="1142"/>
                  </a:cubicBezTo>
                  <a:cubicBezTo>
                    <a:pt x="480" y="1438"/>
                    <a:pt x="662" y="1712"/>
                    <a:pt x="845" y="2009"/>
                  </a:cubicBezTo>
                  <a:lnTo>
                    <a:pt x="2192" y="297"/>
                  </a:lnTo>
                  <a:cubicBezTo>
                    <a:pt x="2283" y="206"/>
                    <a:pt x="2192" y="115"/>
                    <a:pt x="2192" y="115"/>
                  </a:cubicBezTo>
                  <a:cubicBezTo>
                    <a:pt x="2192" y="115"/>
                    <a:pt x="2192" y="0"/>
                    <a:pt x="207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2"/>
          <p:cNvGrpSpPr/>
          <p:nvPr/>
        </p:nvGrpSpPr>
        <p:grpSpPr>
          <a:xfrm>
            <a:off x="6790186" y="4234648"/>
            <a:ext cx="618919" cy="804701"/>
            <a:chOff x="5050250" y="3454900"/>
            <a:chExt cx="478225" cy="621775"/>
          </a:xfrm>
        </p:grpSpPr>
        <p:sp>
          <p:nvSpPr>
            <p:cNvPr id="80" name="Google Shape;80;p2"/>
            <p:cNvSpPr/>
            <p:nvPr/>
          </p:nvSpPr>
          <p:spPr>
            <a:xfrm>
              <a:off x="5129000" y="3693750"/>
              <a:ext cx="352100" cy="328425"/>
            </a:xfrm>
            <a:custGeom>
              <a:avLst/>
              <a:gdLst/>
              <a:ahLst/>
              <a:cxnLst/>
              <a:rect l="l" t="t" r="r" b="b"/>
              <a:pathLst>
                <a:path w="14084" h="13137" extrusionOk="0">
                  <a:moveTo>
                    <a:pt x="11025" y="0"/>
                  </a:moveTo>
                  <a:cubicBezTo>
                    <a:pt x="11025" y="92"/>
                    <a:pt x="11025" y="183"/>
                    <a:pt x="10934" y="274"/>
                  </a:cubicBezTo>
                  <a:cubicBezTo>
                    <a:pt x="10843" y="662"/>
                    <a:pt x="10660" y="1050"/>
                    <a:pt x="10363" y="1416"/>
                  </a:cubicBezTo>
                  <a:cubicBezTo>
                    <a:pt x="10181" y="1712"/>
                    <a:pt x="9884" y="2100"/>
                    <a:pt x="9519" y="2374"/>
                  </a:cubicBezTo>
                  <a:cubicBezTo>
                    <a:pt x="8743" y="3127"/>
                    <a:pt x="7807" y="3698"/>
                    <a:pt x="6848" y="4177"/>
                  </a:cubicBezTo>
                  <a:cubicBezTo>
                    <a:pt x="6369" y="4474"/>
                    <a:pt x="5798" y="4748"/>
                    <a:pt x="5319" y="5045"/>
                  </a:cubicBezTo>
                  <a:cubicBezTo>
                    <a:pt x="5136" y="5136"/>
                    <a:pt x="4954" y="5227"/>
                    <a:pt x="4748" y="5319"/>
                  </a:cubicBezTo>
                  <a:lnTo>
                    <a:pt x="4748" y="4954"/>
                  </a:lnTo>
                  <a:cubicBezTo>
                    <a:pt x="4840" y="4474"/>
                    <a:pt x="4474" y="3904"/>
                    <a:pt x="3995" y="3812"/>
                  </a:cubicBezTo>
                  <a:cubicBezTo>
                    <a:pt x="3853" y="3737"/>
                    <a:pt x="3713" y="3701"/>
                    <a:pt x="3575" y="3701"/>
                  </a:cubicBezTo>
                  <a:cubicBezTo>
                    <a:pt x="3336" y="3701"/>
                    <a:pt x="3100" y="3807"/>
                    <a:pt x="2854" y="3995"/>
                  </a:cubicBezTo>
                  <a:cubicBezTo>
                    <a:pt x="2192" y="4565"/>
                    <a:pt x="2375" y="5615"/>
                    <a:pt x="3128" y="5981"/>
                  </a:cubicBezTo>
                  <a:cubicBezTo>
                    <a:pt x="3242" y="5981"/>
                    <a:pt x="3242" y="6095"/>
                    <a:pt x="3333" y="6095"/>
                  </a:cubicBezTo>
                  <a:cubicBezTo>
                    <a:pt x="3036" y="6369"/>
                    <a:pt x="2671" y="6665"/>
                    <a:pt x="2375" y="6848"/>
                  </a:cubicBezTo>
                  <a:cubicBezTo>
                    <a:pt x="2101" y="7236"/>
                    <a:pt x="1804" y="7510"/>
                    <a:pt x="1530" y="7898"/>
                  </a:cubicBezTo>
                  <a:lnTo>
                    <a:pt x="1325" y="7898"/>
                  </a:lnTo>
                  <a:cubicBezTo>
                    <a:pt x="1142" y="7989"/>
                    <a:pt x="1051" y="8081"/>
                    <a:pt x="845" y="8081"/>
                  </a:cubicBezTo>
                  <a:cubicBezTo>
                    <a:pt x="275" y="8560"/>
                    <a:pt x="1" y="9404"/>
                    <a:pt x="389" y="10180"/>
                  </a:cubicBezTo>
                  <a:cubicBezTo>
                    <a:pt x="571" y="10454"/>
                    <a:pt x="754" y="10660"/>
                    <a:pt x="1051" y="10842"/>
                  </a:cubicBezTo>
                  <a:cubicBezTo>
                    <a:pt x="2516" y="12379"/>
                    <a:pt x="4269" y="13136"/>
                    <a:pt x="6224" y="13136"/>
                  </a:cubicBezTo>
                  <a:cubicBezTo>
                    <a:pt x="6796" y="13136"/>
                    <a:pt x="7385" y="13072"/>
                    <a:pt x="7990" y="12942"/>
                  </a:cubicBezTo>
                  <a:cubicBezTo>
                    <a:pt x="9793" y="12554"/>
                    <a:pt x="11231" y="11596"/>
                    <a:pt x="12258" y="10180"/>
                  </a:cubicBezTo>
                  <a:cubicBezTo>
                    <a:pt x="13605" y="8263"/>
                    <a:pt x="14084" y="6186"/>
                    <a:pt x="13513" y="3904"/>
                  </a:cubicBezTo>
                  <a:cubicBezTo>
                    <a:pt x="13217" y="2466"/>
                    <a:pt x="12463" y="1233"/>
                    <a:pt x="11322" y="183"/>
                  </a:cubicBezTo>
                  <a:cubicBezTo>
                    <a:pt x="11231" y="92"/>
                    <a:pt x="11231" y="0"/>
                    <a:pt x="11025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133575" y="3834950"/>
              <a:ext cx="45100" cy="41075"/>
            </a:xfrm>
            <a:custGeom>
              <a:avLst/>
              <a:gdLst/>
              <a:ahLst/>
              <a:cxnLst/>
              <a:rect l="l" t="t" r="r" b="b"/>
              <a:pathLst>
                <a:path w="1804" h="1643" extrusionOk="0">
                  <a:moveTo>
                    <a:pt x="971" y="1"/>
                  </a:moveTo>
                  <a:cubicBezTo>
                    <a:pt x="871" y="1"/>
                    <a:pt x="767" y="19"/>
                    <a:pt x="662" y="59"/>
                  </a:cubicBezTo>
                  <a:cubicBezTo>
                    <a:pt x="297" y="150"/>
                    <a:pt x="0" y="629"/>
                    <a:pt x="206" y="1017"/>
                  </a:cubicBezTo>
                  <a:cubicBezTo>
                    <a:pt x="278" y="1381"/>
                    <a:pt x="597" y="1643"/>
                    <a:pt x="954" y="1643"/>
                  </a:cubicBezTo>
                  <a:cubicBezTo>
                    <a:pt x="1045" y="1643"/>
                    <a:pt x="1140" y="1625"/>
                    <a:pt x="1233" y="1588"/>
                  </a:cubicBezTo>
                  <a:cubicBezTo>
                    <a:pt x="1621" y="1474"/>
                    <a:pt x="1804" y="1017"/>
                    <a:pt x="1712" y="538"/>
                  </a:cubicBezTo>
                  <a:cubicBezTo>
                    <a:pt x="1641" y="235"/>
                    <a:pt x="1332" y="1"/>
                    <a:pt x="971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5354975" y="3703450"/>
              <a:ext cx="83350" cy="177500"/>
            </a:xfrm>
            <a:custGeom>
              <a:avLst/>
              <a:gdLst/>
              <a:ahLst/>
              <a:cxnLst/>
              <a:rect l="l" t="t" r="r" b="b"/>
              <a:pathLst>
                <a:path w="3334" h="7100" extrusionOk="0">
                  <a:moveTo>
                    <a:pt x="183" y="0"/>
                  </a:moveTo>
                  <a:cubicBezTo>
                    <a:pt x="92" y="92"/>
                    <a:pt x="1" y="183"/>
                    <a:pt x="92" y="274"/>
                  </a:cubicBezTo>
                  <a:cubicBezTo>
                    <a:pt x="366" y="457"/>
                    <a:pt x="662" y="754"/>
                    <a:pt x="936" y="936"/>
                  </a:cubicBezTo>
                  <a:cubicBezTo>
                    <a:pt x="1233" y="1233"/>
                    <a:pt x="1416" y="1507"/>
                    <a:pt x="1712" y="1804"/>
                  </a:cubicBezTo>
                  <a:cubicBezTo>
                    <a:pt x="1895" y="2078"/>
                    <a:pt x="2078" y="2374"/>
                    <a:pt x="2283" y="2739"/>
                  </a:cubicBezTo>
                  <a:cubicBezTo>
                    <a:pt x="2374" y="3036"/>
                    <a:pt x="2557" y="3424"/>
                    <a:pt x="2648" y="3698"/>
                  </a:cubicBezTo>
                  <a:cubicBezTo>
                    <a:pt x="2762" y="4086"/>
                    <a:pt x="2762" y="4451"/>
                    <a:pt x="2854" y="4839"/>
                  </a:cubicBezTo>
                  <a:cubicBezTo>
                    <a:pt x="2945" y="5136"/>
                    <a:pt x="2945" y="5501"/>
                    <a:pt x="2854" y="5889"/>
                  </a:cubicBezTo>
                  <a:cubicBezTo>
                    <a:pt x="2854" y="6277"/>
                    <a:pt x="2762" y="6643"/>
                    <a:pt x="2762" y="7031"/>
                  </a:cubicBezTo>
                  <a:cubicBezTo>
                    <a:pt x="2808" y="7076"/>
                    <a:pt x="2831" y="7099"/>
                    <a:pt x="2865" y="7099"/>
                  </a:cubicBezTo>
                  <a:cubicBezTo>
                    <a:pt x="2899" y="7099"/>
                    <a:pt x="2945" y="7076"/>
                    <a:pt x="3036" y="7031"/>
                  </a:cubicBezTo>
                  <a:cubicBezTo>
                    <a:pt x="3036" y="6939"/>
                    <a:pt x="3128" y="6848"/>
                    <a:pt x="3128" y="6734"/>
                  </a:cubicBezTo>
                  <a:cubicBezTo>
                    <a:pt x="3219" y="6369"/>
                    <a:pt x="3333" y="5889"/>
                    <a:pt x="3333" y="5501"/>
                  </a:cubicBezTo>
                  <a:cubicBezTo>
                    <a:pt x="3219" y="3789"/>
                    <a:pt x="2648" y="2283"/>
                    <a:pt x="1507" y="1028"/>
                  </a:cubicBezTo>
                  <a:cubicBezTo>
                    <a:pt x="1233" y="662"/>
                    <a:pt x="845" y="366"/>
                    <a:pt x="480" y="183"/>
                  </a:cubicBezTo>
                  <a:cubicBezTo>
                    <a:pt x="366" y="92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388075" y="3834700"/>
              <a:ext cx="26275" cy="78575"/>
            </a:xfrm>
            <a:custGeom>
              <a:avLst/>
              <a:gdLst/>
              <a:ahLst/>
              <a:cxnLst/>
              <a:rect l="l" t="t" r="r" b="b"/>
              <a:pathLst>
                <a:path w="1051" h="3143" extrusionOk="0">
                  <a:moveTo>
                    <a:pt x="811" y="0"/>
                  </a:moveTo>
                  <a:cubicBezTo>
                    <a:pt x="759" y="0"/>
                    <a:pt x="708" y="23"/>
                    <a:pt x="662" y="69"/>
                  </a:cubicBezTo>
                  <a:lnTo>
                    <a:pt x="662" y="343"/>
                  </a:lnTo>
                  <a:cubicBezTo>
                    <a:pt x="662" y="1119"/>
                    <a:pt x="480" y="1963"/>
                    <a:pt x="92" y="2625"/>
                  </a:cubicBezTo>
                  <a:cubicBezTo>
                    <a:pt x="92" y="2739"/>
                    <a:pt x="0" y="2831"/>
                    <a:pt x="0" y="2922"/>
                  </a:cubicBezTo>
                  <a:lnTo>
                    <a:pt x="0" y="3013"/>
                  </a:lnTo>
                  <a:cubicBezTo>
                    <a:pt x="0" y="3078"/>
                    <a:pt x="46" y="3142"/>
                    <a:pt x="105" y="3142"/>
                  </a:cubicBezTo>
                  <a:cubicBezTo>
                    <a:pt x="130" y="3142"/>
                    <a:pt x="156" y="3131"/>
                    <a:pt x="183" y="3105"/>
                  </a:cubicBezTo>
                  <a:cubicBezTo>
                    <a:pt x="297" y="3013"/>
                    <a:pt x="388" y="3013"/>
                    <a:pt x="388" y="2922"/>
                  </a:cubicBezTo>
                  <a:cubicBezTo>
                    <a:pt x="868" y="2055"/>
                    <a:pt x="1050" y="1119"/>
                    <a:pt x="959" y="160"/>
                  </a:cubicBezTo>
                  <a:lnTo>
                    <a:pt x="959" y="69"/>
                  </a:lnTo>
                  <a:cubicBezTo>
                    <a:pt x="913" y="23"/>
                    <a:pt x="862" y="0"/>
                    <a:pt x="81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50250" y="3458075"/>
              <a:ext cx="478225" cy="618600"/>
            </a:xfrm>
            <a:custGeom>
              <a:avLst/>
              <a:gdLst/>
              <a:ahLst/>
              <a:cxnLst/>
              <a:rect l="l" t="t" r="r" b="b"/>
              <a:pathLst>
                <a:path w="19129" h="24744" extrusionOk="0">
                  <a:moveTo>
                    <a:pt x="6666" y="1051"/>
                  </a:moveTo>
                  <a:lnTo>
                    <a:pt x="8469" y="6004"/>
                  </a:lnTo>
                  <a:lnTo>
                    <a:pt x="8560" y="6278"/>
                  </a:lnTo>
                  <a:lnTo>
                    <a:pt x="8674" y="6483"/>
                  </a:lnTo>
                  <a:lnTo>
                    <a:pt x="9610" y="6483"/>
                  </a:lnTo>
                  <a:cubicBezTo>
                    <a:pt x="13125" y="6483"/>
                    <a:pt x="16458" y="8674"/>
                    <a:pt x="17805" y="12189"/>
                  </a:cubicBezTo>
                  <a:cubicBezTo>
                    <a:pt x="18170" y="13239"/>
                    <a:pt x="18375" y="14175"/>
                    <a:pt x="18375" y="15225"/>
                  </a:cubicBezTo>
                  <a:cubicBezTo>
                    <a:pt x="18375" y="18740"/>
                    <a:pt x="16184" y="22164"/>
                    <a:pt x="12555" y="23396"/>
                  </a:cubicBezTo>
                  <a:cubicBezTo>
                    <a:pt x="11619" y="23785"/>
                    <a:pt x="10569" y="23967"/>
                    <a:pt x="9610" y="23967"/>
                  </a:cubicBezTo>
                  <a:cubicBezTo>
                    <a:pt x="6004" y="23967"/>
                    <a:pt x="2671" y="21799"/>
                    <a:pt x="1348" y="18261"/>
                  </a:cubicBezTo>
                  <a:cubicBezTo>
                    <a:pt x="959" y="17234"/>
                    <a:pt x="777" y="16184"/>
                    <a:pt x="777" y="15225"/>
                  </a:cubicBezTo>
                  <a:cubicBezTo>
                    <a:pt x="777" y="12463"/>
                    <a:pt x="2101" y="9815"/>
                    <a:pt x="4383" y="8195"/>
                  </a:cubicBezTo>
                  <a:lnTo>
                    <a:pt x="4566" y="7989"/>
                  </a:lnTo>
                  <a:lnTo>
                    <a:pt x="4475" y="7533"/>
                  </a:lnTo>
                  <a:lnTo>
                    <a:pt x="2580" y="2489"/>
                  </a:lnTo>
                  <a:lnTo>
                    <a:pt x="6666" y="1051"/>
                  </a:lnTo>
                  <a:close/>
                  <a:moveTo>
                    <a:pt x="7054" y="1"/>
                  </a:moveTo>
                  <a:lnTo>
                    <a:pt x="1621" y="2009"/>
                  </a:lnTo>
                  <a:lnTo>
                    <a:pt x="3683" y="7700"/>
                  </a:lnTo>
                  <a:lnTo>
                    <a:pt x="3683" y="7700"/>
                  </a:lnTo>
                  <a:cubicBezTo>
                    <a:pt x="1353" y="9509"/>
                    <a:pt x="1" y="12281"/>
                    <a:pt x="1" y="15225"/>
                  </a:cubicBezTo>
                  <a:cubicBezTo>
                    <a:pt x="1" y="16275"/>
                    <a:pt x="206" y="17416"/>
                    <a:pt x="686" y="18558"/>
                  </a:cubicBezTo>
                  <a:cubicBezTo>
                    <a:pt x="2101" y="22369"/>
                    <a:pt x="5707" y="24743"/>
                    <a:pt x="9610" y="24743"/>
                  </a:cubicBezTo>
                  <a:cubicBezTo>
                    <a:pt x="10660" y="24743"/>
                    <a:pt x="11801" y="24538"/>
                    <a:pt x="12851" y="24173"/>
                  </a:cubicBezTo>
                  <a:cubicBezTo>
                    <a:pt x="16755" y="22735"/>
                    <a:pt x="19128" y="19128"/>
                    <a:pt x="19128" y="15225"/>
                  </a:cubicBezTo>
                  <a:cubicBezTo>
                    <a:pt x="19128" y="14084"/>
                    <a:pt x="18946" y="13034"/>
                    <a:pt x="18558" y="11893"/>
                  </a:cubicBezTo>
                  <a:cubicBezTo>
                    <a:pt x="17120" y="8104"/>
                    <a:pt x="13422" y="5707"/>
                    <a:pt x="9610" y="5707"/>
                  </a:cubicBezTo>
                  <a:lnTo>
                    <a:pt x="9131" y="5707"/>
                  </a:lnTo>
                  <a:lnTo>
                    <a:pt x="7054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074225" y="3454900"/>
              <a:ext cx="175775" cy="75675"/>
            </a:xfrm>
            <a:custGeom>
              <a:avLst/>
              <a:gdLst/>
              <a:ahLst/>
              <a:cxnLst/>
              <a:rect l="l" t="t" r="r" b="b"/>
              <a:pathLst>
                <a:path w="7031" h="3027" extrusionOk="0">
                  <a:moveTo>
                    <a:pt x="6616" y="1"/>
                  </a:moveTo>
                  <a:cubicBezTo>
                    <a:pt x="6566" y="1"/>
                    <a:pt x="6514" y="12"/>
                    <a:pt x="6460" y="36"/>
                  </a:cubicBezTo>
                  <a:lnTo>
                    <a:pt x="297" y="2319"/>
                  </a:lnTo>
                  <a:cubicBezTo>
                    <a:pt x="92" y="2319"/>
                    <a:pt x="0" y="2616"/>
                    <a:pt x="92" y="2798"/>
                  </a:cubicBezTo>
                  <a:cubicBezTo>
                    <a:pt x="158" y="2930"/>
                    <a:pt x="284" y="3026"/>
                    <a:pt x="417" y="3026"/>
                  </a:cubicBezTo>
                  <a:cubicBezTo>
                    <a:pt x="468" y="3026"/>
                    <a:pt x="521" y="3012"/>
                    <a:pt x="571" y="2981"/>
                  </a:cubicBezTo>
                  <a:lnTo>
                    <a:pt x="6757" y="698"/>
                  </a:lnTo>
                  <a:cubicBezTo>
                    <a:pt x="6939" y="607"/>
                    <a:pt x="7031" y="424"/>
                    <a:pt x="6939" y="242"/>
                  </a:cubicBezTo>
                  <a:cubicBezTo>
                    <a:pt x="6872" y="90"/>
                    <a:pt x="6755" y="1"/>
                    <a:pt x="661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2"/>
          <p:cNvGrpSpPr/>
          <p:nvPr/>
        </p:nvGrpSpPr>
        <p:grpSpPr>
          <a:xfrm rot="-1370779">
            <a:off x="7749208" y="951644"/>
            <a:ext cx="805790" cy="717135"/>
            <a:chOff x="4370625" y="3149375"/>
            <a:chExt cx="622600" cy="554100"/>
          </a:xfrm>
        </p:grpSpPr>
        <p:sp>
          <p:nvSpPr>
            <p:cNvPr id="87" name="Google Shape;87;p2"/>
            <p:cNvSpPr/>
            <p:nvPr/>
          </p:nvSpPr>
          <p:spPr>
            <a:xfrm>
              <a:off x="4458500" y="3586475"/>
              <a:ext cx="30850" cy="38250"/>
            </a:xfrm>
            <a:custGeom>
              <a:avLst/>
              <a:gdLst/>
              <a:ahLst/>
              <a:cxnLst/>
              <a:rect l="l" t="t" r="r" b="b"/>
              <a:pathLst>
                <a:path w="1234" h="1530" extrusionOk="0">
                  <a:moveTo>
                    <a:pt x="184" y="0"/>
                  </a:moveTo>
                  <a:cubicBezTo>
                    <a:pt x="184" y="0"/>
                    <a:pt x="92" y="0"/>
                    <a:pt x="92" y="114"/>
                  </a:cubicBezTo>
                  <a:cubicBezTo>
                    <a:pt x="1" y="114"/>
                    <a:pt x="1" y="206"/>
                    <a:pt x="1" y="206"/>
                  </a:cubicBezTo>
                  <a:cubicBezTo>
                    <a:pt x="92" y="297"/>
                    <a:pt x="92" y="297"/>
                    <a:pt x="184" y="297"/>
                  </a:cubicBezTo>
                  <a:cubicBezTo>
                    <a:pt x="572" y="571"/>
                    <a:pt x="754" y="868"/>
                    <a:pt x="846" y="1256"/>
                  </a:cubicBezTo>
                  <a:lnTo>
                    <a:pt x="846" y="1530"/>
                  </a:lnTo>
                  <a:lnTo>
                    <a:pt x="960" y="1530"/>
                  </a:lnTo>
                  <a:cubicBezTo>
                    <a:pt x="1142" y="1530"/>
                    <a:pt x="1234" y="1438"/>
                    <a:pt x="1142" y="1347"/>
                  </a:cubicBezTo>
                  <a:cubicBezTo>
                    <a:pt x="1142" y="776"/>
                    <a:pt x="846" y="388"/>
                    <a:pt x="389" y="114"/>
                  </a:cubicBezTo>
                  <a:cubicBezTo>
                    <a:pt x="389" y="0"/>
                    <a:pt x="275" y="0"/>
                    <a:pt x="18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4370625" y="3543675"/>
              <a:ext cx="161525" cy="159800"/>
            </a:xfrm>
            <a:custGeom>
              <a:avLst/>
              <a:gdLst/>
              <a:ahLst/>
              <a:cxnLst/>
              <a:rect l="l" t="t" r="r" b="b"/>
              <a:pathLst>
                <a:path w="6461" h="6392" extrusionOk="0">
                  <a:moveTo>
                    <a:pt x="3219" y="776"/>
                  </a:moveTo>
                  <a:cubicBezTo>
                    <a:pt x="4361" y="776"/>
                    <a:pt x="5410" y="1621"/>
                    <a:pt x="5616" y="2762"/>
                  </a:cubicBezTo>
                  <a:cubicBezTo>
                    <a:pt x="5616" y="2968"/>
                    <a:pt x="5707" y="3059"/>
                    <a:pt x="5707" y="3242"/>
                  </a:cubicBezTo>
                  <a:cubicBezTo>
                    <a:pt x="5707" y="4383"/>
                    <a:pt x="4840" y="5433"/>
                    <a:pt x="3607" y="5615"/>
                  </a:cubicBezTo>
                  <a:lnTo>
                    <a:pt x="3219" y="5615"/>
                  </a:lnTo>
                  <a:cubicBezTo>
                    <a:pt x="2078" y="5615"/>
                    <a:pt x="1051" y="4771"/>
                    <a:pt x="845" y="3630"/>
                  </a:cubicBezTo>
                  <a:cubicBezTo>
                    <a:pt x="845" y="3424"/>
                    <a:pt x="754" y="3333"/>
                    <a:pt x="754" y="3150"/>
                  </a:cubicBezTo>
                  <a:cubicBezTo>
                    <a:pt x="754" y="2009"/>
                    <a:pt x="1621" y="959"/>
                    <a:pt x="2854" y="776"/>
                  </a:cubicBezTo>
                  <a:close/>
                  <a:moveTo>
                    <a:pt x="2763" y="0"/>
                  </a:moveTo>
                  <a:cubicBezTo>
                    <a:pt x="1142" y="297"/>
                    <a:pt x="1" y="1621"/>
                    <a:pt x="1" y="3150"/>
                  </a:cubicBezTo>
                  <a:cubicBezTo>
                    <a:pt x="1" y="3333"/>
                    <a:pt x="92" y="3538"/>
                    <a:pt x="92" y="3721"/>
                  </a:cubicBezTo>
                  <a:cubicBezTo>
                    <a:pt x="366" y="5250"/>
                    <a:pt x="1713" y="6391"/>
                    <a:pt x="3219" y="6391"/>
                  </a:cubicBezTo>
                  <a:lnTo>
                    <a:pt x="3699" y="6391"/>
                  </a:lnTo>
                  <a:cubicBezTo>
                    <a:pt x="5319" y="6095"/>
                    <a:pt x="6460" y="4771"/>
                    <a:pt x="6460" y="3242"/>
                  </a:cubicBezTo>
                  <a:cubicBezTo>
                    <a:pt x="6460" y="3059"/>
                    <a:pt x="6369" y="2854"/>
                    <a:pt x="6369" y="2671"/>
                  </a:cubicBezTo>
                  <a:cubicBezTo>
                    <a:pt x="6072" y="1142"/>
                    <a:pt x="4749" y="0"/>
                    <a:pt x="321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924725" y="3192175"/>
              <a:ext cx="28550" cy="37675"/>
            </a:xfrm>
            <a:custGeom>
              <a:avLst/>
              <a:gdLst/>
              <a:ahLst/>
              <a:cxnLst/>
              <a:rect l="l" t="t" r="r" b="b"/>
              <a:pathLst>
                <a:path w="1142" h="1507" extrusionOk="0">
                  <a:moveTo>
                    <a:pt x="92" y="0"/>
                  </a:moveTo>
                  <a:cubicBezTo>
                    <a:pt x="0" y="91"/>
                    <a:pt x="0" y="91"/>
                    <a:pt x="0" y="183"/>
                  </a:cubicBezTo>
                  <a:cubicBezTo>
                    <a:pt x="92" y="183"/>
                    <a:pt x="92" y="274"/>
                    <a:pt x="183" y="274"/>
                  </a:cubicBezTo>
                  <a:cubicBezTo>
                    <a:pt x="571" y="479"/>
                    <a:pt x="753" y="845"/>
                    <a:pt x="753" y="1233"/>
                  </a:cubicBezTo>
                  <a:cubicBezTo>
                    <a:pt x="845" y="1324"/>
                    <a:pt x="845" y="1415"/>
                    <a:pt x="845" y="1415"/>
                  </a:cubicBezTo>
                  <a:lnTo>
                    <a:pt x="936" y="1506"/>
                  </a:lnTo>
                  <a:cubicBezTo>
                    <a:pt x="1142" y="1506"/>
                    <a:pt x="1142" y="1415"/>
                    <a:pt x="1142" y="1324"/>
                  </a:cubicBezTo>
                  <a:cubicBezTo>
                    <a:pt x="1142" y="753"/>
                    <a:pt x="845" y="274"/>
                    <a:pt x="36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834000" y="3149375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241" y="753"/>
                  </a:moveTo>
                  <a:cubicBezTo>
                    <a:pt x="4382" y="753"/>
                    <a:pt x="5432" y="1621"/>
                    <a:pt x="5615" y="2762"/>
                  </a:cubicBezTo>
                  <a:lnTo>
                    <a:pt x="5615" y="3127"/>
                  </a:lnTo>
                  <a:cubicBezTo>
                    <a:pt x="5615" y="4360"/>
                    <a:pt x="4771" y="5318"/>
                    <a:pt x="3629" y="5501"/>
                  </a:cubicBezTo>
                  <a:cubicBezTo>
                    <a:pt x="3424" y="5615"/>
                    <a:pt x="3333" y="5615"/>
                    <a:pt x="3241" y="5615"/>
                  </a:cubicBezTo>
                  <a:cubicBezTo>
                    <a:pt x="2009" y="5615"/>
                    <a:pt x="959" y="4748"/>
                    <a:pt x="776" y="3515"/>
                  </a:cubicBezTo>
                  <a:lnTo>
                    <a:pt x="776" y="3127"/>
                  </a:lnTo>
                  <a:cubicBezTo>
                    <a:pt x="776" y="1986"/>
                    <a:pt x="1621" y="936"/>
                    <a:pt x="2853" y="753"/>
                  </a:cubicBezTo>
                  <a:close/>
                  <a:moveTo>
                    <a:pt x="2671" y="0"/>
                  </a:moveTo>
                  <a:cubicBezTo>
                    <a:pt x="1141" y="274"/>
                    <a:pt x="0" y="1621"/>
                    <a:pt x="0" y="3127"/>
                  </a:cubicBezTo>
                  <a:cubicBezTo>
                    <a:pt x="0" y="3333"/>
                    <a:pt x="0" y="3515"/>
                    <a:pt x="91" y="3698"/>
                  </a:cubicBezTo>
                  <a:cubicBezTo>
                    <a:pt x="297" y="5227"/>
                    <a:pt x="1621" y="6368"/>
                    <a:pt x="3241" y="6368"/>
                  </a:cubicBezTo>
                  <a:cubicBezTo>
                    <a:pt x="3333" y="6368"/>
                    <a:pt x="3515" y="6368"/>
                    <a:pt x="3721" y="6277"/>
                  </a:cubicBezTo>
                  <a:cubicBezTo>
                    <a:pt x="5341" y="6072"/>
                    <a:pt x="6368" y="4656"/>
                    <a:pt x="6368" y="3127"/>
                  </a:cubicBezTo>
                  <a:lnTo>
                    <a:pt x="6368" y="2648"/>
                  </a:lnTo>
                  <a:cubicBezTo>
                    <a:pt x="6094" y="1050"/>
                    <a:pt x="4771" y="0"/>
                    <a:pt x="32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4807750" y="3289750"/>
              <a:ext cx="97600" cy="214000"/>
            </a:xfrm>
            <a:custGeom>
              <a:avLst/>
              <a:gdLst/>
              <a:ahLst/>
              <a:cxnLst/>
              <a:rect l="l" t="t" r="r" b="b"/>
              <a:pathLst>
                <a:path w="3904" h="8560" extrusionOk="0">
                  <a:moveTo>
                    <a:pt x="3241" y="0"/>
                  </a:moveTo>
                  <a:lnTo>
                    <a:pt x="0" y="8354"/>
                  </a:lnTo>
                  <a:lnTo>
                    <a:pt x="776" y="8560"/>
                  </a:lnTo>
                  <a:lnTo>
                    <a:pt x="3903" y="274"/>
                  </a:lnTo>
                  <a:lnTo>
                    <a:pt x="3241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520150" y="3598450"/>
              <a:ext cx="138100" cy="30850"/>
            </a:xfrm>
            <a:custGeom>
              <a:avLst/>
              <a:gdLst/>
              <a:ahLst/>
              <a:cxnLst/>
              <a:rect l="l" t="t" r="r" b="b"/>
              <a:pathLst>
                <a:path w="5524" h="1234" extrusionOk="0">
                  <a:moveTo>
                    <a:pt x="5433" y="1"/>
                  </a:moveTo>
                  <a:lnTo>
                    <a:pt x="0" y="480"/>
                  </a:lnTo>
                  <a:lnTo>
                    <a:pt x="91" y="1233"/>
                  </a:lnTo>
                  <a:lnTo>
                    <a:pt x="5524" y="777"/>
                  </a:lnTo>
                  <a:lnTo>
                    <a:pt x="5433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667925" y="3494800"/>
              <a:ext cx="223150" cy="207500"/>
            </a:xfrm>
            <a:custGeom>
              <a:avLst/>
              <a:gdLst/>
              <a:ahLst/>
              <a:cxnLst/>
              <a:rect l="l" t="t" r="r" b="b"/>
              <a:pathLst>
                <a:path w="8926" h="8300" extrusionOk="0">
                  <a:moveTo>
                    <a:pt x="4498" y="1"/>
                  </a:moveTo>
                  <a:cubicBezTo>
                    <a:pt x="4265" y="1"/>
                    <a:pt x="4028" y="20"/>
                    <a:pt x="3790" y="61"/>
                  </a:cubicBezTo>
                  <a:cubicBezTo>
                    <a:pt x="1325" y="449"/>
                    <a:pt x="1" y="2731"/>
                    <a:pt x="366" y="4809"/>
                  </a:cubicBezTo>
                  <a:cubicBezTo>
                    <a:pt x="709" y="7009"/>
                    <a:pt x="2535" y="8299"/>
                    <a:pt x="4405" y="8299"/>
                  </a:cubicBezTo>
                  <a:cubicBezTo>
                    <a:pt x="4649" y="8299"/>
                    <a:pt x="4894" y="8277"/>
                    <a:pt x="5137" y="8232"/>
                  </a:cubicBezTo>
                  <a:cubicBezTo>
                    <a:pt x="7419" y="7867"/>
                    <a:pt x="8926" y="5767"/>
                    <a:pt x="8560" y="3485"/>
                  </a:cubicBezTo>
                  <a:cubicBezTo>
                    <a:pt x="8213" y="1441"/>
                    <a:pt x="6493" y="1"/>
                    <a:pt x="4498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774650" y="3522550"/>
              <a:ext cx="54800" cy="66800"/>
            </a:xfrm>
            <a:custGeom>
              <a:avLst/>
              <a:gdLst/>
              <a:ahLst/>
              <a:cxnLst/>
              <a:rect l="l" t="t" r="r" b="b"/>
              <a:pathLst>
                <a:path w="2192" h="2672" extrusionOk="0">
                  <a:moveTo>
                    <a:pt x="297" y="1"/>
                  </a:moveTo>
                  <a:cubicBezTo>
                    <a:pt x="183" y="1"/>
                    <a:pt x="91" y="1"/>
                    <a:pt x="0" y="183"/>
                  </a:cubicBezTo>
                  <a:lnTo>
                    <a:pt x="0" y="275"/>
                  </a:lnTo>
                  <a:cubicBezTo>
                    <a:pt x="183" y="389"/>
                    <a:pt x="297" y="389"/>
                    <a:pt x="480" y="480"/>
                  </a:cubicBezTo>
                  <a:cubicBezTo>
                    <a:pt x="868" y="571"/>
                    <a:pt x="1141" y="845"/>
                    <a:pt x="1438" y="1142"/>
                  </a:cubicBezTo>
                  <a:cubicBezTo>
                    <a:pt x="1529" y="1416"/>
                    <a:pt x="1621" y="1621"/>
                    <a:pt x="1712" y="1895"/>
                  </a:cubicBezTo>
                  <a:cubicBezTo>
                    <a:pt x="1712" y="2101"/>
                    <a:pt x="1803" y="2192"/>
                    <a:pt x="1803" y="2375"/>
                  </a:cubicBezTo>
                  <a:cubicBezTo>
                    <a:pt x="1803" y="2466"/>
                    <a:pt x="1895" y="2557"/>
                    <a:pt x="1895" y="2557"/>
                  </a:cubicBezTo>
                  <a:cubicBezTo>
                    <a:pt x="2009" y="2671"/>
                    <a:pt x="2009" y="2671"/>
                    <a:pt x="2100" y="2671"/>
                  </a:cubicBezTo>
                  <a:cubicBezTo>
                    <a:pt x="2191" y="2557"/>
                    <a:pt x="2191" y="2557"/>
                    <a:pt x="2191" y="2466"/>
                  </a:cubicBezTo>
                  <a:cubicBezTo>
                    <a:pt x="2191" y="1895"/>
                    <a:pt x="2009" y="1416"/>
                    <a:pt x="1712" y="960"/>
                  </a:cubicBezTo>
                  <a:lnTo>
                    <a:pt x="1141" y="389"/>
                  </a:lnTo>
                  <a:cubicBezTo>
                    <a:pt x="868" y="183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639400" y="3467775"/>
              <a:ext cx="235125" cy="235700"/>
            </a:xfrm>
            <a:custGeom>
              <a:avLst/>
              <a:gdLst/>
              <a:ahLst/>
              <a:cxnLst/>
              <a:rect l="l" t="t" r="r" b="b"/>
              <a:pathLst>
                <a:path w="9405" h="9428" extrusionOk="0">
                  <a:moveTo>
                    <a:pt x="4748" y="754"/>
                  </a:moveTo>
                  <a:cubicBezTo>
                    <a:pt x="6643" y="754"/>
                    <a:pt x="8263" y="2101"/>
                    <a:pt x="8651" y="4086"/>
                  </a:cubicBezTo>
                  <a:lnTo>
                    <a:pt x="8651" y="4748"/>
                  </a:lnTo>
                  <a:cubicBezTo>
                    <a:pt x="8651" y="6666"/>
                    <a:pt x="7305" y="8286"/>
                    <a:pt x="5319" y="8651"/>
                  </a:cubicBezTo>
                  <a:lnTo>
                    <a:pt x="4748" y="8651"/>
                  </a:lnTo>
                  <a:cubicBezTo>
                    <a:pt x="2854" y="8651"/>
                    <a:pt x="1142" y="7328"/>
                    <a:pt x="845" y="5319"/>
                  </a:cubicBezTo>
                  <a:cubicBezTo>
                    <a:pt x="754" y="5136"/>
                    <a:pt x="754" y="4954"/>
                    <a:pt x="754" y="4748"/>
                  </a:cubicBezTo>
                  <a:cubicBezTo>
                    <a:pt x="754" y="2762"/>
                    <a:pt x="2169" y="1142"/>
                    <a:pt x="4086" y="754"/>
                  </a:cubicBezTo>
                  <a:close/>
                  <a:moveTo>
                    <a:pt x="4748" y="1"/>
                  </a:moveTo>
                  <a:cubicBezTo>
                    <a:pt x="4452" y="1"/>
                    <a:pt x="4178" y="1"/>
                    <a:pt x="3995" y="92"/>
                  </a:cubicBezTo>
                  <a:cubicBezTo>
                    <a:pt x="1598" y="480"/>
                    <a:pt x="1" y="2466"/>
                    <a:pt x="1" y="4748"/>
                  </a:cubicBezTo>
                  <a:cubicBezTo>
                    <a:pt x="1" y="4954"/>
                    <a:pt x="1" y="5228"/>
                    <a:pt x="92" y="5524"/>
                  </a:cubicBezTo>
                  <a:cubicBezTo>
                    <a:pt x="457" y="7807"/>
                    <a:pt x="2466" y="9427"/>
                    <a:pt x="4748" y="9427"/>
                  </a:cubicBezTo>
                  <a:lnTo>
                    <a:pt x="5501" y="9427"/>
                  </a:lnTo>
                  <a:cubicBezTo>
                    <a:pt x="7784" y="9039"/>
                    <a:pt x="9405" y="7031"/>
                    <a:pt x="9405" y="4748"/>
                  </a:cubicBezTo>
                  <a:lnTo>
                    <a:pt x="9405" y="3995"/>
                  </a:lnTo>
                  <a:cubicBezTo>
                    <a:pt x="9017" y="1621"/>
                    <a:pt x="7031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2"/>
          <p:cNvSpPr/>
          <p:nvPr/>
        </p:nvSpPr>
        <p:spPr>
          <a:xfrm>
            <a:off x="8263112" y="-390527"/>
            <a:ext cx="1167568" cy="1320706"/>
          </a:xfrm>
          <a:custGeom>
            <a:avLst/>
            <a:gdLst/>
            <a:ahLst/>
            <a:cxnLst/>
            <a:rect l="l" t="t" r="r" b="b"/>
            <a:pathLst>
              <a:path w="31816" h="35989" extrusionOk="0">
                <a:moveTo>
                  <a:pt x="11986" y="1"/>
                </a:moveTo>
                <a:cubicBezTo>
                  <a:pt x="11869" y="2351"/>
                  <a:pt x="11252" y="4554"/>
                  <a:pt x="10165" y="6611"/>
                </a:cubicBezTo>
                <a:lnTo>
                  <a:pt x="0" y="25853"/>
                </a:lnTo>
                <a:cubicBezTo>
                  <a:pt x="2321" y="28791"/>
                  <a:pt x="5259" y="31111"/>
                  <a:pt x="8578" y="32815"/>
                </a:cubicBezTo>
                <a:cubicBezTo>
                  <a:pt x="11634" y="34402"/>
                  <a:pt x="14924" y="35518"/>
                  <a:pt x="18361" y="35988"/>
                </a:cubicBezTo>
                <a:lnTo>
                  <a:pt x="31816" y="10782"/>
                </a:lnTo>
                <a:lnTo>
                  <a:pt x="11986" y="1"/>
                </a:lnTo>
                <a:close/>
              </a:path>
            </a:pathLst>
          </a:custGeom>
          <a:solidFill>
            <a:srgbClr val="FF8E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" name="Google Shape;97;p2"/>
          <p:cNvGrpSpPr/>
          <p:nvPr/>
        </p:nvGrpSpPr>
        <p:grpSpPr>
          <a:xfrm>
            <a:off x="8318599" y="-452809"/>
            <a:ext cx="1187618" cy="1341688"/>
            <a:chOff x="818450" y="1104925"/>
            <a:chExt cx="984350" cy="1112050"/>
          </a:xfrm>
        </p:grpSpPr>
        <p:sp>
          <p:nvSpPr>
            <p:cNvPr id="98" name="Google Shape;98;p2"/>
            <p:cNvSpPr/>
            <p:nvPr/>
          </p:nvSpPr>
          <p:spPr>
            <a:xfrm>
              <a:off x="1336575" y="1634900"/>
              <a:ext cx="237975" cy="462825"/>
            </a:xfrm>
            <a:custGeom>
              <a:avLst/>
              <a:gdLst/>
              <a:ahLst/>
              <a:cxnLst/>
              <a:rect l="l" t="t" r="r" b="b"/>
              <a:pathLst>
                <a:path w="9519" h="18513" extrusionOk="0">
                  <a:moveTo>
                    <a:pt x="9222" y="1"/>
                  </a:moveTo>
                  <a:cubicBezTo>
                    <a:pt x="9131" y="183"/>
                    <a:pt x="9040" y="366"/>
                    <a:pt x="8948" y="572"/>
                  </a:cubicBezTo>
                  <a:cubicBezTo>
                    <a:pt x="6004" y="6278"/>
                    <a:pt x="3151" y="12075"/>
                    <a:pt x="183" y="17782"/>
                  </a:cubicBezTo>
                  <a:cubicBezTo>
                    <a:pt x="183" y="17964"/>
                    <a:pt x="92" y="18056"/>
                    <a:pt x="1" y="18261"/>
                  </a:cubicBezTo>
                  <a:lnTo>
                    <a:pt x="1" y="18444"/>
                  </a:lnTo>
                  <a:cubicBezTo>
                    <a:pt x="1" y="18489"/>
                    <a:pt x="24" y="18512"/>
                    <a:pt x="58" y="18512"/>
                  </a:cubicBezTo>
                  <a:cubicBezTo>
                    <a:pt x="92" y="18512"/>
                    <a:pt x="138" y="18489"/>
                    <a:pt x="183" y="18444"/>
                  </a:cubicBezTo>
                  <a:cubicBezTo>
                    <a:pt x="389" y="18261"/>
                    <a:pt x="480" y="18056"/>
                    <a:pt x="571" y="17782"/>
                  </a:cubicBezTo>
                  <a:cubicBezTo>
                    <a:pt x="3516" y="12075"/>
                    <a:pt x="6369" y="6460"/>
                    <a:pt x="9222" y="754"/>
                  </a:cubicBezTo>
                  <a:cubicBezTo>
                    <a:pt x="9313" y="572"/>
                    <a:pt x="9428" y="457"/>
                    <a:pt x="9428" y="275"/>
                  </a:cubicBezTo>
                  <a:cubicBezTo>
                    <a:pt x="9519" y="275"/>
                    <a:pt x="9519" y="183"/>
                    <a:pt x="9519" y="92"/>
                  </a:cubicBezTo>
                  <a:cubicBezTo>
                    <a:pt x="9428" y="1"/>
                    <a:pt x="9313" y="1"/>
                    <a:pt x="922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260675" y="1845100"/>
              <a:ext cx="147250" cy="286275"/>
            </a:xfrm>
            <a:custGeom>
              <a:avLst/>
              <a:gdLst/>
              <a:ahLst/>
              <a:cxnLst/>
              <a:rect l="l" t="t" r="r" b="b"/>
              <a:pathLst>
                <a:path w="5890" h="11451" extrusionOk="0">
                  <a:moveTo>
                    <a:pt x="5783" y="1"/>
                  </a:moveTo>
                  <a:cubicBezTo>
                    <a:pt x="5759" y="1"/>
                    <a:pt x="5733" y="12"/>
                    <a:pt x="5707" y="38"/>
                  </a:cubicBezTo>
                  <a:lnTo>
                    <a:pt x="5502" y="244"/>
                  </a:lnTo>
                  <a:cubicBezTo>
                    <a:pt x="3699" y="3850"/>
                    <a:pt x="1895" y="7456"/>
                    <a:pt x="1" y="11177"/>
                  </a:cubicBezTo>
                  <a:lnTo>
                    <a:pt x="1" y="11268"/>
                  </a:lnTo>
                  <a:cubicBezTo>
                    <a:pt x="1" y="11360"/>
                    <a:pt x="92" y="11360"/>
                    <a:pt x="184" y="11451"/>
                  </a:cubicBezTo>
                  <a:cubicBezTo>
                    <a:pt x="184" y="11360"/>
                    <a:pt x="275" y="11360"/>
                    <a:pt x="366" y="11268"/>
                  </a:cubicBezTo>
                  <a:cubicBezTo>
                    <a:pt x="480" y="11177"/>
                    <a:pt x="572" y="10994"/>
                    <a:pt x="572" y="10789"/>
                  </a:cubicBezTo>
                  <a:cubicBezTo>
                    <a:pt x="2283" y="7456"/>
                    <a:pt x="3995" y="4033"/>
                    <a:pt x="5707" y="609"/>
                  </a:cubicBezTo>
                  <a:cubicBezTo>
                    <a:pt x="5799" y="518"/>
                    <a:pt x="5890" y="335"/>
                    <a:pt x="5890" y="244"/>
                  </a:cubicBezTo>
                  <a:lnTo>
                    <a:pt x="5890" y="152"/>
                  </a:lnTo>
                  <a:cubicBezTo>
                    <a:pt x="5890" y="71"/>
                    <a:pt x="5843" y="1"/>
                    <a:pt x="57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818450" y="1104925"/>
              <a:ext cx="984350" cy="1112050"/>
            </a:xfrm>
            <a:custGeom>
              <a:avLst/>
              <a:gdLst/>
              <a:ahLst/>
              <a:cxnLst/>
              <a:rect l="l" t="t" r="r" b="b"/>
              <a:pathLst>
                <a:path w="39374" h="44482" extrusionOk="0">
                  <a:moveTo>
                    <a:pt x="14829" y="1048"/>
                  </a:moveTo>
                  <a:lnTo>
                    <a:pt x="38415" y="13576"/>
                  </a:lnTo>
                  <a:lnTo>
                    <a:pt x="22843" y="43702"/>
                  </a:lnTo>
                  <a:lnTo>
                    <a:pt x="22843" y="43702"/>
                  </a:lnTo>
                  <a:cubicBezTo>
                    <a:pt x="20071" y="43400"/>
                    <a:pt x="15830" y="42512"/>
                    <a:pt x="11116" y="40122"/>
                  </a:cubicBezTo>
                  <a:cubicBezTo>
                    <a:pt x="6165" y="37547"/>
                    <a:pt x="2804" y="34272"/>
                    <a:pt x="872" y="31995"/>
                  </a:cubicBezTo>
                  <a:lnTo>
                    <a:pt x="872" y="31995"/>
                  </a:lnTo>
                  <a:lnTo>
                    <a:pt x="12737" y="8920"/>
                  </a:lnTo>
                  <a:cubicBezTo>
                    <a:pt x="13986" y="6509"/>
                    <a:pt x="14747" y="3834"/>
                    <a:pt x="14829" y="1048"/>
                  </a:cubicBezTo>
                  <a:close/>
                  <a:moveTo>
                    <a:pt x="14449" y="1"/>
                  </a:moveTo>
                  <a:cubicBezTo>
                    <a:pt x="14380" y="1"/>
                    <a:pt x="14312" y="29"/>
                    <a:pt x="14266" y="87"/>
                  </a:cubicBezTo>
                  <a:cubicBezTo>
                    <a:pt x="14175" y="178"/>
                    <a:pt x="14061" y="269"/>
                    <a:pt x="14061" y="360"/>
                  </a:cubicBezTo>
                  <a:lnTo>
                    <a:pt x="14061" y="543"/>
                  </a:lnTo>
                  <a:cubicBezTo>
                    <a:pt x="14061" y="3305"/>
                    <a:pt x="13399" y="6067"/>
                    <a:pt x="12075" y="8532"/>
                  </a:cubicBezTo>
                  <a:lnTo>
                    <a:pt x="92" y="31836"/>
                  </a:lnTo>
                  <a:cubicBezTo>
                    <a:pt x="0" y="32042"/>
                    <a:pt x="0" y="32133"/>
                    <a:pt x="92" y="32316"/>
                  </a:cubicBezTo>
                  <a:cubicBezTo>
                    <a:pt x="1986" y="34507"/>
                    <a:pt x="5501" y="38022"/>
                    <a:pt x="10842" y="40784"/>
                  </a:cubicBezTo>
                  <a:cubicBezTo>
                    <a:pt x="15681" y="43340"/>
                    <a:pt x="20155" y="44116"/>
                    <a:pt x="23008" y="44482"/>
                  </a:cubicBezTo>
                  <a:cubicBezTo>
                    <a:pt x="23191" y="44482"/>
                    <a:pt x="23305" y="44390"/>
                    <a:pt x="23396" y="44299"/>
                  </a:cubicBezTo>
                  <a:lnTo>
                    <a:pt x="39283" y="13576"/>
                  </a:lnTo>
                  <a:cubicBezTo>
                    <a:pt x="39374" y="13394"/>
                    <a:pt x="39374" y="13211"/>
                    <a:pt x="39169" y="13097"/>
                  </a:cubicBezTo>
                  <a:lnTo>
                    <a:pt x="14631" y="87"/>
                  </a:lnTo>
                  <a:cubicBezTo>
                    <a:pt x="14586" y="29"/>
                    <a:pt x="14517" y="1"/>
                    <a:pt x="1444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108325" y="1355550"/>
              <a:ext cx="128425" cy="76025"/>
            </a:xfrm>
            <a:custGeom>
              <a:avLst/>
              <a:gdLst/>
              <a:ahLst/>
              <a:cxnLst/>
              <a:rect l="l" t="t" r="r" b="b"/>
              <a:pathLst>
                <a:path w="5137" h="3041" extrusionOk="0">
                  <a:moveTo>
                    <a:pt x="422" y="0"/>
                  </a:moveTo>
                  <a:cubicBezTo>
                    <a:pt x="287" y="0"/>
                    <a:pt x="159" y="85"/>
                    <a:pt x="92" y="219"/>
                  </a:cubicBezTo>
                  <a:cubicBezTo>
                    <a:pt x="1" y="424"/>
                    <a:pt x="1" y="607"/>
                    <a:pt x="183" y="698"/>
                  </a:cubicBezTo>
                  <a:lnTo>
                    <a:pt x="4566" y="2981"/>
                  </a:lnTo>
                  <a:cubicBezTo>
                    <a:pt x="4641" y="3018"/>
                    <a:pt x="4721" y="3041"/>
                    <a:pt x="4795" y="3041"/>
                  </a:cubicBezTo>
                  <a:cubicBezTo>
                    <a:pt x="4899" y="3041"/>
                    <a:pt x="4992" y="2996"/>
                    <a:pt x="5045" y="2889"/>
                  </a:cubicBezTo>
                  <a:cubicBezTo>
                    <a:pt x="5136" y="2707"/>
                    <a:pt x="5136" y="2410"/>
                    <a:pt x="4954" y="2319"/>
                  </a:cubicBezTo>
                  <a:lnTo>
                    <a:pt x="571" y="36"/>
                  </a:lnTo>
                  <a:cubicBezTo>
                    <a:pt x="522" y="12"/>
                    <a:pt x="472" y="0"/>
                    <a:pt x="42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039275" y="1481650"/>
              <a:ext cx="111875" cy="65975"/>
            </a:xfrm>
            <a:custGeom>
              <a:avLst/>
              <a:gdLst/>
              <a:ahLst/>
              <a:cxnLst/>
              <a:rect l="l" t="t" r="r" b="b"/>
              <a:pathLst>
                <a:path w="4475" h="2639" extrusionOk="0">
                  <a:moveTo>
                    <a:pt x="501" y="1"/>
                  </a:moveTo>
                  <a:cubicBezTo>
                    <a:pt x="345" y="1"/>
                    <a:pt x="176" y="85"/>
                    <a:pt x="92" y="219"/>
                  </a:cubicBezTo>
                  <a:cubicBezTo>
                    <a:pt x="1" y="425"/>
                    <a:pt x="92" y="607"/>
                    <a:pt x="297" y="698"/>
                  </a:cubicBezTo>
                  <a:lnTo>
                    <a:pt x="3813" y="2593"/>
                  </a:lnTo>
                  <a:cubicBezTo>
                    <a:pt x="3863" y="2625"/>
                    <a:pt x="3915" y="2639"/>
                    <a:pt x="3967" y="2639"/>
                  </a:cubicBezTo>
                  <a:cubicBezTo>
                    <a:pt x="4100" y="2639"/>
                    <a:pt x="4226" y="2542"/>
                    <a:pt x="4292" y="2410"/>
                  </a:cubicBezTo>
                  <a:cubicBezTo>
                    <a:pt x="4474" y="2228"/>
                    <a:pt x="4383" y="2022"/>
                    <a:pt x="4201" y="1931"/>
                  </a:cubicBezTo>
                  <a:lnTo>
                    <a:pt x="663" y="37"/>
                  </a:lnTo>
                  <a:cubicBezTo>
                    <a:pt x="614" y="12"/>
                    <a:pt x="558" y="1"/>
                    <a:pt x="50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73075" y="1607775"/>
              <a:ext cx="130700" cy="77700"/>
            </a:xfrm>
            <a:custGeom>
              <a:avLst/>
              <a:gdLst/>
              <a:ahLst/>
              <a:cxnLst/>
              <a:rect l="l" t="t" r="r" b="b"/>
              <a:pathLst>
                <a:path w="5228" h="3108" extrusionOk="0">
                  <a:moveTo>
                    <a:pt x="452" y="0"/>
                  </a:moveTo>
                  <a:cubicBezTo>
                    <a:pt x="324" y="0"/>
                    <a:pt x="159" y="85"/>
                    <a:pt x="92" y="219"/>
                  </a:cubicBezTo>
                  <a:cubicBezTo>
                    <a:pt x="1" y="401"/>
                    <a:pt x="92" y="607"/>
                    <a:pt x="275" y="698"/>
                  </a:cubicBezTo>
                  <a:lnTo>
                    <a:pt x="4566" y="3072"/>
                  </a:lnTo>
                  <a:cubicBezTo>
                    <a:pt x="4615" y="3096"/>
                    <a:pt x="4670" y="3107"/>
                    <a:pt x="4728" y="3107"/>
                  </a:cubicBezTo>
                  <a:cubicBezTo>
                    <a:pt x="4884" y="3107"/>
                    <a:pt x="5053" y="3023"/>
                    <a:pt x="5137" y="2889"/>
                  </a:cubicBezTo>
                  <a:cubicBezTo>
                    <a:pt x="5228" y="2684"/>
                    <a:pt x="5137" y="2501"/>
                    <a:pt x="4931" y="2410"/>
                  </a:cubicBezTo>
                  <a:lnTo>
                    <a:pt x="572" y="36"/>
                  </a:lnTo>
                  <a:cubicBezTo>
                    <a:pt x="541" y="11"/>
                    <a:pt x="499" y="0"/>
                    <a:pt x="45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06325" y="1733625"/>
              <a:ext cx="109575" cy="66575"/>
            </a:xfrm>
            <a:custGeom>
              <a:avLst/>
              <a:gdLst/>
              <a:ahLst/>
              <a:cxnLst/>
              <a:rect l="l" t="t" r="r" b="b"/>
              <a:pathLst>
                <a:path w="4383" h="2663" extrusionOk="0">
                  <a:moveTo>
                    <a:pt x="417" y="1"/>
                  </a:moveTo>
                  <a:cubicBezTo>
                    <a:pt x="283" y="1"/>
                    <a:pt x="158" y="97"/>
                    <a:pt x="92" y="229"/>
                  </a:cubicBezTo>
                  <a:cubicBezTo>
                    <a:pt x="0" y="412"/>
                    <a:pt x="0" y="617"/>
                    <a:pt x="183" y="800"/>
                  </a:cubicBezTo>
                  <a:lnTo>
                    <a:pt x="3812" y="2603"/>
                  </a:lnTo>
                  <a:cubicBezTo>
                    <a:pt x="3850" y="2641"/>
                    <a:pt x="3919" y="2663"/>
                    <a:pt x="3994" y="2663"/>
                  </a:cubicBezTo>
                  <a:cubicBezTo>
                    <a:pt x="4099" y="2663"/>
                    <a:pt x="4215" y="2618"/>
                    <a:pt x="4269" y="2511"/>
                  </a:cubicBezTo>
                  <a:cubicBezTo>
                    <a:pt x="4383" y="2329"/>
                    <a:pt x="4269" y="2032"/>
                    <a:pt x="4086" y="1941"/>
                  </a:cubicBezTo>
                  <a:lnTo>
                    <a:pt x="571" y="46"/>
                  </a:lnTo>
                  <a:cubicBezTo>
                    <a:pt x="521" y="15"/>
                    <a:pt x="468" y="1"/>
                    <a:pt x="41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5;p2"/>
          <p:cNvGrpSpPr/>
          <p:nvPr/>
        </p:nvGrpSpPr>
        <p:grpSpPr>
          <a:xfrm rot="-1362064">
            <a:off x="1321710" y="-642137"/>
            <a:ext cx="868108" cy="1649265"/>
            <a:chOff x="1783375" y="852575"/>
            <a:chExt cx="663675" cy="1260875"/>
          </a:xfrm>
        </p:grpSpPr>
        <p:sp>
          <p:nvSpPr>
            <p:cNvPr id="106" name="Google Shape;106;p2"/>
            <p:cNvSpPr/>
            <p:nvPr/>
          </p:nvSpPr>
          <p:spPr>
            <a:xfrm>
              <a:off x="1845575" y="852575"/>
              <a:ext cx="563250" cy="1260875"/>
            </a:xfrm>
            <a:custGeom>
              <a:avLst/>
              <a:gdLst/>
              <a:ahLst/>
              <a:cxnLst/>
              <a:rect l="l" t="t" r="r" b="b"/>
              <a:pathLst>
                <a:path w="22530" h="50435" extrusionOk="0">
                  <a:moveTo>
                    <a:pt x="9610" y="15978"/>
                  </a:moveTo>
                  <a:lnTo>
                    <a:pt x="9793" y="16069"/>
                  </a:lnTo>
                  <a:cubicBezTo>
                    <a:pt x="9884" y="16069"/>
                    <a:pt x="9884" y="16069"/>
                    <a:pt x="9976" y="16161"/>
                  </a:cubicBezTo>
                  <a:cubicBezTo>
                    <a:pt x="10843" y="16731"/>
                    <a:pt x="11893" y="17393"/>
                    <a:pt x="12829" y="18169"/>
                  </a:cubicBezTo>
                  <a:cubicBezTo>
                    <a:pt x="13605" y="18626"/>
                    <a:pt x="14175" y="19105"/>
                    <a:pt x="14746" y="19585"/>
                  </a:cubicBezTo>
                  <a:cubicBezTo>
                    <a:pt x="15317" y="20064"/>
                    <a:pt x="15682" y="20634"/>
                    <a:pt x="16161" y="21114"/>
                  </a:cubicBezTo>
                  <a:cubicBezTo>
                    <a:pt x="16823" y="22050"/>
                    <a:pt x="17302" y="23100"/>
                    <a:pt x="17394" y="24241"/>
                  </a:cubicBezTo>
                  <a:cubicBezTo>
                    <a:pt x="17485" y="24720"/>
                    <a:pt x="17485" y="25200"/>
                    <a:pt x="17485" y="25770"/>
                  </a:cubicBezTo>
                  <a:cubicBezTo>
                    <a:pt x="17485" y="27185"/>
                    <a:pt x="17120" y="28441"/>
                    <a:pt x="16549" y="29582"/>
                  </a:cubicBezTo>
                  <a:cubicBezTo>
                    <a:pt x="15979" y="30723"/>
                    <a:pt x="15408" y="31659"/>
                    <a:pt x="14837" y="32526"/>
                  </a:cubicBezTo>
                  <a:cubicBezTo>
                    <a:pt x="14632" y="32800"/>
                    <a:pt x="14358" y="33097"/>
                    <a:pt x="14175" y="33462"/>
                  </a:cubicBezTo>
                  <a:cubicBezTo>
                    <a:pt x="14061" y="33668"/>
                    <a:pt x="13879" y="33850"/>
                    <a:pt x="13787" y="34147"/>
                  </a:cubicBezTo>
                  <a:cubicBezTo>
                    <a:pt x="13696" y="34238"/>
                    <a:pt x="13605" y="34330"/>
                    <a:pt x="13491" y="34421"/>
                  </a:cubicBezTo>
                  <a:lnTo>
                    <a:pt x="13308" y="34718"/>
                  </a:lnTo>
                  <a:lnTo>
                    <a:pt x="13217" y="34604"/>
                  </a:lnTo>
                  <a:lnTo>
                    <a:pt x="12920" y="34604"/>
                  </a:lnTo>
                  <a:cubicBezTo>
                    <a:pt x="12737" y="34512"/>
                    <a:pt x="12646" y="34421"/>
                    <a:pt x="12464" y="34330"/>
                  </a:cubicBezTo>
                  <a:lnTo>
                    <a:pt x="12075" y="34033"/>
                  </a:lnTo>
                  <a:cubicBezTo>
                    <a:pt x="11596" y="33759"/>
                    <a:pt x="11117" y="33371"/>
                    <a:pt x="10637" y="33097"/>
                  </a:cubicBezTo>
                  <a:cubicBezTo>
                    <a:pt x="9793" y="32526"/>
                    <a:pt x="9040" y="31956"/>
                    <a:pt x="8172" y="31180"/>
                  </a:cubicBezTo>
                  <a:cubicBezTo>
                    <a:pt x="7122" y="30335"/>
                    <a:pt x="6369" y="29285"/>
                    <a:pt x="5707" y="27870"/>
                  </a:cubicBezTo>
                  <a:cubicBezTo>
                    <a:pt x="5502" y="27299"/>
                    <a:pt x="5319" y="26729"/>
                    <a:pt x="5228" y="26044"/>
                  </a:cubicBezTo>
                  <a:cubicBezTo>
                    <a:pt x="5045" y="25200"/>
                    <a:pt x="5137" y="24332"/>
                    <a:pt x="5319" y="23396"/>
                  </a:cubicBezTo>
                  <a:cubicBezTo>
                    <a:pt x="5410" y="22826"/>
                    <a:pt x="5707" y="22164"/>
                    <a:pt x="5981" y="21479"/>
                  </a:cubicBezTo>
                  <a:cubicBezTo>
                    <a:pt x="6278" y="20817"/>
                    <a:pt x="6643" y="20155"/>
                    <a:pt x="7122" y="19402"/>
                  </a:cubicBezTo>
                  <a:cubicBezTo>
                    <a:pt x="7693" y="18352"/>
                    <a:pt x="8355" y="17393"/>
                    <a:pt x="9131" y="16343"/>
                  </a:cubicBezTo>
                  <a:cubicBezTo>
                    <a:pt x="9131" y="16252"/>
                    <a:pt x="9222" y="16069"/>
                    <a:pt x="9496" y="15978"/>
                  </a:cubicBezTo>
                  <a:close/>
                  <a:moveTo>
                    <a:pt x="12920" y="0"/>
                  </a:moveTo>
                  <a:cubicBezTo>
                    <a:pt x="12829" y="92"/>
                    <a:pt x="12737" y="92"/>
                    <a:pt x="12737" y="183"/>
                  </a:cubicBezTo>
                  <a:cubicBezTo>
                    <a:pt x="12646" y="274"/>
                    <a:pt x="12646" y="366"/>
                    <a:pt x="12737" y="480"/>
                  </a:cubicBezTo>
                  <a:lnTo>
                    <a:pt x="12737" y="571"/>
                  </a:lnTo>
                  <a:cubicBezTo>
                    <a:pt x="12829" y="1142"/>
                    <a:pt x="12920" y="1621"/>
                    <a:pt x="12920" y="2078"/>
                  </a:cubicBezTo>
                  <a:lnTo>
                    <a:pt x="13034" y="2466"/>
                  </a:lnTo>
                  <a:cubicBezTo>
                    <a:pt x="13125" y="3333"/>
                    <a:pt x="13217" y="4360"/>
                    <a:pt x="13217" y="5410"/>
                  </a:cubicBezTo>
                  <a:cubicBezTo>
                    <a:pt x="13217" y="6551"/>
                    <a:pt x="13034" y="7693"/>
                    <a:pt x="12737" y="8743"/>
                  </a:cubicBezTo>
                  <a:lnTo>
                    <a:pt x="11893" y="10751"/>
                  </a:lnTo>
                  <a:cubicBezTo>
                    <a:pt x="11208" y="12075"/>
                    <a:pt x="10364" y="13308"/>
                    <a:pt x="9610" y="14449"/>
                  </a:cubicBezTo>
                  <a:cubicBezTo>
                    <a:pt x="9610" y="14449"/>
                    <a:pt x="9496" y="14540"/>
                    <a:pt x="9496" y="14631"/>
                  </a:cubicBezTo>
                  <a:lnTo>
                    <a:pt x="9405" y="14746"/>
                  </a:lnTo>
                  <a:lnTo>
                    <a:pt x="9314" y="14746"/>
                  </a:lnTo>
                  <a:cubicBezTo>
                    <a:pt x="9040" y="14746"/>
                    <a:pt x="8834" y="14631"/>
                    <a:pt x="8743" y="14540"/>
                  </a:cubicBezTo>
                  <a:cubicBezTo>
                    <a:pt x="8081" y="14175"/>
                    <a:pt x="7122" y="13490"/>
                    <a:pt x="6278" y="12828"/>
                  </a:cubicBezTo>
                  <a:cubicBezTo>
                    <a:pt x="5616" y="12349"/>
                    <a:pt x="4931" y="11778"/>
                    <a:pt x="4475" y="11208"/>
                  </a:cubicBezTo>
                  <a:cubicBezTo>
                    <a:pt x="3516" y="10363"/>
                    <a:pt x="2854" y="9496"/>
                    <a:pt x="2375" y="8469"/>
                  </a:cubicBezTo>
                  <a:cubicBezTo>
                    <a:pt x="1987" y="7693"/>
                    <a:pt x="1713" y="6848"/>
                    <a:pt x="1325" y="5798"/>
                  </a:cubicBezTo>
                  <a:cubicBezTo>
                    <a:pt x="1051" y="4931"/>
                    <a:pt x="845" y="4086"/>
                    <a:pt x="663" y="3128"/>
                  </a:cubicBezTo>
                  <a:cubicBezTo>
                    <a:pt x="663" y="3036"/>
                    <a:pt x="572" y="2945"/>
                    <a:pt x="572" y="2854"/>
                  </a:cubicBezTo>
                  <a:cubicBezTo>
                    <a:pt x="480" y="2648"/>
                    <a:pt x="366" y="2557"/>
                    <a:pt x="183" y="2557"/>
                  </a:cubicBezTo>
                  <a:cubicBezTo>
                    <a:pt x="92" y="2557"/>
                    <a:pt x="1" y="2648"/>
                    <a:pt x="1" y="2762"/>
                  </a:cubicBezTo>
                  <a:cubicBezTo>
                    <a:pt x="1" y="2945"/>
                    <a:pt x="1" y="3128"/>
                    <a:pt x="92" y="3333"/>
                  </a:cubicBezTo>
                  <a:lnTo>
                    <a:pt x="92" y="3424"/>
                  </a:lnTo>
                  <a:cubicBezTo>
                    <a:pt x="275" y="4566"/>
                    <a:pt x="663" y="5798"/>
                    <a:pt x="1051" y="6939"/>
                  </a:cubicBezTo>
                  <a:cubicBezTo>
                    <a:pt x="1325" y="7601"/>
                    <a:pt x="1507" y="8172"/>
                    <a:pt x="1804" y="8651"/>
                  </a:cubicBezTo>
                  <a:cubicBezTo>
                    <a:pt x="2375" y="9792"/>
                    <a:pt x="3128" y="10842"/>
                    <a:pt x="4087" y="11778"/>
                  </a:cubicBezTo>
                  <a:cubicBezTo>
                    <a:pt x="4840" y="12554"/>
                    <a:pt x="5616" y="13216"/>
                    <a:pt x="6460" y="13787"/>
                  </a:cubicBezTo>
                  <a:cubicBezTo>
                    <a:pt x="6848" y="14061"/>
                    <a:pt x="7214" y="14358"/>
                    <a:pt x="7602" y="14631"/>
                  </a:cubicBezTo>
                  <a:cubicBezTo>
                    <a:pt x="7898" y="14746"/>
                    <a:pt x="8081" y="14928"/>
                    <a:pt x="8264" y="15019"/>
                  </a:cubicBezTo>
                  <a:lnTo>
                    <a:pt x="8355" y="15111"/>
                  </a:lnTo>
                  <a:cubicBezTo>
                    <a:pt x="8469" y="15202"/>
                    <a:pt x="8652" y="15202"/>
                    <a:pt x="8743" y="15499"/>
                  </a:cubicBezTo>
                  <a:lnTo>
                    <a:pt x="8743" y="15590"/>
                  </a:lnTo>
                  <a:cubicBezTo>
                    <a:pt x="8743" y="15773"/>
                    <a:pt x="8560" y="15978"/>
                    <a:pt x="8469" y="16069"/>
                  </a:cubicBezTo>
                  <a:lnTo>
                    <a:pt x="8469" y="16161"/>
                  </a:lnTo>
                  <a:cubicBezTo>
                    <a:pt x="8172" y="16549"/>
                    <a:pt x="7990" y="16823"/>
                    <a:pt x="7784" y="17211"/>
                  </a:cubicBezTo>
                  <a:cubicBezTo>
                    <a:pt x="7419" y="17781"/>
                    <a:pt x="7122" y="18261"/>
                    <a:pt x="6757" y="18831"/>
                  </a:cubicBezTo>
                  <a:cubicBezTo>
                    <a:pt x="6278" y="19493"/>
                    <a:pt x="5890" y="20246"/>
                    <a:pt x="5502" y="21023"/>
                  </a:cubicBezTo>
                  <a:cubicBezTo>
                    <a:pt x="5137" y="21776"/>
                    <a:pt x="4931" y="22529"/>
                    <a:pt x="4749" y="23305"/>
                  </a:cubicBezTo>
                  <a:cubicBezTo>
                    <a:pt x="4475" y="24241"/>
                    <a:pt x="4475" y="25200"/>
                    <a:pt x="4657" y="26158"/>
                  </a:cubicBezTo>
                  <a:cubicBezTo>
                    <a:pt x="4749" y="27003"/>
                    <a:pt x="5045" y="27756"/>
                    <a:pt x="5410" y="28532"/>
                  </a:cubicBezTo>
                  <a:cubicBezTo>
                    <a:pt x="5981" y="29856"/>
                    <a:pt x="6757" y="30815"/>
                    <a:pt x="7602" y="31568"/>
                  </a:cubicBezTo>
                  <a:cubicBezTo>
                    <a:pt x="7898" y="31865"/>
                    <a:pt x="8172" y="32047"/>
                    <a:pt x="8469" y="32230"/>
                  </a:cubicBezTo>
                  <a:lnTo>
                    <a:pt x="8560" y="32321"/>
                  </a:lnTo>
                  <a:cubicBezTo>
                    <a:pt x="9222" y="32800"/>
                    <a:pt x="9884" y="33371"/>
                    <a:pt x="10546" y="33850"/>
                  </a:cubicBezTo>
                  <a:cubicBezTo>
                    <a:pt x="10934" y="34147"/>
                    <a:pt x="11322" y="34330"/>
                    <a:pt x="11687" y="34604"/>
                  </a:cubicBezTo>
                  <a:cubicBezTo>
                    <a:pt x="11893" y="34718"/>
                    <a:pt x="12075" y="34900"/>
                    <a:pt x="12258" y="34992"/>
                  </a:cubicBezTo>
                  <a:cubicBezTo>
                    <a:pt x="12349" y="35083"/>
                    <a:pt x="12464" y="35083"/>
                    <a:pt x="12464" y="35083"/>
                  </a:cubicBezTo>
                  <a:lnTo>
                    <a:pt x="12646" y="35288"/>
                  </a:lnTo>
                  <a:cubicBezTo>
                    <a:pt x="12737" y="35562"/>
                    <a:pt x="12646" y="35745"/>
                    <a:pt x="12555" y="35950"/>
                  </a:cubicBezTo>
                  <a:cubicBezTo>
                    <a:pt x="12075" y="36612"/>
                    <a:pt x="11505" y="37365"/>
                    <a:pt x="10934" y="38415"/>
                  </a:cubicBezTo>
                  <a:cubicBezTo>
                    <a:pt x="10637" y="39077"/>
                    <a:pt x="10272" y="39739"/>
                    <a:pt x="9976" y="40310"/>
                  </a:cubicBezTo>
                  <a:cubicBezTo>
                    <a:pt x="9496" y="41360"/>
                    <a:pt x="9222" y="42410"/>
                    <a:pt x="9131" y="43460"/>
                  </a:cubicBezTo>
                  <a:cubicBezTo>
                    <a:pt x="9040" y="44122"/>
                    <a:pt x="9040" y="44784"/>
                    <a:pt x="9040" y="45651"/>
                  </a:cubicBezTo>
                  <a:cubicBezTo>
                    <a:pt x="9040" y="46404"/>
                    <a:pt x="9131" y="47066"/>
                    <a:pt x="9222" y="47933"/>
                  </a:cubicBezTo>
                  <a:cubicBezTo>
                    <a:pt x="9222" y="48504"/>
                    <a:pt x="9314" y="49166"/>
                    <a:pt x="9496" y="49828"/>
                  </a:cubicBezTo>
                  <a:cubicBezTo>
                    <a:pt x="9496" y="49919"/>
                    <a:pt x="9496" y="50125"/>
                    <a:pt x="9610" y="50216"/>
                  </a:cubicBezTo>
                  <a:cubicBezTo>
                    <a:pt x="9677" y="50350"/>
                    <a:pt x="9744" y="50434"/>
                    <a:pt x="9811" y="50434"/>
                  </a:cubicBezTo>
                  <a:cubicBezTo>
                    <a:pt x="9835" y="50434"/>
                    <a:pt x="9860" y="50423"/>
                    <a:pt x="9884" y="50399"/>
                  </a:cubicBezTo>
                  <a:cubicBezTo>
                    <a:pt x="10067" y="50399"/>
                    <a:pt x="10181" y="50307"/>
                    <a:pt x="10181" y="50125"/>
                  </a:cubicBezTo>
                  <a:lnTo>
                    <a:pt x="10181" y="50011"/>
                  </a:lnTo>
                  <a:cubicBezTo>
                    <a:pt x="10181" y="49919"/>
                    <a:pt x="10067" y="49828"/>
                    <a:pt x="10067" y="49737"/>
                  </a:cubicBezTo>
                  <a:cubicBezTo>
                    <a:pt x="9793" y="48504"/>
                    <a:pt x="9702" y="47066"/>
                    <a:pt x="9610" y="45560"/>
                  </a:cubicBezTo>
                  <a:cubicBezTo>
                    <a:pt x="9610" y="43848"/>
                    <a:pt x="9884" y="42227"/>
                    <a:pt x="10546" y="40698"/>
                  </a:cubicBezTo>
                  <a:cubicBezTo>
                    <a:pt x="11322" y="38895"/>
                    <a:pt x="12349" y="37274"/>
                    <a:pt x="13125" y="36133"/>
                  </a:cubicBezTo>
                  <a:cubicBezTo>
                    <a:pt x="13217" y="35950"/>
                    <a:pt x="13399" y="35859"/>
                    <a:pt x="13605" y="35859"/>
                  </a:cubicBezTo>
                  <a:lnTo>
                    <a:pt x="13696" y="35859"/>
                  </a:lnTo>
                  <a:lnTo>
                    <a:pt x="13787" y="35950"/>
                  </a:lnTo>
                  <a:cubicBezTo>
                    <a:pt x="13879" y="36042"/>
                    <a:pt x="13970" y="36042"/>
                    <a:pt x="14061" y="36133"/>
                  </a:cubicBezTo>
                  <a:lnTo>
                    <a:pt x="14541" y="36430"/>
                  </a:lnTo>
                  <a:cubicBezTo>
                    <a:pt x="15020" y="36795"/>
                    <a:pt x="15499" y="37092"/>
                    <a:pt x="15979" y="37457"/>
                  </a:cubicBezTo>
                  <a:cubicBezTo>
                    <a:pt x="16641" y="37936"/>
                    <a:pt x="17302" y="38507"/>
                    <a:pt x="17964" y="39077"/>
                  </a:cubicBezTo>
                  <a:cubicBezTo>
                    <a:pt x="19014" y="40127"/>
                    <a:pt x="19768" y="41177"/>
                    <a:pt x="20338" y="42318"/>
                  </a:cubicBezTo>
                  <a:cubicBezTo>
                    <a:pt x="20726" y="43368"/>
                    <a:pt x="21206" y="44418"/>
                    <a:pt x="21480" y="45560"/>
                  </a:cubicBezTo>
                  <a:cubicBezTo>
                    <a:pt x="21594" y="46016"/>
                    <a:pt x="21685" y="46404"/>
                    <a:pt x="21776" y="46884"/>
                  </a:cubicBezTo>
                  <a:cubicBezTo>
                    <a:pt x="21868" y="47066"/>
                    <a:pt x="21868" y="47272"/>
                    <a:pt x="21959" y="47454"/>
                  </a:cubicBezTo>
                  <a:cubicBezTo>
                    <a:pt x="21959" y="47637"/>
                    <a:pt x="21959" y="47728"/>
                    <a:pt x="22050" y="47842"/>
                  </a:cubicBezTo>
                  <a:cubicBezTo>
                    <a:pt x="22050" y="47933"/>
                    <a:pt x="22256" y="47933"/>
                    <a:pt x="22347" y="47933"/>
                  </a:cubicBezTo>
                  <a:cubicBezTo>
                    <a:pt x="22438" y="47933"/>
                    <a:pt x="22529" y="47842"/>
                    <a:pt x="22529" y="47728"/>
                  </a:cubicBezTo>
                  <a:lnTo>
                    <a:pt x="22529" y="47363"/>
                  </a:lnTo>
                  <a:cubicBezTo>
                    <a:pt x="22529" y="47272"/>
                    <a:pt x="22438" y="47066"/>
                    <a:pt x="22438" y="46884"/>
                  </a:cubicBezTo>
                  <a:cubicBezTo>
                    <a:pt x="22347" y="46701"/>
                    <a:pt x="22347" y="46404"/>
                    <a:pt x="22256" y="46130"/>
                  </a:cubicBezTo>
                  <a:cubicBezTo>
                    <a:pt x="22050" y="45560"/>
                    <a:pt x="21959" y="44989"/>
                    <a:pt x="21776" y="44418"/>
                  </a:cubicBezTo>
                  <a:cubicBezTo>
                    <a:pt x="21480" y="43551"/>
                    <a:pt x="21206" y="42798"/>
                    <a:pt x="20818" y="42136"/>
                  </a:cubicBezTo>
                  <a:cubicBezTo>
                    <a:pt x="20247" y="40789"/>
                    <a:pt x="19402" y="39648"/>
                    <a:pt x="18261" y="38598"/>
                  </a:cubicBezTo>
                  <a:cubicBezTo>
                    <a:pt x="17599" y="37936"/>
                    <a:pt x="16914" y="37365"/>
                    <a:pt x="16161" y="36795"/>
                  </a:cubicBezTo>
                  <a:cubicBezTo>
                    <a:pt x="15591" y="36430"/>
                    <a:pt x="15020" y="35950"/>
                    <a:pt x="14358" y="35562"/>
                  </a:cubicBezTo>
                  <a:cubicBezTo>
                    <a:pt x="14267" y="35471"/>
                    <a:pt x="14061" y="35380"/>
                    <a:pt x="13970" y="35174"/>
                  </a:cubicBezTo>
                  <a:lnTo>
                    <a:pt x="13970" y="35083"/>
                  </a:lnTo>
                  <a:lnTo>
                    <a:pt x="13970" y="34992"/>
                  </a:lnTo>
                  <a:cubicBezTo>
                    <a:pt x="14061" y="34809"/>
                    <a:pt x="14175" y="34718"/>
                    <a:pt x="14267" y="34512"/>
                  </a:cubicBezTo>
                  <a:lnTo>
                    <a:pt x="14358" y="34421"/>
                  </a:lnTo>
                  <a:lnTo>
                    <a:pt x="14541" y="34033"/>
                  </a:lnTo>
                  <a:cubicBezTo>
                    <a:pt x="15111" y="33280"/>
                    <a:pt x="15682" y="32435"/>
                    <a:pt x="16161" y="31568"/>
                  </a:cubicBezTo>
                  <a:cubicBezTo>
                    <a:pt x="16253" y="31294"/>
                    <a:pt x="16458" y="31088"/>
                    <a:pt x="16549" y="30815"/>
                  </a:cubicBezTo>
                  <a:lnTo>
                    <a:pt x="16823" y="30427"/>
                  </a:lnTo>
                  <a:cubicBezTo>
                    <a:pt x="17394" y="29468"/>
                    <a:pt x="17782" y="28532"/>
                    <a:pt x="17964" y="27482"/>
                  </a:cubicBezTo>
                  <a:cubicBezTo>
                    <a:pt x="18170" y="26432"/>
                    <a:pt x="18170" y="25382"/>
                    <a:pt x="18056" y="24446"/>
                  </a:cubicBezTo>
                  <a:cubicBezTo>
                    <a:pt x="17964" y="23100"/>
                    <a:pt x="17394" y="21867"/>
                    <a:pt x="16641" y="20817"/>
                  </a:cubicBezTo>
                  <a:cubicBezTo>
                    <a:pt x="16253" y="20246"/>
                    <a:pt x="15682" y="19676"/>
                    <a:pt x="15203" y="19196"/>
                  </a:cubicBezTo>
                  <a:cubicBezTo>
                    <a:pt x="14541" y="18626"/>
                    <a:pt x="13970" y="18169"/>
                    <a:pt x="13399" y="17781"/>
                  </a:cubicBezTo>
                  <a:cubicBezTo>
                    <a:pt x="12737" y="17302"/>
                    <a:pt x="12075" y="16823"/>
                    <a:pt x="11505" y="16343"/>
                  </a:cubicBezTo>
                  <a:lnTo>
                    <a:pt x="10843" y="15978"/>
                  </a:lnTo>
                  <a:cubicBezTo>
                    <a:pt x="10752" y="15887"/>
                    <a:pt x="10637" y="15887"/>
                    <a:pt x="10637" y="15773"/>
                  </a:cubicBezTo>
                  <a:cubicBezTo>
                    <a:pt x="10455" y="15681"/>
                    <a:pt x="10364" y="15681"/>
                    <a:pt x="10272" y="15590"/>
                  </a:cubicBezTo>
                  <a:cubicBezTo>
                    <a:pt x="10181" y="15499"/>
                    <a:pt x="10181" y="15408"/>
                    <a:pt x="10067" y="15408"/>
                  </a:cubicBezTo>
                  <a:lnTo>
                    <a:pt x="10067" y="15316"/>
                  </a:lnTo>
                  <a:lnTo>
                    <a:pt x="9884" y="15202"/>
                  </a:lnTo>
                  <a:lnTo>
                    <a:pt x="10364" y="14540"/>
                  </a:lnTo>
                  <a:cubicBezTo>
                    <a:pt x="10455" y="14358"/>
                    <a:pt x="10546" y="14175"/>
                    <a:pt x="10752" y="13970"/>
                  </a:cubicBezTo>
                  <a:cubicBezTo>
                    <a:pt x="10934" y="13490"/>
                    <a:pt x="11208" y="13125"/>
                    <a:pt x="11505" y="12737"/>
                  </a:cubicBezTo>
                  <a:cubicBezTo>
                    <a:pt x="11984" y="11892"/>
                    <a:pt x="12464" y="11025"/>
                    <a:pt x="12829" y="10066"/>
                  </a:cubicBezTo>
                  <a:cubicBezTo>
                    <a:pt x="13399" y="8834"/>
                    <a:pt x="13696" y="7601"/>
                    <a:pt x="13787" y="6369"/>
                  </a:cubicBezTo>
                  <a:cubicBezTo>
                    <a:pt x="13879" y="5501"/>
                    <a:pt x="13787" y="4657"/>
                    <a:pt x="13787" y="3789"/>
                  </a:cubicBezTo>
                  <a:cubicBezTo>
                    <a:pt x="13696" y="3219"/>
                    <a:pt x="13696" y="2648"/>
                    <a:pt x="13605" y="1986"/>
                  </a:cubicBezTo>
                  <a:lnTo>
                    <a:pt x="13491" y="1621"/>
                  </a:lnTo>
                  <a:cubicBezTo>
                    <a:pt x="13491" y="1233"/>
                    <a:pt x="13399" y="845"/>
                    <a:pt x="13308" y="366"/>
                  </a:cubicBezTo>
                  <a:cubicBezTo>
                    <a:pt x="13217" y="92"/>
                    <a:pt x="13125" y="0"/>
                    <a:pt x="1292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783375" y="895375"/>
              <a:ext cx="459400" cy="110275"/>
            </a:xfrm>
            <a:custGeom>
              <a:avLst/>
              <a:gdLst/>
              <a:ahLst/>
              <a:cxnLst/>
              <a:rect l="l" t="t" r="r" b="b"/>
              <a:pathLst>
                <a:path w="18376" h="4411" extrusionOk="0">
                  <a:moveTo>
                    <a:pt x="17805" y="0"/>
                  </a:moveTo>
                  <a:cubicBezTo>
                    <a:pt x="17599" y="0"/>
                    <a:pt x="17417" y="92"/>
                    <a:pt x="17325" y="92"/>
                  </a:cubicBezTo>
                  <a:cubicBezTo>
                    <a:pt x="15408" y="480"/>
                    <a:pt x="13514" y="754"/>
                    <a:pt x="11619" y="1142"/>
                  </a:cubicBezTo>
                  <a:cubicBezTo>
                    <a:pt x="9702" y="1507"/>
                    <a:pt x="7716" y="1895"/>
                    <a:pt x="5821" y="2283"/>
                  </a:cubicBezTo>
                  <a:cubicBezTo>
                    <a:pt x="4109" y="2557"/>
                    <a:pt x="2489" y="2945"/>
                    <a:pt x="777" y="3219"/>
                  </a:cubicBezTo>
                  <a:cubicBezTo>
                    <a:pt x="686" y="3219"/>
                    <a:pt x="572" y="3333"/>
                    <a:pt x="480" y="3333"/>
                  </a:cubicBezTo>
                  <a:cubicBezTo>
                    <a:pt x="206" y="3424"/>
                    <a:pt x="1" y="3698"/>
                    <a:pt x="115" y="3903"/>
                  </a:cubicBezTo>
                  <a:cubicBezTo>
                    <a:pt x="115" y="4177"/>
                    <a:pt x="298" y="4360"/>
                    <a:pt x="572" y="4360"/>
                  </a:cubicBezTo>
                  <a:cubicBezTo>
                    <a:pt x="640" y="4398"/>
                    <a:pt x="706" y="4411"/>
                    <a:pt x="767" y="4411"/>
                  </a:cubicBezTo>
                  <a:cubicBezTo>
                    <a:pt x="889" y="4411"/>
                    <a:pt x="990" y="4360"/>
                    <a:pt x="1051" y="4360"/>
                  </a:cubicBezTo>
                  <a:cubicBezTo>
                    <a:pt x="3813" y="3903"/>
                    <a:pt x="6575" y="3333"/>
                    <a:pt x="9336" y="2762"/>
                  </a:cubicBezTo>
                  <a:lnTo>
                    <a:pt x="9336" y="2854"/>
                  </a:lnTo>
                  <a:cubicBezTo>
                    <a:pt x="9702" y="2762"/>
                    <a:pt x="10090" y="2648"/>
                    <a:pt x="10478" y="2557"/>
                  </a:cubicBezTo>
                  <a:cubicBezTo>
                    <a:pt x="12852" y="2077"/>
                    <a:pt x="15134" y="1712"/>
                    <a:pt x="17508" y="1233"/>
                  </a:cubicBezTo>
                  <a:cubicBezTo>
                    <a:pt x="17599" y="1233"/>
                    <a:pt x="17805" y="1233"/>
                    <a:pt x="17896" y="1142"/>
                  </a:cubicBezTo>
                  <a:cubicBezTo>
                    <a:pt x="18170" y="1050"/>
                    <a:pt x="18375" y="754"/>
                    <a:pt x="18261" y="571"/>
                  </a:cubicBezTo>
                  <a:cubicBezTo>
                    <a:pt x="18261" y="274"/>
                    <a:pt x="18079" y="92"/>
                    <a:pt x="1780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914625" y="1482550"/>
              <a:ext cx="453675" cy="109575"/>
            </a:xfrm>
            <a:custGeom>
              <a:avLst/>
              <a:gdLst/>
              <a:ahLst/>
              <a:cxnLst/>
              <a:rect l="l" t="t" r="r" b="b"/>
              <a:pathLst>
                <a:path w="18147" h="4383" extrusionOk="0">
                  <a:moveTo>
                    <a:pt x="17394" y="1"/>
                  </a:moveTo>
                  <a:cubicBezTo>
                    <a:pt x="17120" y="1"/>
                    <a:pt x="16914" y="1"/>
                    <a:pt x="16732" y="92"/>
                  </a:cubicBezTo>
                  <a:cubicBezTo>
                    <a:pt x="14152" y="571"/>
                    <a:pt x="11505" y="1050"/>
                    <a:pt x="8925" y="1621"/>
                  </a:cubicBezTo>
                  <a:lnTo>
                    <a:pt x="8925" y="1530"/>
                  </a:lnTo>
                  <a:cubicBezTo>
                    <a:pt x="7990" y="1712"/>
                    <a:pt x="7122" y="1895"/>
                    <a:pt x="6164" y="2100"/>
                  </a:cubicBezTo>
                  <a:cubicBezTo>
                    <a:pt x="4360" y="2466"/>
                    <a:pt x="2466" y="2854"/>
                    <a:pt x="663" y="3128"/>
                  </a:cubicBezTo>
                  <a:cubicBezTo>
                    <a:pt x="571" y="3242"/>
                    <a:pt x="457" y="3242"/>
                    <a:pt x="366" y="3242"/>
                  </a:cubicBezTo>
                  <a:cubicBezTo>
                    <a:pt x="183" y="3333"/>
                    <a:pt x="1" y="3607"/>
                    <a:pt x="1" y="3812"/>
                  </a:cubicBezTo>
                  <a:cubicBezTo>
                    <a:pt x="1" y="4086"/>
                    <a:pt x="183" y="4269"/>
                    <a:pt x="457" y="4383"/>
                  </a:cubicBezTo>
                  <a:cubicBezTo>
                    <a:pt x="663" y="4383"/>
                    <a:pt x="845" y="4383"/>
                    <a:pt x="937" y="4269"/>
                  </a:cubicBezTo>
                  <a:cubicBezTo>
                    <a:pt x="3128" y="3904"/>
                    <a:pt x="5319" y="3516"/>
                    <a:pt x="7510" y="3036"/>
                  </a:cubicBezTo>
                  <a:cubicBezTo>
                    <a:pt x="10546" y="2466"/>
                    <a:pt x="13696" y="1895"/>
                    <a:pt x="16732" y="1233"/>
                  </a:cubicBezTo>
                  <a:cubicBezTo>
                    <a:pt x="17006" y="1233"/>
                    <a:pt x="17211" y="1142"/>
                    <a:pt x="17485" y="1142"/>
                  </a:cubicBezTo>
                  <a:cubicBezTo>
                    <a:pt x="17576" y="1142"/>
                    <a:pt x="17782" y="1050"/>
                    <a:pt x="17873" y="959"/>
                  </a:cubicBezTo>
                  <a:cubicBezTo>
                    <a:pt x="18056" y="845"/>
                    <a:pt x="18147" y="662"/>
                    <a:pt x="18147" y="480"/>
                  </a:cubicBezTo>
                  <a:cubicBezTo>
                    <a:pt x="18147" y="183"/>
                    <a:pt x="17964" y="1"/>
                    <a:pt x="17690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997375" y="1972150"/>
              <a:ext cx="449675" cy="109600"/>
            </a:xfrm>
            <a:custGeom>
              <a:avLst/>
              <a:gdLst/>
              <a:ahLst/>
              <a:cxnLst/>
              <a:rect l="l" t="t" r="r" b="b"/>
              <a:pathLst>
                <a:path w="17987" h="4384" extrusionOk="0">
                  <a:moveTo>
                    <a:pt x="16937" y="1"/>
                  </a:moveTo>
                  <a:lnTo>
                    <a:pt x="12668" y="868"/>
                  </a:lnTo>
                  <a:lnTo>
                    <a:pt x="3812" y="2580"/>
                  </a:lnTo>
                  <a:cubicBezTo>
                    <a:pt x="2854" y="2762"/>
                    <a:pt x="1826" y="2945"/>
                    <a:pt x="776" y="3242"/>
                  </a:cubicBezTo>
                  <a:cubicBezTo>
                    <a:pt x="685" y="3242"/>
                    <a:pt x="480" y="3242"/>
                    <a:pt x="388" y="3333"/>
                  </a:cubicBezTo>
                  <a:cubicBezTo>
                    <a:pt x="115" y="3516"/>
                    <a:pt x="0" y="3812"/>
                    <a:pt x="115" y="4086"/>
                  </a:cubicBezTo>
                  <a:cubicBezTo>
                    <a:pt x="206" y="4292"/>
                    <a:pt x="388" y="4383"/>
                    <a:pt x="685" y="4383"/>
                  </a:cubicBezTo>
                  <a:lnTo>
                    <a:pt x="1142" y="4383"/>
                  </a:lnTo>
                  <a:cubicBezTo>
                    <a:pt x="3812" y="3812"/>
                    <a:pt x="6483" y="3333"/>
                    <a:pt x="9131" y="2762"/>
                  </a:cubicBezTo>
                  <a:cubicBezTo>
                    <a:pt x="9815" y="2671"/>
                    <a:pt x="10477" y="2489"/>
                    <a:pt x="11139" y="2374"/>
                  </a:cubicBezTo>
                  <a:cubicBezTo>
                    <a:pt x="13125" y="2009"/>
                    <a:pt x="15134" y="1621"/>
                    <a:pt x="17119" y="1233"/>
                  </a:cubicBezTo>
                  <a:cubicBezTo>
                    <a:pt x="17325" y="1142"/>
                    <a:pt x="17416" y="1142"/>
                    <a:pt x="17599" y="1051"/>
                  </a:cubicBezTo>
                  <a:cubicBezTo>
                    <a:pt x="17804" y="959"/>
                    <a:pt x="17987" y="777"/>
                    <a:pt x="17987" y="480"/>
                  </a:cubicBezTo>
                  <a:cubicBezTo>
                    <a:pt x="17895" y="206"/>
                    <a:pt x="17690" y="1"/>
                    <a:pt x="17416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902650" y="1382700"/>
              <a:ext cx="430275" cy="104450"/>
            </a:xfrm>
            <a:custGeom>
              <a:avLst/>
              <a:gdLst/>
              <a:ahLst/>
              <a:cxnLst/>
              <a:rect l="l" t="t" r="r" b="b"/>
              <a:pathLst>
                <a:path w="17211" h="4178" extrusionOk="0">
                  <a:moveTo>
                    <a:pt x="16343" y="0"/>
                  </a:moveTo>
                  <a:cubicBezTo>
                    <a:pt x="16161" y="0"/>
                    <a:pt x="16069" y="91"/>
                    <a:pt x="15887" y="91"/>
                  </a:cubicBezTo>
                  <a:cubicBezTo>
                    <a:pt x="13399" y="571"/>
                    <a:pt x="10934" y="1050"/>
                    <a:pt x="8469" y="1529"/>
                  </a:cubicBezTo>
                  <a:cubicBezTo>
                    <a:pt x="7601" y="1712"/>
                    <a:pt x="6848" y="1803"/>
                    <a:pt x="5981" y="1986"/>
                  </a:cubicBezTo>
                  <a:cubicBezTo>
                    <a:pt x="4269" y="2374"/>
                    <a:pt x="2466" y="2671"/>
                    <a:pt x="662" y="3036"/>
                  </a:cubicBezTo>
                  <a:cubicBezTo>
                    <a:pt x="571" y="3036"/>
                    <a:pt x="480" y="3036"/>
                    <a:pt x="366" y="3127"/>
                  </a:cubicBezTo>
                  <a:cubicBezTo>
                    <a:pt x="183" y="3241"/>
                    <a:pt x="0" y="3424"/>
                    <a:pt x="0" y="3698"/>
                  </a:cubicBezTo>
                  <a:cubicBezTo>
                    <a:pt x="92" y="3995"/>
                    <a:pt x="274" y="4177"/>
                    <a:pt x="571" y="4177"/>
                  </a:cubicBezTo>
                  <a:lnTo>
                    <a:pt x="936" y="4177"/>
                  </a:lnTo>
                  <a:cubicBezTo>
                    <a:pt x="3127" y="3812"/>
                    <a:pt x="5227" y="3333"/>
                    <a:pt x="7419" y="2945"/>
                  </a:cubicBezTo>
                  <a:cubicBezTo>
                    <a:pt x="10272" y="2374"/>
                    <a:pt x="13125" y="1803"/>
                    <a:pt x="16069" y="1233"/>
                  </a:cubicBezTo>
                  <a:cubicBezTo>
                    <a:pt x="16161" y="1233"/>
                    <a:pt x="16343" y="1233"/>
                    <a:pt x="16549" y="1141"/>
                  </a:cubicBezTo>
                  <a:cubicBezTo>
                    <a:pt x="16640" y="1141"/>
                    <a:pt x="16823" y="1050"/>
                    <a:pt x="16914" y="959"/>
                  </a:cubicBezTo>
                  <a:cubicBezTo>
                    <a:pt x="17211" y="662"/>
                    <a:pt x="17119" y="183"/>
                    <a:pt x="16731" y="91"/>
                  </a:cubicBezTo>
                  <a:cubicBezTo>
                    <a:pt x="16640" y="0"/>
                    <a:pt x="16457" y="0"/>
                    <a:pt x="16343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997375" y="1875300"/>
              <a:ext cx="421150" cy="108850"/>
            </a:xfrm>
            <a:custGeom>
              <a:avLst/>
              <a:gdLst/>
              <a:ahLst/>
              <a:cxnLst/>
              <a:rect l="l" t="t" r="r" b="b"/>
              <a:pathLst>
                <a:path w="16846" h="4354" extrusionOk="0">
                  <a:moveTo>
                    <a:pt x="16146" y="0"/>
                  </a:moveTo>
                  <a:cubicBezTo>
                    <a:pt x="16087" y="0"/>
                    <a:pt x="16035" y="29"/>
                    <a:pt x="15978" y="86"/>
                  </a:cubicBezTo>
                  <a:cubicBezTo>
                    <a:pt x="15796" y="86"/>
                    <a:pt x="15522" y="86"/>
                    <a:pt x="15316" y="177"/>
                  </a:cubicBezTo>
                  <a:cubicBezTo>
                    <a:pt x="11710" y="930"/>
                    <a:pt x="8103" y="1683"/>
                    <a:pt x="4474" y="2368"/>
                  </a:cubicBezTo>
                  <a:cubicBezTo>
                    <a:pt x="3242" y="2642"/>
                    <a:pt x="2009" y="2939"/>
                    <a:pt x="776" y="3121"/>
                  </a:cubicBezTo>
                  <a:cubicBezTo>
                    <a:pt x="685" y="3121"/>
                    <a:pt x="571" y="3213"/>
                    <a:pt x="388" y="3213"/>
                  </a:cubicBezTo>
                  <a:cubicBezTo>
                    <a:pt x="115" y="3395"/>
                    <a:pt x="0" y="3692"/>
                    <a:pt x="115" y="3875"/>
                  </a:cubicBezTo>
                  <a:cubicBezTo>
                    <a:pt x="206" y="4171"/>
                    <a:pt x="388" y="4354"/>
                    <a:pt x="685" y="4354"/>
                  </a:cubicBezTo>
                  <a:cubicBezTo>
                    <a:pt x="868" y="4354"/>
                    <a:pt x="959" y="4354"/>
                    <a:pt x="1142" y="4263"/>
                  </a:cubicBezTo>
                  <a:cubicBezTo>
                    <a:pt x="3630" y="3783"/>
                    <a:pt x="6095" y="3304"/>
                    <a:pt x="8560" y="2733"/>
                  </a:cubicBezTo>
                  <a:cubicBezTo>
                    <a:pt x="10957" y="2254"/>
                    <a:pt x="13422" y="1798"/>
                    <a:pt x="15796" y="1227"/>
                  </a:cubicBezTo>
                  <a:lnTo>
                    <a:pt x="16275" y="1227"/>
                  </a:lnTo>
                  <a:cubicBezTo>
                    <a:pt x="16366" y="1113"/>
                    <a:pt x="16457" y="1113"/>
                    <a:pt x="16549" y="1021"/>
                  </a:cubicBezTo>
                  <a:cubicBezTo>
                    <a:pt x="16754" y="930"/>
                    <a:pt x="16845" y="748"/>
                    <a:pt x="16754" y="451"/>
                  </a:cubicBezTo>
                  <a:cubicBezTo>
                    <a:pt x="16754" y="268"/>
                    <a:pt x="16549" y="86"/>
                    <a:pt x="16366" y="86"/>
                  </a:cubicBezTo>
                  <a:cubicBezTo>
                    <a:pt x="16275" y="29"/>
                    <a:pt x="16206" y="0"/>
                    <a:pt x="16146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838175" y="987825"/>
              <a:ext cx="399450" cy="99875"/>
            </a:xfrm>
            <a:custGeom>
              <a:avLst/>
              <a:gdLst/>
              <a:ahLst/>
              <a:cxnLst/>
              <a:rect l="l" t="t" r="r" b="b"/>
              <a:pathLst>
                <a:path w="15978" h="3995" extrusionOk="0">
                  <a:moveTo>
                    <a:pt x="15316" y="0"/>
                  </a:moveTo>
                  <a:cubicBezTo>
                    <a:pt x="15133" y="0"/>
                    <a:pt x="14928" y="0"/>
                    <a:pt x="14837" y="91"/>
                  </a:cubicBezTo>
                  <a:cubicBezTo>
                    <a:pt x="12851" y="479"/>
                    <a:pt x="10933" y="867"/>
                    <a:pt x="8948" y="1233"/>
                  </a:cubicBezTo>
                  <a:cubicBezTo>
                    <a:pt x="6186" y="1803"/>
                    <a:pt x="3515" y="2283"/>
                    <a:pt x="776" y="2853"/>
                  </a:cubicBezTo>
                  <a:cubicBezTo>
                    <a:pt x="662" y="2944"/>
                    <a:pt x="479" y="2944"/>
                    <a:pt x="388" y="3059"/>
                  </a:cubicBezTo>
                  <a:cubicBezTo>
                    <a:pt x="91" y="3150"/>
                    <a:pt x="0" y="3424"/>
                    <a:pt x="91" y="3721"/>
                  </a:cubicBezTo>
                  <a:cubicBezTo>
                    <a:pt x="206" y="3903"/>
                    <a:pt x="388" y="3994"/>
                    <a:pt x="662" y="3994"/>
                  </a:cubicBezTo>
                  <a:lnTo>
                    <a:pt x="959" y="3994"/>
                  </a:lnTo>
                  <a:cubicBezTo>
                    <a:pt x="3333" y="3515"/>
                    <a:pt x="5706" y="3059"/>
                    <a:pt x="7989" y="2671"/>
                  </a:cubicBezTo>
                  <a:cubicBezTo>
                    <a:pt x="8560" y="2579"/>
                    <a:pt x="9039" y="2374"/>
                    <a:pt x="9518" y="2283"/>
                  </a:cubicBezTo>
                  <a:cubicBezTo>
                    <a:pt x="11322" y="2009"/>
                    <a:pt x="13216" y="1621"/>
                    <a:pt x="15133" y="1233"/>
                  </a:cubicBezTo>
                  <a:cubicBezTo>
                    <a:pt x="15225" y="1233"/>
                    <a:pt x="15407" y="1141"/>
                    <a:pt x="15499" y="1141"/>
                  </a:cubicBezTo>
                  <a:cubicBezTo>
                    <a:pt x="15795" y="1050"/>
                    <a:pt x="15978" y="776"/>
                    <a:pt x="15887" y="479"/>
                  </a:cubicBezTo>
                  <a:cubicBezTo>
                    <a:pt x="15795" y="205"/>
                    <a:pt x="15613" y="0"/>
                    <a:pt x="15316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854725" y="1095100"/>
              <a:ext cx="354375" cy="87900"/>
            </a:xfrm>
            <a:custGeom>
              <a:avLst/>
              <a:gdLst/>
              <a:ahLst/>
              <a:cxnLst/>
              <a:rect l="l" t="t" r="r" b="b"/>
              <a:pathLst>
                <a:path w="14175" h="3516" extrusionOk="0">
                  <a:moveTo>
                    <a:pt x="13421" y="0"/>
                  </a:moveTo>
                  <a:cubicBezTo>
                    <a:pt x="13421" y="0"/>
                    <a:pt x="13330" y="91"/>
                    <a:pt x="13239" y="91"/>
                  </a:cubicBezTo>
                  <a:cubicBezTo>
                    <a:pt x="12668" y="183"/>
                    <a:pt x="12189" y="274"/>
                    <a:pt x="11618" y="365"/>
                  </a:cubicBezTo>
                  <a:cubicBezTo>
                    <a:pt x="10089" y="571"/>
                    <a:pt x="8560" y="845"/>
                    <a:pt x="6962" y="1141"/>
                  </a:cubicBezTo>
                  <a:cubicBezTo>
                    <a:pt x="6574" y="1233"/>
                    <a:pt x="6186" y="1324"/>
                    <a:pt x="5821" y="1415"/>
                  </a:cubicBezTo>
                  <a:cubicBezTo>
                    <a:pt x="5044" y="1507"/>
                    <a:pt x="4200" y="1712"/>
                    <a:pt x="3424" y="1803"/>
                  </a:cubicBezTo>
                  <a:cubicBezTo>
                    <a:pt x="2579" y="1986"/>
                    <a:pt x="1712" y="2077"/>
                    <a:pt x="959" y="2283"/>
                  </a:cubicBezTo>
                  <a:cubicBezTo>
                    <a:pt x="776" y="2283"/>
                    <a:pt x="571" y="2374"/>
                    <a:pt x="479" y="2374"/>
                  </a:cubicBezTo>
                  <a:cubicBezTo>
                    <a:pt x="114" y="2557"/>
                    <a:pt x="0" y="2853"/>
                    <a:pt x="114" y="3127"/>
                  </a:cubicBezTo>
                  <a:cubicBezTo>
                    <a:pt x="206" y="3333"/>
                    <a:pt x="388" y="3515"/>
                    <a:pt x="685" y="3515"/>
                  </a:cubicBezTo>
                  <a:cubicBezTo>
                    <a:pt x="867" y="3515"/>
                    <a:pt x="1050" y="3424"/>
                    <a:pt x="1255" y="3424"/>
                  </a:cubicBezTo>
                  <a:cubicBezTo>
                    <a:pt x="3059" y="3036"/>
                    <a:pt x="4953" y="2762"/>
                    <a:pt x="6756" y="2374"/>
                  </a:cubicBezTo>
                  <a:cubicBezTo>
                    <a:pt x="8674" y="2077"/>
                    <a:pt x="10568" y="1712"/>
                    <a:pt x="12554" y="1415"/>
                  </a:cubicBezTo>
                  <a:cubicBezTo>
                    <a:pt x="12851" y="1324"/>
                    <a:pt x="13125" y="1233"/>
                    <a:pt x="13513" y="1233"/>
                  </a:cubicBezTo>
                  <a:cubicBezTo>
                    <a:pt x="13604" y="1141"/>
                    <a:pt x="13809" y="1141"/>
                    <a:pt x="13901" y="1050"/>
                  </a:cubicBezTo>
                  <a:cubicBezTo>
                    <a:pt x="14083" y="936"/>
                    <a:pt x="14175" y="753"/>
                    <a:pt x="14175" y="480"/>
                  </a:cubicBezTo>
                  <a:cubicBezTo>
                    <a:pt x="14083" y="274"/>
                    <a:pt x="13992" y="91"/>
                    <a:pt x="13809" y="91"/>
                  </a:cubicBezTo>
                  <a:cubicBezTo>
                    <a:pt x="13695" y="0"/>
                    <a:pt x="13513" y="0"/>
                    <a:pt x="13421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911775" y="1294825"/>
              <a:ext cx="349825" cy="88500"/>
            </a:xfrm>
            <a:custGeom>
              <a:avLst/>
              <a:gdLst/>
              <a:ahLst/>
              <a:cxnLst/>
              <a:rect l="l" t="t" r="r" b="b"/>
              <a:pathLst>
                <a:path w="13993" h="3540" extrusionOk="0">
                  <a:moveTo>
                    <a:pt x="13125" y="0"/>
                  </a:moveTo>
                  <a:cubicBezTo>
                    <a:pt x="13034" y="0"/>
                    <a:pt x="12943" y="0"/>
                    <a:pt x="12851" y="91"/>
                  </a:cubicBezTo>
                  <a:cubicBezTo>
                    <a:pt x="11048" y="365"/>
                    <a:pt x="9131" y="753"/>
                    <a:pt x="7236" y="1141"/>
                  </a:cubicBezTo>
                  <a:cubicBezTo>
                    <a:pt x="5524" y="1415"/>
                    <a:pt x="3812" y="1803"/>
                    <a:pt x="2101" y="2077"/>
                  </a:cubicBezTo>
                  <a:cubicBezTo>
                    <a:pt x="1713" y="2191"/>
                    <a:pt x="1256" y="2283"/>
                    <a:pt x="777" y="2374"/>
                  </a:cubicBezTo>
                  <a:cubicBezTo>
                    <a:pt x="685" y="2374"/>
                    <a:pt x="571" y="2465"/>
                    <a:pt x="389" y="2465"/>
                  </a:cubicBezTo>
                  <a:cubicBezTo>
                    <a:pt x="115" y="2648"/>
                    <a:pt x="1" y="2944"/>
                    <a:pt x="115" y="3218"/>
                  </a:cubicBezTo>
                  <a:cubicBezTo>
                    <a:pt x="189" y="3386"/>
                    <a:pt x="325" y="3539"/>
                    <a:pt x="535" y="3539"/>
                  </a:cubicBezTo>
                  <a:cubicBezTo>
                    <a:pt x="581" y="3539"/>
                    <a:pt x="631" y="3532"/>
                    <a:pt x="685" y="3515"/>
                  </a:cubicBezTo>
                  <a:lnTo>
                    <a:pt x="1142" y="3515"/>
                  </a:lnTo>
                  <a:cubicBezTo>
                    <a:pt x="3151" y="3127"/>
                    <a:pt x="5136" y="2762"/>
                    <a:pt x="7145" y="2374"/>
                  </a:cubicBezTo>
                  <a:cubicBezTo>
                    <a:pt x="9039" y="1986"/>
                    <a:pt x="10957" y="1621"/>
                    <a:pt x="12943" y="1233"/>
                  </a:cubicBezTo>
                  <a:cubicBezTo>
                    <a:pt x="13034" y="1233"/>
                    <a:pt x="13239" y="1233"/>
                    <a:pt x="13331" y="1141"/>
                  </a:cubicBezTo>
                  <a:cubicBezTo>
                    <a:pt x="13422" y="1141"/>
                    <a:pt x="13605" y="1050"/>
                    <a:pt x="13696" y="1050"/>
                  </a:cubicBezTo>
                  <a:cubicBezTo>
                    <a:pt x="13901" y="845"/>
                    <a:pt x="13993" y="662"/>
                    <a:pt x="13901" y="479"/>
                  </a:cubicBezTo>
                  <a:cubicBezTo>
                    <a:pt x="13901" y="183"/>
                    <a:pt x="13696" y="91"/>
                    <a:pt x="1342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988250" y="1594400"/>
              <a:ext cx="325850" cy="85625"/>
            </a:xfrm>
            <a:custGeom>
              <a:avLst/>
              <a:gdLst/>
              <a:ahLst/>
              <a:cxnLst/>
              <a:rect l="l" t="t" r="r" b="b"/>
              <a:pathLst>
                <a:path w="13034" h="3425" extrusionOk="0">
                  <a:moveTo>
                    <a:pt x="12349" y="0"/>
                  </a:moveTo>
                  <a:cubicBezTo>
                    <a:pt x="12349" y="0"/>
                    <a:pt x="12257" y="92"/>
                    <a:pt x="12166" y="92"/>
                  </a:cubicBezTo>
                  <a:lnTo>
                    <a:pt x="11778" y="92"/>
                  </a:lnTo>
                  <a:cubicBezTo>
                    <a:pt x="9975" y="480"/>
                    <a:pt x="8172" y="754"/>
                    <a:pt x="6368" y="1142"/>
                  </a:cubicBezTo>
                  <a:cubicBezTo>
                    <a:pt x="5980" y="1142"/>
                    <a:pt x="5615" y="1233"/>
                    <a:pt x="5227" y="1324"/>
                  </a:cubicBezTo>
                  <a:cubicBezTo>
                    <a:pt x="3995" y="1621"/>
                    <a:pt x="2648" y="1803"/>
                    <a:pt x="1324" y="2077"/>
                  </a:cubicBezTo>
                  <a:cubicBezTo>
                    <a:pt x="1141" y="2077"/>
                    <a:pt x="845" y="2192"/>
                    <a:pt x="662" y="2192"/>
                  </a:cubicBezTo>
                  <a:cubicBezTo>
                    <a:pt x="571" y="2192"/>
                    <a:pt x="365" y="2283"/>
                    <a:pt x="274" y="2374"/>
                  </a:cubicBezTo>
                  <a:cubicBezTo>
                    <a:pt x="92" y="2465"/>
                    <a:pt x="0" y="2762"/>
                    <a:pt x="92" y="3036"/>
                  </a:cubicBezTo>
                  <a:cubicBezTo>
                    <a:pt x="183" y="3333"/>
                    <a:pt x="365" y="3424"/>
                    <a:pt x="662" y="3424"/>
                  </a:cubicBezTo>
                  <a:cubicBezTo>
                    <a:pt x="753" y="3424"/>
                    <a:pt x="936" y="3333"/>
                    <a:pt x="1050" y="3333"/>
                  </a:cubicBezTo>
                  <a:cubicBezTo>
                    <a:pt x="2283" y="3127"/>
                    <a:pt x="3515" y="2853"/>
                    <a:pt x="4839" y="2648"/>
                  </a:cubicBezTo>
                  <a:cubicBezTo>
                    <a:pt x="7213" y="2192"/>
                    <a:pt x="9701" y="1712"/>
                    <a:pt x="12166" y="1233"/>
                  </a:cubicBezTo>
                  <a:cubicBezTo>
                    <a:pt x="12257" y="1233"/>
                    <a:pt x="12463" y="1233"/>
                    <a:pt x="12554" y="1142"/>
                  </a:cubicBezTo>
                  <a:cubicBezTo>
                    <a:pt x="12828" y="1050"/>
                    <a:pt x="13033" y="845"/>
                    <a:pt x="13033" y="571"/>
                  </a:cubicBezTo>
                  <a:cubicBezTo>
                    <a:pt x="12919" y="274"/>
                    <a:pt x="12737" y="0"/>
                    <a:pt x="12349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028750" y="1791825"/>
              <a:ext cx="323000" cy="90200"/>
            </a:xfrm>
            <a:custGeom>
              <a:avLst/>
              <a:gdLst/>
              <a:ahLst/>
              <a:cxnLst/>
              <a:rect l="l" t="t" r="r" b="b"/>
              <a:pathLst>
                <a:path w="12920" h="3608" extrusionOk="0">
                  <a:moveTo>
                    <a:pt x="12167" y="1"/>
                  </a:moveTo>
                  <a:cubicBezTo>
                    <a:pt x="11984" y="92"/>
                    <a:pt x="11870" y="92"/>
                    <a:pt x="11779" y="92"/>
                  </a:cubicBezTo>
                  <a:cubicBezTo>
                    <a:pt x="10364" y="366"/>
                    <a:pt x="8926" y="663"/>
                    <a:pt x="7602" y="937"/>
                  </a:cubicBezTo>
                  <a:cubicBezTo>
                    <a:pt x="5319" y="1416"/>
                    <a:pt x="3037" y="1895"/>
                    <a:pt x="754" y="2375"/>
                  </a:cubicBezTo>
                  <a:cubicBezTo>
                    <a:pt x="571" y="2466"/>
                    <a:pt x="457" y="2466"/>
                    <a:pt x="366" y="2557"/>
                  </a:cubicBezTo>
                  <a:cubicBezTo>
                    <a:pt x="92" y="2649"/>
                    <a:pt x="1" y="2945"/>
                    <a:pt x="1" y="3219"/>
                  </a:cubicBezTo>
                  <a:cubicBezTo>
                    <a:pt x="92" y="3516"/>
                    <a:pt x="366" y="3607"/>
                    <a:pt x="663" y="3607"/>
                  </a:cubicBezTo>
                  <a:cubicBezTo>
                    <a:pt x="754" y="3607"/>
                    <a:pt x="845" y="3607"/>
                    <a:pt x="1028" y="3516"/>
                  </a:cubicBezTo>
                  <a:cubicBezTo>
                    <a:pt x="2854" y="3128"/>
                    <a:pt x="4748" y="2740"/>
                    <a:pt x="6552" y="2375"/>
                  </a:cubicBezTo>
                  <a:cubicBezTo>
                    <a:pt x="8355" y="1987"/>
                    <a:pt x="10272" y="1599"/>
                    <a:pt x="12075" y="1233"/>
                  </a:cubicBezTo>
                  <a:cubicBezTo>
                    <a:pt x="12167" y="1233"/>
                    <a:pt x="12258" y="1233"/>
                    <a:pt x="12349" y="1142"/>
                  </a:cubicBezTo>
                  <a:cubicBezTo>
                    <a:pt x="12441" y="1142"/>
                    <a:pt x="12555" y="1028"/>
                    <a:pt x="12646" y="1028"/>
                  </a:cubicBezTo>
                  <a:cubicBezTo>
                    <a:pt x="12829" y="845"/>
                    <a:pt x="12920" y="663"/>
                    <a:pt x="12829" y="457"/>
                  </a:cubicBezTo>
                  <a:cubicBezTo>
                    <a:pt x="12829" y="275"/>
                    <a:pt x="12737" y="92"/>
                    <a:pt x="12441" y="92"/>
                  </a:cubicBezTo>
                  <a:cubicBezTo>
                    <a:pt x="12349" y="1"/>
                    <a:pt x="12258" y="1"/>
                    <a:pt x="12167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-445232" y="1741354"/>
            <a:ext cx="1399495" cy="1399495"/>
            <a:chOff x="433275" y="2312250"/>
            <a:chExt cx="1069950" cy="1069950"/>
          </a:xfrm>
        </p:grpSpPr>
        <p:sp>
          <p:nvSpPr>
            <p:cNvPr id="118" name="Google Shape;118;p2"/>
            <p:cNvSpPr/>
            <p:nvPr/>
          </p:nvSpPr>
          <p:spPr>
            <a:xfrm>
              <a:off x="880075" y="2756775"/>
              <a:ext cx="247100" cy="247675"/>
            </a:xfrm>
            <a:custGeom>
              <a:avLst/>
              <a:gdLst/>
              <a:ahLst/>
              <a:cxnLst/>
              <a:rect l="l" t="t" r="r" b="b"/>
              <a:pathLst>
                <a:path w="9884" h="9907" extrusionOk="0">
                  <a:moveTo>
                    <a:pt x="4954" y="0"/>
                  </a:moveTo>
                  <a:cubicBezTo>
                    <a:pt x="2192" y="0"/>
                    <a:pt x="0" y="2192"/>
                    <a:pt x="0" y="4953"/>
                  </a:cubicBezTo>
                  <a:cubicBezTo>
                    <a:pt x="0" y="7715"/>
                    <a:pt x="2192" y="9907"/>
                    <a:pt x="4954" y="9907"/>
                  </a:cubicBezTo>
                  <a:cubicBezTo>
                    <a:pt x="7715" y="9907"/>
                    <a:pt x="9884" y="7807"/>
                    <a:pt x="9884" y="4953"/>
                  </a:cubicBezTo>
                  <a:cubicBezTo>
                    <a:pt x="9884" y="1918"/>
                    <a:pt x="7510" y="0"/>
                    <a:pt x="4954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66075" y="2312250"/>
              <a:ext cx="603775" cy="1069950"/>
            </a:xfrm>
            <a:custGeom>
              <a:avLst/>
              <a:gdLst/>
              <a:ahLst/>
              <a:cxnLst/>
              <a:rect l="l" t="t" r="r" b="b"/>
              <a:pathLst>
                <a:path w="24151" h="42798" extrusionOk="0">
                  <a:moveTo>
                    <a:pt x="12076" y="754"/>
                  </a:moveTo>
                  <a:cubicBezTo>
                    <a:pt x="13605" y="754"/>
                    <a:pt x="15020" y="1324"/>
                    <a:pt x="16367" y="2283"/>
                  </a:cubicBezTo>
                  <a:cubicBezTo>
                    <a:pt x="18444" y="3812"/>
                    <a:pt x="20156" y="6460"/>
                    <a:pt x="21411" y="9793"/>
                  </a:cubicBezTo>
                  <a:cubicBezTo>
                    <a:pt x="22644" y="13034"/>
                    <a:pt x="23397" y="17028"/>
                    <a:pt x="23397" y="21411"/>
                  </a:cubicBezTo>
                  <a:cubicBezTo>
                    <a:pt x="23397" y="27117"/>
                    <a:pt x="22073" y="32344"/>
                    <a:pt x="19973" y="36042"/>
                  </a:cubicBezTo>
                  <a:cubicBezTo>
                    <a:pt x="18923" y="37959"/>
                    <a:pt x="17782" y="39465"/>
                    <a:pt x="16367" y="40424"/>
                  </a:cubicBezTo>
                  <a:cubicBezTo>
                    <a:pt x="15020" y="41474"/>
                    <a:pt x="13605" y="42045"/>
                    <a:pt x="12076" y="42045"/>
                  </a:cubicBezTo>
                  <a:cubicBezTo>
                    <a:pt x="10569" y="42045"/>
                    <a:pt x="9131" y="41474"/>
                    <a:pt x="7716" y="40424"/>
                  </a:cubicBezTo>
                  <a:cubicBezTo>
                    <a:pt x="5707" y="38895"/>
                    <a:pt x="3995" y="36338"/>
                    <a:pt x="2763" y="33006"/>
                  </a:cubicBezTo>
                  <a:cubicBezTo>
                    <a:pt x="1530" y="29673"/>
                    <a:pt x="754" y="25679"/>
                    <a:pt x="754" y="21411"/>
                  </a:cubicBezTo>
                  <a:cubicBezTo>
                    <a:pt x="754" y="15590"/>
                    <a:pt x="2101" y="10454"/>
                    <a:pt x="4087" y="6665"/>
                  </a:cubicBezTo>
                  <a:cubicBezTo>
                    <a:pt x="5137" y="4862"/>
                    <a:pt x="6369" y="3333"/>
                    <a:pt x="7716" y="2283"/>
                  </a:cubicBezTo>
                  <a:cubicBezTo>
                    <a:pt x="9131" y="1324"/>
                    <a:pt x="10569" y="754"/>
                    <a:pt x="12076" y="754"/>
                  </a:cubicBezTo>
                  <a:close/>
                  <a:moveTo>
                    <a:pt x="12076" y="0"/>
                  </a:moveTo>
                  <a:cubicBezTo>
                    <a:pt x="10364" y="0"/>
                    <a:pt x="8743" y="571"/>
                    <a:pt x="7328" y="1712"/>
                  </a:cubicBezTo>
                  <a:cubicBezTo>
                    <a:pt x="5137" y="3333"/>
                    <a:pt x="3333" y="6095"/>
                    <a:pt x="2010" y="9519"/>
                  </a:cubicBezTo>
                  <a:cubicBezTo>
                    <a:pt x="754" y="12942"/>
                    <a:pt x="1" y="17028"/>
                    <a:pt x="1" y="21411"/>
                  </a:cubicBezTo>
                  <a:cubicBezTo>
                    <a:pt x="1" y="27208"/>
                    <a:pt x="1325" y="32526"/>
                    <a:pt x="3425" y="36430"/>
                  </a:cubicBezTo>
                  <a:cubicBezTo>
                    <a:pt x="4566" y="38324"/>
                    <a:pt x="5799" y="39945"/>
                    <a:pt x="7328" y="41086"/>
                  </a:cubicBezTo>
                  <a:cubicBezTo>
                    <a:pt x="8743" y="42136"/>
                    <a:pt x="10364" y="42798"/>
                    <a:pt x="12076" y="42798"/>
                  </a:cubicBezTo>
                  <a:cubicBezTo>
                    <a:pt x="13787" y="42798"/>
                    <a:pt x="15408" y="42136"/>
                    <a:pt x="16846" y="41086"/>
                  </a:cubicBezTo>
                  <a:cubicBezTo>
                    <a:pt x="19014" y="39374"/>
                    <a:pt x="20840" y="36703"/>
                    <a:pt x="22164" y="33280"/>
                  </a:cubicBezTo>
                  <a:cubicBezTo>
                    <a:pt x="23397" y="29856"/>
                    <a:pt x="24150" y="25770"/>
                    <a:pt x="24150" y="21411"/>
                  </a:cubicBezTo>
                  <a:cubicBezTo>
                    <a:pt x="24150" y="15499"/>
                    <a:pt x="22826" y="10181"/>
                    <a:pt x="20635" y="6369"/>
                  </a:cubicBezTo>
                  <a:cubicBezTo>
                    <a:pt x="19585" y="4383"/>
                    <a:pt x="18261" y="2854"/>
                    <a:pt x="16846" y="1712"/>
                  </a:cubicBezTo>
                  <a:cubicBezTo>
                    <a:pt x="15408" y="571"/>
                    <a:pt x="13787" y="0"/>
                    <a:pt x="12076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33125" y="2412100"/>
              <a:ext cx="870250" cy="870250"/>
            </a:xfrm>
            <a:custGeom>
              <a:avLst/>
              <a:gdLst/>
              <a:ahLst/>
              <a:cxnLst/>
              <a:rect l="l" t="t" r="r" b="b"/>
              <a:pathLst>
                <a:path w="34810" h="34810" extrusionOk="0">
                  <a:moveTo>
                    <a:pt x="26341" y="754"/>
                  </a:moveTo>
                  <a:cubicBezTo>
                    <a:pt x="28715" y="754"/>
                    <a:pt x="30609" y="1439"/>
                    <a:pt x="31956" y="2763"/>
                  </a:cubicBezTo>
                  <a:cubicBezTo>
                    <a:pt x="33371" y="4178"/>
                    <a:pt x="34033" y="6095"/>
                    <a:pt x="34033" y="8378"/>
                  </a:cubicBezTo>
                  <a:cubicBezTo>
                    <a:pt x="34033" y="10843"/>
                    <a:pt x="33280" y="13696"/>
                    <a:pt x="31751" y="16641"/>
                  </a:cubicBezTo>
                  <a:cubicBezTo>
                    <a:pt x="30336" y="19585"/>
                    <a:pt x="28144" y="22644"/>
                    <a:pt x="25382" y="25405"/>
                  </a:cubicBezTo>
                  <a:cubicBezTo>
                    <a:pt x="22621" y="28144"/>
                    <a:pt x="19585" y="30336"/>
                    <a:pt x="16640" y="31774"/>
                  </a:cubicBezTo>
                  <a:cubicBezTo>
                    <a:pt x="13696" y="33280"/>
                    <a:pt x="10843" y="34056"/>
                    <a:pt x="8355" y="34056"/>
                  </a:cubicBezTo>
                  <a:cubicBezTo>
                    <a:pt x="6072" y="34056"/>
                    <a:pt x="4178" y="33394"/>
                    <a:pt x="2763" y="31956"/>
                  </a:cubicBezTo>
                  <a:cubicBezTo>
                    <a:pt x="1416" y="30632"/>
                    <a:pt x="754" y="28715"/>
                    <a:pt x="754" y="26341"/>
                  </a:cubicBezTo>
                  <a:cubicBezTo>
                    <a:pt x="754" y="23876"/>
                    <a:pt x="1507" y="21023"/>
                    <a:pt x="2945" y="18078"/>
                  </a:cubicBezTo>
                  <a:cubicBezTo>
                    <a:pt x="4474" y="15134"/>
                    <a:pt x="6643" y="12167"/>
                    <a:pt x="9405" y="9428"/>
                  </a:cubicBezTo>
                  <a:cubicBezTo>
                    <a:pt x="12167" y="6666"/>
                    <a:pt x="15202" y="4475"/>
                    <a:pt x="18056" y="2945"/>
                  </a:cubicBezTo>
                  <a:cubicBezTo>
                    <a:pt x="21023" y="1530"/>
                    <a:pt x="23876" y="754"/>
                    <a:pt x="26341" y="754"/>
                  </a:cubicBezTo>
                  <a:close/>
                  <a:moveTo>
                    <a:pt x="26341" y="1"/>
                  </a:moveTo>
                  <a:cubicBezTo>
                    <a:pt x="23762" y="1"/>
                    <a:pt x="20817" y="754"/>
                    <a:pt x="17782" y="2283"/>
                  </a:cubicBezTo>
                  <a:cubicBezTo>
                    <a:pt x="14746" y="3813"/>
                    <a:pt x="11687" y="6004"/>
                    <a:pt x="8834" y="8857"/>
                  </a:cubicBezTo>
                  <a:cubicBezTo>
                    <a:pt x="5981" y="11710"/>
                    <a:pt x="3790" y="14746"/>
                    <a:pt x="2283" y="17782"/>
                  </a:cubicBezTo>
                  <a:cubicBezTo>
                    <a:pt x="845" y="20840"/>
                    <a:pt x="1" y="23785"/>
                    <a:pt x="1" y="26341"/>
                  </a:cubicBezTo>
                  <a:cubicBezTo>
                    <a:pt x="1" y="28829"/>
                    <a:pt x="754" y="30998"/>
                    <a:pt x="2283" y="32527"/>
                  </a:cubicBezTo>
                  <a:cubicBezTo>
                    <a:pt x="3790" y="34056"/>
                    <a:pt x="5981" y="34809"/>
                    <a:pt x="8355" y="34809"/>
                  </a:cubicBezTo>
                  <a:cubicBezTo>
                    <a:pt x="11025" y="34809"/>
                    <a:pt x="13970" y="33965"/>
                    <a:pt x="17028" y="32436"/>
                  </a:cubicBezTo>
                  <a:cubicBezTo>
                    <a:pt x="20064" y="30998"/>
                    <a:pt x="23100" y="28715"/>
                    <a:pt x="25953" y="25976"/>
                  </a:cubicBezTo>
                  <a:cubicBezTo>
                    <a:pt x="28715" y="23123"/>
                    <a:pt x="30997" y="20064"/>
                    <a:pt x="32435" y="17029"/>
                  </a:cubicBezTo>
                  <a:cubicBezTo>
                    <a:pt x="33942" y="13993"/>
                    <a:pt x="34809" y="11025"/>
                    <a:pt x="34809" y="8378"/>
                  </a:cubicBezTo>
                  <a:cubicBezTo>
                    <a:pt x="34809" y="6004"/>
                    <a:pt x="34033" y="3813"/>
                    <a:pt x="32527" y="2283"/>
                  </a:cubicBezTo>
                  <a:cubicBezTo>
                    <a:pt x="30997" y="663"/>
                    <a:pt x="28806" y="1"/>
                    <a:pt x="2634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433275" y="2545075"/>
              <a:ext cx="1069950" cy="604325"/>
            </a:xfrm>
            <a:custGeom>
              <a:avLst/>
              <a:gdLst/>
              <a:ahLst/>
              <a:cxnLst/>
              <a:rect l="l" t="t" r="r" b="b"/>
              <a:pathLst>
                <a:path w="42798" h="24173" extrusionOk="0">
                  <a:moveTo>
                    <a:pt x="21388" y="776"/>
                  </a:moveTo>
                  <a:cubicBezTo>
                    <a:pt x="27094" y="776"/>
                    <a:pt x="32321" y="2009"/>
                    <a:pt x="36041" y="4109"/>
                  </a:cubicBezTo>
                  <a:cubicBezTo>
                    <a:pt x="37936" y="5136"/>
                    <a:pt x="39465" y="6391"/>
                    <a:pt x="40424" y="7715"/>
                  </a:cubicBezTo>
                  <a:cubicBezTo>
                    <a:pt x="41451" y="9130"/>
                    <a:pt x="42022" y="10568"/>
                    <a:pt x="42022" y="12098"/>
                  </a:cubicBezTo>
                  <a:cubicBezTo>
                    <a:pt x="42022" y="13604"/>
                    <a:pt x="41451" y="15042"/>
                    <a:pt x="40424" y="16366"/>
                  </a:cubicBezTo>
                  <a:cubicBezTo>
                    <a:pt x="38895" y="18466"/>
                    <a:pt x="36315" y="20178"/>
                    <a:pt x="33006" y="21410"/>
                  </a:cubicBezTo>
                  <a:cubicBezTo>
                    <a:pt x="29673" y="22643"/>
                    <a:pt x="25679" y="23396"/>
                    <a:pt x="21388" y="23396"/>
                  </a:cubicBezTo>
                  <a:cubicBezTo>
                    <a:pt x="15590" y="23396"/>
                    <a:pt x="10454" y="22072"/>
                    <a:pt x="6757" y="19972"/>
                  </a:cubicBezTo>
                  <a:cubicBezTo>
                    <a:pt x="4839" y="18945"/>
                    <a:pt x="3333" y="17690"/>
                    <a:pt x="2283" y="16366"/>
                  </a:cubicBezTo>
                  <a:cubicBezTo>
                    <a:pt x="1324" y="15042"/>
                    <a:pt x="753" y="13604"/>
                    <a:pt x="753" y="12098"/>
                  </a:cubicBezTo>
                  <a:cubicBezTo>
                    <a:pt x="753" y="10568"/>
                    <a:pt x="1324" y="9130"/>
                    <a:pt x="2283" y="7715"/>
                  </a:cubicBezTo>
                  <a:cubicBezTo>
                    <a:pt x="3903" y="5706"/>
                    <a:pt x="6460" y="3995"/>
                    <a:pt x="9792" y="2762"/>
                  </a:cubicBezTo>
                  <a:cubicBezTo>
                    <a:pt x="13034" y="1438"/>
                    <a:pt x="17119" y="776"/>
                    <a:pt x="21388" y="776"/>
                  </a:cubicBezTo>
                  <a:close/>
                  <a:moveTo>
                    <a:pt x="21388" y="0"/>
                  </a:moveTo>
                  <a:cubicBezTo>
                    <a:pt x="15499" y="0"/>
                    <a:pt x="10180" y="1347"/>
                    <a:pt x="6369" y="3424"/>
                  </a:cubicBezTo>
                  <a:cubicBezTo>
                    <a:pt x="4360" y="4565"/>
                    <a:pt x="2853" y="5821"/>
                    <a:pt x="1712" y="7327"/>
                  </a:cubicBezTo>
                  <a:cubicBezTo>
                    <a:pt x="571" y="8765"/>
                    <a:pt x="0" y="10386"/>
                    <a:pt x="0" y="12098"/>
                  </a:cubicBezTo>
                  <a:cubicBezTo>
                    <a:pt x="0" y="13809"/>
                    <a:pt x="571" y="15407"/>
                    <a:pt x="1712" y="16845"/>
                  </a:cubicBezTo>
                  <a:cubicBezTo>
                    <a:pt x="3333" y="19036"/>
                    <a:pt x="6072" y="20840"/>
                    <a:pt x="9496" y="22164"/>
                  </a:cubicBezTo>
                  <a:cubicBezTo>
                    <a:pt x="12919" y="23396"/>
                    <a:pt x="17028" y="24172"/>
                    <a:pt x="21388" y="24172"/>
                  </a:cubicBezTo>
                  <a:cubicBezTo>
                    <a:pt x="27299" y="24172"/>
                    <a:pt x="32526" y="22825"/>
                    <a:pt x="36429" y="20657"/>
                  </a:cubicBezTo>
                  <a:cubicBezTo>
                    <a:pt x="38324" y="19607"/>
                    <a:pt x="39945" y="18260"/>
                    <a:pt x="41086" y="16845"/>
                  </a:cubicBezTo>
                  <a:cubicBezTo>
                    <a:pt x="42136" y="15407"/>
                    <a:pt x="42798" y="13809"/>
                    <a:pt x="42798" y="12098"/>
                  </a:cubicBezTo>
                  <a:cubicBezTo>
                    <a:pt x="42798" y="10386"/>
                    <a:pt x="42136" y="8765"/>
                    <a:pt x="41086" y="7327"/>
                  </a:cubicBezTo>
                  <a:cubicBezTo>
                    <a:pt x="39374" y="5136"/>
                    <a:pt x="36703" y="3333"/>
                    <a:pt x="33280" y="2009"/>
                  </a:cubicBezTo>
                  <a:cubicBezTo>
                    <a:pt x="29856" y="776"/>
                    <a:pt x="25770" y="0"/>
                    <a:pt x="21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33125" y="2412100"/>
              <a:ext cx="870250" cy="870250"/>
            </a:xfrm>
            <a:custGeom>
              <a:avLst/>
              <a:gdLst/>
              <a:ahLst/>
              <a:cxnLst/>
              <a:rect l="l" t="t" r="r" b="b"/>
              <a:pathLst>
                <a:path w="34810" h="34810" extrusionOk="0">
                  <a:moveTo>
                    <a:pt x="8355" y="754"/>
                  </a:moveTo>
                  <a:cubicBezTo>
                    <a:pt x="10843" y="754"/>
                    <a:pt x="13696" y="1530"/>
                    <a:pt x="16640" y="2945"/>
                  </a:cubicBezTo>
                  <a:cubicBezTo>
                    <a:pt x="19585" y="4475"/>
                    <a:pt x="22621" y="6666"/>
                    <a:pt x="25382" y="9428"/>
                  </a:cubicBezTo>
                  <a:cubicBezTo>
                    <a:pt x="28144" y="12167"/>
                    <a:pt x="30336" y="15134"/>
                    <a:pt x="31751" y="18078"/>
                  </a:cubicBezTo>
                  <a:cubicBezTo>
                    <a:pt x="33280" y="21023"/>
                    <a:pt x="34033" y="23876"/>
                    <a:pt x="34033" y="26341"/>
                  </a:cubicBezTo>
                  <a:cubicBezTo>
                    <a:pt x="34033" y="28715"/>
                    <a:pt x="33371" y="30632"/>
                    <a:pt x="31956" y="31956"/>
                  </a:cubicBezTo>
                  <a:cubicBezTo>
                    <a:pt x="30609" y="33394"/>
                    <a:pt x="28715" y="34056"/>
                    <a:pt x="26341" y="34056"/>
                  </a:cubicBezTo>
                  <a:cubicBezTo>
                    <a:pt x="23876" y="34056"/>
                    <a:pt x="21023" y="33280"/>
                    <a:pt x="18056" y="31774"/>
                  </a:cubicBezTo>
                  <a:cubicBezTo>
                    <a:pt x="15202" y="30336"/>
                    <a:pt x="12167" y="28144"/>
                    <a:pt x="9405" y="25405"/>
                  </a:cubicBezTo>
                  <a:cubicBezTo>
                    <a:pt x="6643" y="22644"/>
                    <a:pt x="4474" y="19585"/>
                    <a:pt x="2945" y="16641"/>
                  </a:cubicBezTo>
                  <a:cubicBezTo>
                    <a:pt x="1507" y="13696"/>
                    <a:pt x="754" y="10843"/>
                    <a:pt x="754" y="8378"/>
                  </a:cubicBezTo>
                  <a:cubicBezTo>
                    <a:pt x="754" y="6095"/>
                    <a:pt x="1416" y="4178"/>
                    <a:pt x="2763" y="2763"/>
                  </a:cubicBezTo>
                  <a:cubicBezTo>
                    <a:pt x="4178" y="1439"/>
                    <a:pt x="6072" y="754"/>
                    <a:pt x="8355" y="754"/>
                  </a:cubicBezTo>
                  <a:close/>
                  <a:moveTo>
                    <a:pt x="8355" y="1"/>
                  </a:moveTo>
                  <a:cubicBezTo>
                    <a:pt x="5981" y="1"/>
                    <a:pt x="3790" y="663"/>
                    <a:pt x="2283" y="2283"/>
                  </a:cubicBezTo>
                  <a:cubicBezTo>
                    <a:pt x="754" y="3813"/>
                    <a:pt x="1" y="6004"/>
                    <a:pt x="1" y="8378"/>
                  </a:cubicBezTo>
                  <a:cubicBezTo>
                    <a:pt x="1" y="11025"/>
                    <a:pt x="845" y="13993"/>
                    <a:pt x="2283" y="17029"/>
                  </a:cubicBezTo>
                  <a:cubicBezTo>
                    <a:pt x="3790" y="20064"/>
                    <a:pt x="5981" y="23123"/>
                    <a:pt x="8834" y="25976"/>
                  </a:cubicBezTo>
                  <a:cubicBezTo>
                    <a:pt x="11687" y="28715"/>
                    <a:pt x="14746" y="30998"/>
                    <a:pt x="17782" y="32436"/>
                  </a:cubicBezTo>
                  <a:cubicBezTo>
                    <a:pt x="20817" y="33965"/>
                    <a:pt x="23762" y="34809"/>
                    <a:pt x="26341" y="34809"/>
                  </a:cubicBezTo>
                  <a:cubicBezTo>
                    <a:pt x="28806" y="34809"/>
                    <a:pt x="30997" y="34056"/>
                    <a:pt x="32527" y="32527"/>
                  </a:cubicBezTo>
                  <a:cubicBezTo>
                    <a:pt x="34033" y="30998"/>
                    <a:pt x="34809" y="28829"/>
                    <a:pt x="34809" y="26341"/>
                  </a:cubicBezTo>
                  <a:cubicBezTo>
                    <a:pt x="34809" y="23785"/>
                    <a:pt x="33942" y="20840"/>
                    <a:pt x="32435" y="17782"/>
                  </a:cubicBezTo>
                  <a:cubicBezTo>
                    <a:pt x="30997" y="14746"/>
                    <a:pt x="28715" y="11710"/>
                    <a:pt x="25953" y="8857"/>
                  </a:cubicBezTo>
                  <a:cubicBezTo>
                    <a:pt x="23100" y="6004"/>
                    <a:pt x="20064" y="3813"/>
                    <a:pt x="17028" y="2283"/>
                  </a:cubicBezTo>
                  <a:cubicBezTo>
                    <a:pt x="13970" y="754"/>
                    <a:pt x="11025" y="1"/>
                    <a:pt x="8355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835000" y="2713975"/>
              <a:ext cx="263650" cy="264225"/>
            </a:xfrm>
            <a:custGeom>
              <a:avLst/>
              <a:gdLst/>
              <a:ahLst/>
              <a:cxnLst/>
              <a:rect l="l" t="t" r="r" b="b"/>
              <a:pathLst>
                <a:path w="10546" h="10569" extrusionOk="0">
                  <a:moveTo>
                    <a:pt x="5319" y="777"/>
                  </a:moveTo>
                  <a:cubicBezTo>
                    <a:pt x="6551" y="777"/>
                    <a:pt x="7692" y="1347"/>
                    <a:pt x="8468" y="2100"/>
                  </a:cubicBezTo>
                  <a:cubicBezTo>
                    <a:pt x="9313" y="2945"/>
                    <a:pt x="9792" y="4086"/>
                    <a:pt x="9792" y="5342"/>
                  </a:cubicBezTo>
                  <a:cubicBezTo>
                    <a:pt x="9792" y="6574"/>
                    <a:pt x="9313" y="7715"/>
                    <a:pt x="8468" y="8469"/>
                  </a:cubicBezTo>
                  <a:cubicBezTo>
                    <a:pt x="7692" y="9336"/>
                    <a:pt x="6551" y="9792"/>
                    <a:pt x="5319" y="9792"/>
                  </a:cubicBezTo>
                  <a:cubicBezTo>
                    <a:pt x="4086" y="9792"/>
                    <a:pt x="2945" y="9336"/>
                    <a:pt x="2100" y="8469"/>
                  </a:cubicBezTo>
                  <a:cubicBezTo>
                    <a:pt x="1324" y="7715"/>
                    <a:pt x="754" y="6574"/>
                    <a:pt x="754" y="5342"/>
                  </a:cubicBezTo>
                  <a:cubicBezTo>
                    <a:pt x="754" y="4086"/>
                    <a:pt x="1324" y="2945"/>
                    <a:pt x="2100" y="2100"/>
                  </a:cubicBezTo>
                  <a:cubicBezTo>
                    <a:pt x="2945" y="1347"/>
                    <a:pt x="4086" y="777"/>
                    <a:pt x="5319" y="777"/>
                  </a:cubicBezTo>
                  <a:close/>
                  <a:moveTo>
                    <a:pt x="5319" y="0"/>
                  </a:moveTo>
                  <a:cubicBezTo>
                    <a:pt x="2374" y="0"/>
                    <a:pt x="0" y="2374"/>
                    <a:pt x="0" y="5342"/>
                  </a:cubicBezTo>
                  <a:cubicBezTo>
                    <a:pt x="0" y="8195"/>
                    <a:pt x="2374" y="10569"/>
                    <a:pt x="5319" y="10569"/>
                  </a:cubicBezTo>
                  <a:cubicBezTo>
                    <a:pt x="8172" y="10569"/>
                    <a:pt x="10546" y="8195"/>
                    <a:pt x="10546" y="5342"/>
                  </a:cubicBezTo>
                  <a:cubicBezTo>
                    <a:pt x="10546" y="2374"/>
                    <a:pt x="8172" y="0"/>
                    <a:pt x="531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2"/>
          <p:cNvGrpSpPr/>
          <p:nvPr/>
        </p:nvGrpSpPr>
        <p:grpSpPr>
          <a:xfrm>
            <a:off x="2754996" y="-118177"/>
            <a:ext cx="693436" cy="776004"/>
            <a:chOff x="2508650" y="1095875"/>
            <a:chExt cx="530150" cy="593275"/>
          </a:xfrm>
        </p:grpSpPr>
        <p:sp>
          <p:nvSpPr>
            <p:cNvPr id="125" name="Google Shape;125;p2"/>
            <p:cNvSpPr/>
            <p:nvPr/>
          </p:nvSpPr>
          <p:spPr>
            <a:xfrm>
              <a:off x="2551450" y="1352550"/>
              <a:ext cx="380650" cy="282550"/>
            </a:xfrm>
            <a:custGeom>
              <a:avLst/>
              <a:gdLst/>
              <a:ahLst/>
              <a:cxnLst/>
              <a:rect l="l" t="t" r="r" b="b"/>
              <a:pathLst>
                <a:path w="15226" h="11302" extrusionOk="0">
                  <a:moveTo>
                    <a:pt x="6958" y="0"/>
                  </a:moveTo>
                  <a:cubicBezTo>
                    <a:pt x="6272" y="0"/>
                    <a:pt x="5721" y="670"/>
                    <a:pt x="5798" y="1389"/>
                  </a:cubicBezTo>
                  <a:lnTo>
                    <a:pt x="5798" y="1594"/>
                  </a:lnTo>
                  <a:cubicBezTo>
                    <a:pt x="5433" y="1480"/>
                    <a:pt x="5045" y="1389"/>
                    <a:pt x="4657" y="1297"/>
                  </a:cubicBezTo>
                  <a:cubicBezTo>
                    <a:pt x="4201" y="1206"/>
                    <a:pt x="3813" y="1206"/>
                    <a:pt x="3333" y="1115"/>
                  </a:cubicBezTo>
                  <a:cubicBezTo>
                    <a:pt x="3333" y="1115"/>
                    <a:pt x="3242" y="1024"/>
                    <a:pt x="3151" y="909"/>
                  </a:cubicBezTo>
                  <a:cubicBezTo>
                    <a:pt x="3059" y="818"/>
                    <a:pt x="2854" y="727"/>
                    <a:pt x="2763" y="727"/>
                  </a:cubicBezTo>
                  <a:cubicBezTo>
                    <a:pt x="2567" y="656"/>
                    <a:pt x="2370" y="621"/>
                    <a:pt x="2178" y="621"/>
                  </a:cubicBezTo>
                  <a:cubicBezTo>
                    <a:pt x="1634" y="621"/>
                    <a:pt x="1138" y="899"/>
                    <a:pt x="868" y="1389"/>
                  </a:cubicBezTo>
                  <a:cubicBezTo>
                    <a:pt x="663" y="1685"/>
                    <a:pt x="571" y="2051"/>
                    <a:pt x="571" y="2347"/>
                  </a:cubicBezTo>
                  <a:cubicBezTo>
                    <a:pt x="1" y="5109"/>
                    <a:pt x="777" y="7392"/>
                    <a:pt x="2763" y="9286"/>
                  </a:cubicBezTo>
                  <a:cubicBezTo>
                    <a:pt x="4087" y="10519"/>
                    <a:pt x="5616" y="11181"/>
                    <a:pt x="7419" y="11295"/>
                  </a:cubicBezTo>
                  <a:cubicBezTo>
                    <a:pt x="7532" y="11299"/>
                    <a:pt x="7645" y="11301"/>
                    <a:pt x="7756" y="11301"/>
                  </a:cubicBezTo>
                  <a:cubicBezTo>
                    <a:pt x="9975" y="11301"/>
                    <a:pt x="11788" y="10437"/>
                    <a:pt x="13331" y="8807"/>
                  </a:cubicBezTo>
                  <a:cubicBezTo>
                    <a:pt x="14358" y="7757"/>
                    <a:pt x="14929" y="6433"/>
                    <a:pt x="15134" y="4904"/>
                  </a:cubicBezTo>
                  <a:cubicBezTo>
                    <a:pt x="15225" y="4813"/>
                    <a:pt x="15225" y="4721"/>
                    <a:pt x="15134" y="4630"/>
                  </a:cubicBezTo>
                  <a:lnTo>
                    <a:pt x="14929" y="4630"/>
                  </a:lnTo>
                  <a:cubicBezTo>
                    <a:pt x="14472" y="4813"/>
                    <a:pt x="14084" y="4813"/>
                    <a:pt x="13696" y="4813"/>
                  </a:cubicBezTo>
                  <a:cubicBezTo>
                    <a:pt x="13217" y="4813"/>
                    <a:pt x="12851" y="4721"/>
                    <a:pt x="12372" y="4630"/>
                  </a:cubicBezTo>
                  <a:cubicBezTo>
                    <a:pt x="11322" y="4447"/>
                    <a:pt x="10272" y="3968"/>
                    <a:pt x="9336" y="3489"/>
                  </a:cubicBezTo>
                  <a:cubicBezTo>
                    <a:pt x="8857" y="3192"/>
                    <a:pt x="8286" y="2918"/>
                    <a:pt x="7807" y="2621"/>
                  </a:cubicBezTo>
                  <a:cubicBezTo>
                    <a:pt x="7624" y="2530"/>
                    <a:pt x="7510" y="2439"/>
                    <a:pt x="7328" y="2347"/>
                  </a:cubicBezTo>
                  <a:cubicBezTo>
                    <a:pt x="7419" y="2256"/>
                    <a:pt x="7510" y="2256"/>
                    <a:pt x="7510" y="2165"/>
                  </a:cubicBezTo>
                  <a:cubicBezTo>
                    <a:pt x="7990" y="1868"/>
                    <a:pt x="8286" y="1389"/>
                    <a:pt x="8081" y="818"/>
                  </a:cubicBezTo>
                  <a:cubicBezTo>
                    <a:pt x="7990" y="453"/>
                    <a:pt x="7716" y="156"/>
                    <a:pt x="7328" y="65"/>
                  </a:cubicBezTo>
                  <a:cubicBezTo>
                    <a:pt x="7202" y="21"/>
                    <a:pt x="7078" y="0"/>
                    <a:pt x="6958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634775" y="1330925"/>
              <a:ext cx="47375" cy="41500"/>
            </a:xfrm>
            <a:custGeom>
              <a:avLst/>
              <a:gdLst/>
              <a:ahLst/>
              <a:cxnLst/>
              <a:rect l="l" t="t" r="r" b="b"/>
              <a:pathLst>
                <a:path w="1895" h="1660" extrusionOk="0">
                  <a:moveTo>
                    <a:pt x="1005" y="1"/>
                  </a:moveTo>
                  <a:cubicBezTo>
                    <a:pt x="731" y="1"/>
                    <a:pt x="461" y="127"/>
                    <a:pt x="297" y="359"/>
                  </a:cubicBezTo>
                  <a:cubicBezTo>
                    <a:pt x="0" y="747"/>
                    <a:pt x="92" y="1204"/>
                    <a:pt x="480" y="1500"/>
                  </a:cubicBezTo>
                  <a:cubicBezTo>
                    <a:pt x="633" y="1609"/>
                    <a:pt x="796" y="1660"/>
                    <a:pt x="957" y="1660"/>
                  </a:cubicBezTo>
                  <a:cubicBezTo>
                    <a:pt x="1203" y="1660"/>
                    <a:pt x="1441" y="1539"/>
                    <a:pt x="1621" y="1318"/>
                  </a:cubicBezTo>
                  <a:cubicBezTo>
                    <a:pt x="1895" y="1021"/>
                    <a:pt x="1803" y="451"/>
                    <a:pt x="1530" y="177"/>
                  </a:cubicBezTo>
                  <a:cubicBezTo>
                    <a:pt x="1374" y="58"/>
                    <a:pt x="1189" y="1"/>
                    <a:pt x="1005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2787125" y="1435200"/>
              <a:ext cx="111875" cy="156925"/>
            </a:xfrm>
            <a:custGeom>
              <a:avLst/>
              <a:gdLst/>
              <a:ahLst/>
              <a:cxnLst/>
              <a:rect l="l" t="t" r="r" b="b"/>
              <a:pathLst>
                <a:path w="4475" h="6277" extrusionOk="0">
                  <a:moveTo>
                    <a:pt x="4360" y="0"/>
                  </a:moveTo>
                  <a:cubicBezTo>
                    <a:pt x="4269" y="0"/>
                    <a:pt x="4178" y="0"/>
                    <a:pt x="4086" y="91"/>
                  </a:cubicBezTo>
                  <a:cubicBezTo>
                    <a:pt x="4086" y="457"/>
                    <a:pt x="4086" y="845"/>
                    <a:pt x="3995" y="1141"/>
                  </a:cubicBezTo>
                  <a:cubicBezTo>
                    <a:pt x="3995" y="1507"/>
                    <a:pt x="3904" y="1895"/>
                    <a:pt x="3790" y="2168"/>
                  </a:cubicBezTo>
                  <a:cubicBezTo>
                    <a:pt x="3607" y="2556"/>
                    <a:pt x="3516" y="2944"/>
                    <a:pt x="3333" y="3218"/>
                  </a:cubicBezTo>
                  <a:cubicBezTo>
                    <a:pt x="3128" y="3515"/>
                    <a:pt x="2945" y="3789"/>
                    <a:pt x="2763" y="4086"/>
                  </a:cubicBezTo>
                  <a:lnTo>
                    <a:pt x="1895" y="4930"/>
                  </a:lnTo>
                  <a:cubicBezTo>
                    <a:pt x="1713" y="5136"/>
                    <a:pt x="1325" y="5318"/>
                    <a:pt x="1051" y="5501"/>
                  </a:cubicBezTo>
                  <a:cubicBezTo>
                    <a:pt x="754" y="5706"/>
                    <a:pt x="366" y="5889"/>
                    <a:pt x="92" y="5980"/>
                  </a:cubicBezTo>
                  <a:cubicBezTo>
                    <a:pt x="1" y="6163"/>
                    <a:pt x="1" y="6163"/>
                    <a:pt x="183" y="6277"/>
                  </a:cubicBezTo>
                  <a:cubicBezTo>
                    <a:pt x="275" y="6277"/>
                    <a:pt x="366" y="6277"/>
                    <a:pt x="480" y="6163"/>
                  </a:cubicBezTo>
                  <a:cubicBezTo>
                    <a:pt x="845" y="6072"/>
                    <a:pt x="1233" y="5889"/>
                    <a:pt x="1621" y="5592"/>
                  </a:cubicBezTo>
                  <a:cubicBezTo>
                    <a:pt x="2945" y="4656"/>
                    <a:pt x="3904" y="3310"/>
                    <a:pt x="4269" y="1712"/>
                  </a:cubicBezTo>
                  <a:cubicBezTo>
                    <a:pt x="4474" y="1233"/>
                    <a:pt x="4474" y="845"/>
                    <a:pt x="4474" y="365"/>
                  </a:cubicBezTo>
                  <a:cubicBezTo>
                    <a:pt x="4474" y="274"/>
                    <a:pt x="4474" y="91"/>
                    <a:pt x="436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739200" y="1546450"/>
              <a:ext cx="78775" cy="34725"/>
            </a:xfrm>
            <a:custGeom>
              <a:avLst/>
              <a:gdLst/>
              <a:ahLst/>
              <a:cxnLst/>
              <a:rect l="l" t="t" r="r" b="b"/>
              <a:pathLst>
                <a:path w="3151" h="1389" extrusionOk="0">
                  <a:moveTo>
                    <a:pt x="2968" y="1"/>
                  </a:moveTo>
                  <a:cubicBezTo>
                    <a:pt x="2853" y="1"/>
                    <a:pt x="2762" y="115"/>
                    <a:pt x="2671" y="115"/>
                  </a:cubicBezTo>
                  <a:cubicBezTo>
                    <a:pt x="2009" y="686"/>
                    <a:pt x="1347" y="868"/>
                    <a:pt x="480" y="1051"/>
                  </a:cubicBezTo>
                  <a:lnTo>
                    <a:pt x="206" y="1051"/>
                  </a:lnTo>
                  <a:cubicBezTo>
                    <a:pt x="206" y="1051"/>
                    <a:pt x="114" y="1051"/>
                    <a:pt x="114" y="1142"/>
                  </a:cubicBezTo>
                  <a:cubicBezTo>
                    <a:pt x="0" y="1142"/>
                    <a:pt x="0" y="1256"/>
                    <a:pt x="114" y="1348"/>
                  </a:cubicBezTo>
                  <a:lnTo>
                    <a:pt x="206" y="1348"/>
                  </a:lnTo>
                  <a:cubicBezTo>
                    <a:pt x="267" y="1348"/>
                    <a:pt x="327" y="1388"/>
                    <a:pt x="388" y="1388"/>
                  </a:cubicBezTo>
                  <a:cubicBezTo>
                    <a:pt x="419" y="1388"/>
                    <a:pt x="449" y="1378"/>
                    <a:pt x="480" y="1348"/>
                  </a:cubicBezTo>
                  <a:cubicBezTo>
                    <a:pt x="1438" y="1256"/>
                    <a:pt x="2283" y="960"/>
                    <a:pt x="3059" y="389"/>
                  </a:cubicBezTo>
                  <a:lnTo>
                    <a:pt x="3059" y="298"/>
                  </a:lnTo>
                  <a:cubicBezTo>
                    <a:pt x="3150" y="115"/>
                    <a:pt x="3059" y="1"/>
                    <a:pt x="296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2508650" y="1104225"/>
              <a:ext cx="518750" cy="584925"/>
            </a:xfrm>
            <a:custGeom>
              <a:avLst/>
              <a:gdLst/>
              <a:ahLst/>
              <a:cxnLst/>
              <a:rect l="l" t="t" r="r" b="b"/>
              <a:pathLst>
                <a:path w="20750" h="23397" extrusionOk="0">
                  <a:moveTo>
                    <a:pt x="16184" y="1050"/>
                  </a:moveTo>
                  <a:lnTo>
                    <a:pt x="19699" y="3538"/>
                  </a:lnTo>
                  <a:lnTo>
                    <a:pt x="16549" y="7898"/>
                  </a:lnTo>
                  <a:lnTo>
                    <a:pt x="16367" y="8103"/>
                  </a:lnTo>
                  <a:lnTo>
                    <a:pt x="16275" y="8286"/>
                  </a:lnTo>
                  <a:lnTo>
                    <a:pt x="16458" y="8560"/>
                  </a:lnTo>
                  <a:cubicBezTo>
                    <a:pt x="17599" y="10089"/>
                    <a:pt x="18261" y="11984"/>
                    <a:pt x="18261" y="13901"/>
                  </a:cubicBezTo>
                  <a:cubicBezTo>
                    <a:pt x="18261" y="15704"/>
                    <a:pt x="17691" y="17507"/>
                    <a:pt x="16641" y="19037"/>
                  </a:cubicBezTo>
                  <a:cubicBezTo>
                    <a:pt x="14929" y="21410"/>
                    <a:pt x="12190" y="22643"/>
                    <a:pt x="9519" y="22643"/>
                  </a:cubicBezTo>
                  <a:cubicBezTo>
                    <a:pt x="7716" y="22643"/>
                    <a:pt x="5913" y="22164"/>
                    <a:pt x="4383" y="21022"/>
                  </a:cubicBezTo>
                  <a:cubicBezTo>
                    <a:pt x="2010" y="19311"/>
                    <a:pt x="777" y="16663"/>
                    <a:pt x="777" y="13901"/>
                  </a:cubicBezTo>
                  <a:cubicBezTo>
                    <a:pt x="777" y="12189"/>
                    <a:pt x="1233" y="10386"/>
                    <a:pt x="2375" y="8765"/>
                  </a:cubicBezTo>
                  <a:cubicBezTo>
                    <a:pt x="4087" y="6391"/>
                    <a:pt x="6757" y="5136"/>
                    <a:pt x="9519" y="5136"/>
                  </a:cubicBezTo>
                  <a:cubicBezTo>
                    <a:pt x="10478" y="5136"/>
                    <a:pt x="11505" y="5342"/>
                    <a:pt x="12464" y="5707"/>
                  </a:cubicBezTo>
                  <a:lnTo>
                    <a:pt x="12646" y="5707"/>
                  </a:lnTo>
                  <a:lnTo>
                    <a:pt x="13034" y="5342"/>
                  </a:lnTo>
                  <a:lnTo>
                    <a:pt x="16184" y="1050"/>
                  </a:lnTo>
                  <a:close/>
                  <a:moveTo>
                    <a:pt x="15979" y="0"/>
                  </a:moveTo>
                  <a:lnTo>
                    <a:pt x="12433" y="4870"/>
                  </a:lnTo>
                  <a:lnTo>
                    <a:pt x="12433" y="4870"/>
                  </a:lnTo>
                  <a:cubicBezTo>
                    <a:pt x="11540" y="4539"/>
                    <a:pt x="10491" y="4383"/>
                    <a:pt x="9519" y="4383"/>
                  </a:cubicBezTo>
                  <a:cubicBezTo>
                    <a:pt x="6575" y="4383"/>
                    <a:pt x="3630" y="5821"/>
                    <a:pt x="1804" y="8377"/>
                  </a:cubicBezTo>
                  <a:cubicBezTo>
                    <a:pt x="572" y="9998"/>
                    <a:pt x="1" y="11984"/>
                    <a:pt x="1" y="13901"/>
                  </a:cubicBezTo>
                  <a:cubicBezTo>
                    <a:pt x="1" y="16845"/>
                    <a:pt x="1348" y="19790"/>
                    <a:pt x="3904" y="21684"/>
                  </a:cubicBezTo>
                  <a:cubicBezTo>
                    <a:pt x="5616" y="22826"/>
                    <a:pt x="7625" y="23396"/>
                    <a:pt x="9519" y="23396"/>
                  </a:cubicBezTo>
                  <a:cubicBezTo>
                    <a:pt x="12464" y="23396"/>
                    <a:pt x="15408" y="22072"/>
                    <a:pt x="17211" y="19516"/>
                  </a:cubicBezTo>
                  <a:cubicBezTo>
                    <a:pt x="18467" y="17804"/>
                    <a:pt x="19037" y="15887"/>
                    <a:pt x="19037" y="13901"/>
                  </a:cubicBezTo>
                  <a:cubicBezTo>
                    <a:pt x="19037" y="11886"/>
                    <a:pt x="18407" y="9975"/>
                    <a:pt x="17186" y="8312"/>
                  </a:cubicBezTo>
                  <a:lnTo>
                    <a:pt x="17186" y="8312"/>
                  </a:lnTo>
                  <a:lnTo>
                    <a:pt x="17211" y="8286"/>
                  </a:lnTo>
                  <a:lnTo>
                    <a:pt x="20749" y="3333"/>
                  </a:lnTo>
                  <a:lnTo>
                    <a:pt x="15979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2884700" y="1095875"/>
              <a:ext cx="154100" cy="114875"/>
            </a:xfrm>
            <a:custGeom>
              <a:avLst/>
              <a:gdLst/>
              <a:ahLst/>
              <a:cxnLst/>
              <a:rect l="l" t="t" r="r" b="b"/>
              <a:pathLst>
                <a:path w="6164" h="4595" extrusionOk="0">
                  <a:moveTo>
                    <a:pt x="418" y="1"/>
                  </a:moveTo>
                  <a:cubicBezTo>
                    <a:pt x="306" y="1"/>
                    <a:pt x="199" y="45"/>
                    <a:pt x="92" y="152"/>
                  </a:cubicBezTo>
                  <a:cubicBezTo>
                    <a:pt x="1" y="334"/>
                    <a:pt x="92" y="540"/>
                    <a:pt x="183" y="722"/>
                  </a:cubicBezTo>
                  <a:lnTo>
                    <a:pt x="5502" y="4534"/>
                  </a:lnTo>
                  <a:cubicBezTo>
                    <a:pt x="5587" y="4572"/>
                    <a:pt x="5684" y="4594"/>
                    <a:pt x="5774" y="4594"/>
                  </a:cubicBezTo>
                  <a:cubicBezTo>
                    <a:pt x="5903" y="4594"/>
                    <a:pt x="6019" y="4550"/>
                    <a:pt x="6072" y="4443"/>
                  </a:cubicBezTo>
                  <a:cubicBezTo>
                    <a:pt x="6164" y="4238"/>
                    <a:pt x="6164" y="4055"/>
                    <a:pt x="5981" y="3872"/>
                  </a:cubicBezTo>
                  <a:lnTo>
                    <a:pt x="663" y="60"/>
                  </a:lnTo>
                  <a:cubicBezTo>
                    <a:pt x="578" y="23"/>
                    <a:pt x="496" y="1"/>
                    <a:pt x="4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31;p2"/>
          <p:cNvGrpSpPr/>
          <p:nvPr/>
        </p:nvGrpSpPr>
        <p:grpSpPr>
          <a:xfrm>
            <a:off x="3084788" y="4639509"/>
            <a:ext cx="624766" cy="814361"/>
            <a:chOff x="2956025" y="4162225"/>
            <a:chExt cx="477650" cy="622600"/>
          </a:xfrm>
        </p:grpSpPr>
        <p:sp>
          <p:nvSpPr>
            <p:cNvPr id="132" name="Google Shape;132;p2"/>
            <p:cNvSpPr/>
            <p:nvPr/>
          </p:nvSpPr>
          <p:spPr>
            <a:xfrm>
              <a:off x="3017675" y="4435575"/>
              <a:ext cx="361225" cy="295025"/>
            </a:xfrm>
            <a:custGeom>
              <a:avLst/>
              <a:gdLst/>
              <a:ahLst/>
              <a:cxnLst/>
              <a:rect l="l" t="t" r="r" b="b"/>
              <a:pathLst>
                <a:path w="14449" h="11801" extrusionOk="0">
                  <a:moveTo>
                    <a:pt x="12942" y="0"/>
                  </a:moveTo>
                  <a:cubicBezTo>
                    <a:pt x="12942" y="92"/>
                    <a:pt x="12828" y="92"/>
                    <a:pt x="12828" y="183"/>
                  </a:cubicBezTo>
                  <a:cubicBezTo>
                    <a:pt x="12554" y="571"/>
                    <a:pt x="12371" y="845"/>
                    <a:pt x="11983" y="1142"/>
                  </a:cubicBezTo>
                  <a:cubicBezTo>
                    <a:pt x="11687" y="1415"/>
                    <a:pt x="11321" y="1712"/>
                    <a:pt x="10933" y="1895"/>
                  </a:cubicBezTo>
                  <a:cubicBezTo>
                    <a:pt x="9975" y="2465"/>
                    <a:pt x="8948" y="2762"/>
                    <a:pt x="7898" y="3036"/>
                  </a:cubicBezTo>
                  <a:cubicBezTo>
                    <a:pt x="7327" y="3127"/>
                    <a:pt x="6756" y="3333"/>
                    <a:pt x="6186" y="3424"/>
                  </a:cubicBezTo>
                  <a:cubicBezTo>
                    <a:pt x="5980" y="3515"/>
                    <a:pt x="5798" y="3515"/>
                    <a:pt x="5615" y="3515"/>
                  </a:cubicBezTo>
                  <a:cubicBezTo>
                    <a:pt x="5615" y="3424"/>
                    <a:pt x="5706" y="3333"/>
                    <a:pt x="5706" y="3333"/>
                  </a:cubicBezTo>
                  <a:cubicBezTo>
                    <a:pt x="5889" y="2762"/>
                    <a:pt x="5706" y="2191"/>
                    <a:pt x="5227" y="1895"/>
                  </a:cubicBezTo>
                  <a:cubicBezTo>
                    <a:pt x="4987" y="1782"/>
                    <a:pt x="4756" y="1704"/>
                    <a:pt x="4523" y="1704"/>
                  </a:cubicBezTo>
                  <a:cubicBezTo>
                    <a:pt x="4379" y="1704"/>
                    <a:pt x="4234" y="1734"/>
                    <a:pt x="4086" y="1803"/>
                  </a:cubicBezTo>
                  <a:cubicBezTo>
                    <a:pt x="3333" y="2191"/>
                    <a:pt x="3127" y="3241"/>
                    <a:pt x="3812" y="3812"/>
                  </a:cubicBezTo>
                  <a:cubicBezTo>
                    <a:pt x="3903" y="3903"/>
                    <a:pt x="3994" y="3903"/>
                    <a:pt x="4086" y="3995"/>
                  </a:cubicBezTo>
                  <a:cubicBezTo>
                    <a:pt x="3698" y="4177"/>
                    <a:pt x="3333" y="4383"/>
                    <a:pt x="2945" y="4565"/>
                  </a:cubicBezTo>
                  <a:cubicBezTo>
                    <a:pt x="2557" y="4748"/>
                    <a:pt x="2191" y="5045"/>
                    <a:pt x="1803" y="5227"/>
                  </a:cubicBezTo>
                  <a:cubicBezTo>
                    <a:pt x="1803" y="5273"/>
                    <a:pt x="1780" y="5273"/>
                    <a:pt x="1746" y="5273"/>
                  </a:cubicBezTo>
                  <a:cubicBezTo>
                    <a:pt x="1712" y="5273"/>
                    <a:pt x="1666" y="5273"/>
                    <a:pt x="1621" y="5319"/>
                  </a:cubicBezTo>
                  <a:cubicBezTo>
                    <a:pt x="1415" y="5319"/>
                    <a:pt x="1324" y="5319"/>
                    <a:pt x="1141" y="5410"/>
                  </a:cubicBezTo>
                  <a:cubicBezTo>
                    <a:pt x="388" y="5615"/>
                    <a:pt x="0" y="6460"/>
                    <a:pt x="183" y="7236"/>
                  </a:cubicBezTo>
                  <a:cubicBezTo>
                    <a:pt x="274" y="7510"/>
                    <a:pt x="479" y="7807"/>
                    <a:pt x="571" y="8080"/>
                  </a:cubicBezTo>
                  <a:cubicBezTo>
                    <a:pt x="1986" y="10454"/>
                    <a:pt x="4086" y="11687"/>
                    <a:pt x="6848" y="11801"/>
                  </a:cubicBezTo>
                  <a:cubicBezTo>
                    <a:pt x="8651" y="11801"/>
                    <a:pt x="10271" y="11230"/>
                    <a:pt x="11687" y="10089"/>
                  </a:cubicBezTo>
                  <a:cubicBezTo>
                    <a:pt x="13513" y="8651"/>
                    <a:pt x="14357" y="6757"/>
                    <a:pt x="14448" y="4383"/>
                  </a:cubicBezTo>
                  <a:cubicBezTo>
                    <a:pt x="14448" y="2853"/>
                    <a:pt x="13969" y="1530"/>
                    <a:pt x="13216" y="274"/>
                  </a:cubicBezTo>
                  <a:cubicBezTo>
                    <a:pt x="13125" y="183"/>
                    <a:pt x="13125" y="0"/>
                    <a:pt x="1294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041625" y="4509175"/>
              <a:ext cx="42825" cy="42825"/>
            </a:xfrm>
            <a:custGeom>
              <a:avLst/>
              <a:gdLst/>
              <a:ahLst/>
              <a:cxnLst/>
              <a:rect l="l" t="t" r="r" b="b"/>
              <a:pathLst>
                <a:path w="1713" h="1713" extrusionOk="0">
                  <a:moveTo>
                    <a:pt x="754" y="1"/>
                  </a:moveTo>
                  <a:cubicBezTo>
                    <a:pt x="366" y="92"/>
                    <a:pt x="1" y="480"/>
                    <a:pt x="1" y="959"/>
                  </a:cubicBezTo>
                  <a:cubicBezTo>
                    <a:pt x="92" y="1325"/>
                    <a:pt x="457" y="1713"/>
                    <a:pt x="937" y="1713"/>
                  </a:cubicBezTo>
                  <a:cubicBezTo>
                    <a:pt x="1325" y="1621"/>
                    <a:pt x="1713" y="1233"/>
                    <a:pt x="1599" y="754"/>
                  </a:cubicBezTo>
                  <a:cubicBezTo>
                    <a:pt x="1599" y="389"/>
                    <a:pt x="1233" y="1"/>
                    <a:pt x="754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291000" y="4433275"/>
              <a:ext cx="54800" cy="189275"/>
            </a:xfrm>
            <a:custGeom>
              <a:avLst/>
              <a:gdLst/>
              <a:ahLst/>
              <a:cxnLst/>
              <a:rect l="l" t="t" r="r" b="b"/>
              <a:pathLst>
                <a:path w="2192" h="7571" extrusionOk="0">
                  <a:moveTo>
                    <a:pt x="183" y="1"/>
                  </a:moveTo>
                  <a:cubicBezTo>
                    <a:pt x="92" y="92"/>
                    <a:pt x="0" y="92"/>
                    <a:pt x="0" y="275"/>
                  </a:cubicBezTo>
                  <a:cubicBezTo>
                    <a:pt x="297" y="572"/>
                    <a:pt x="480" y="845"/>
                    <a:pt x="662" y="1142"/>
                  </a:cubicBezTo>
                  <a:cubicBezTo>
                    <a:pt x="868" y="1416"/>
                    <a:pt x="1050" y="1713"/>
                    <a:pt x="1142" y="2078"/>
                  </a:cubicBezTo>
                  <a:cubicBezTo>
                    <a:pt x="1324" y="2375"/>
                    <a:pt x="1438" y="2763"/>
                    <a:pt x="1530" y="3128"/>
                  </a:cubicBezTo>
                  <a:cubicBezTo>
                    <a:pt x="1621" y="3516"/>
                    <a:pt x="1621" y="3790"/>
                    <a:pt x="1621" y="4178"/>
                  </a:cubicBezTo>
                  <a:lnTo>
                    <a:pt x="1621" y="5319"/>
                  </a:lnTo>
                  <a:cubicBezTo>
                    <a:pt x="1621" y="5707"/>
                    <a:pt x="1530" y="5981"/>
                    <a:pt x="1324" y="6369"/>
                  </a:cubicBezTo>
                  <a:cubicBezTo>
                    <a:pt x="1233" y="6757"/>
                    <a:pt x="1050" y="7031"/>
                    <a:pt x="959" y="7419"/>
                  </a:cubicBezTo>
                  <a:cubicBezTo>
                    <a:pt x="1013" y="7526"/>
                    <a:pt x="1035" y="7570"/>
                    <a:pt x="1081" y="7570"/>
                  </a:cubicBezTo>
                  <a:cubicBezTo>
                    <a:pt x="1113" y="7570"/>
                    <a:pt x="1157" y="7548"/>
                    <a:pt x="1233" y="7510"/>
                  </a:cubicBezTo>
                  <a:cubicBezTo>
                    <a:pt x="1233" y="7419"/>
                    <a:pt x="1324" y="7328"/>
                    <a:pt x="1438" y="7214"/>
                  </a:cubicBezTo>
                  <a:cubicBezTo>
                    <a:pt x="1621" y="6940"/>
                    <a:pt x="1712" y="6461"/>
                    <a:pt x="1804" y="6072"/>
                  </a:cubicBezTo>
                  <a:cubicBezTo>
                    <a:pt x="2192" y="4475"/>
                    <a:pt x="2009" y="2854"/>
                    <a:pt x="1233" y="1325"/>
                  </a:cubicBezTo>
                  <a:cubicBezTo>
                    <a:pt x="1050" y="937"/>
                    <a:pt x="754" y="572"/>
                    <a:pt x="480" y="184"/>
                  </a:cubicBezTo>
                  <a:cubicBezTo>
                    <a:pt x="388" y="184"/>
                    <a:pt x="297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272175" y="4571750"/>
              <a:ext cx="42825" cy="73275"/>
            </a:xfrm>
            <a:custGeom>
              <a:avLst/>
              <a:gdLst/>
              <a:ahLst/>
              <a:cxnLst/>
              <a:rect l="l" t="t" r="r" b="b"/>
              <a:pathLst>
                <a:path w="1713" h="2931" extrusionOk="0">
                  <a:moveTo>
                    <a:pt x="1541" y="0"/>
                  </a:moveTo>
                  <a:cubicBezTo>
                    <a:pt x="1497" y="0"/>
                    <a:pt x="1454" y="28"/>
                    <a:pt x="1415" y="77"/>
                  </a:cubicBezTo>
                  <a:cubicBezTo>
                    <a:pt x="1324" y="77"/>
                    <a:pt x="1324" y="168"/>
                    <a:pt x="1324" y="260"/>
                  </a:cubicBezTo>
                  <a:cubicBezTo>
                    <a:pt x="1141" y="1104"/>
                    <a:pt x="753" y="1789"/>
                    <a:pt x="274" y="2451"/>
                  </a:cubicBezTo>
                  <a:cubicBezTo>
                    <a:pt x="183" y="2542"/>
                    <a:pt x="91" y="2542"/>
                    <a:pt x="91" y="2633"/>
                  </a:cubicBezTo>
                  <a:lnTo>
                    <a:pt x="0" y="2725"/>
                  </a:lnTo>
                  <a:cubicBezTo>
                    <a:pt x="0" y="2816"/>
                    <a:pt x="91" y="2930"/>
                    <a:pt x="183" y="2930"/>
                  </a:cubicBezTo>
                  <a:cubicBezTo>
                    <a:pt x="274" y="2816"/>
                    <a:pt x="365" y="2816"/>
                    <a:pt x="479" y="2725"/>
                  </a:cubicBezTo>
                  <a:cubicBezTo>
                    <a:pt x="1141" y="2063"/>
                    <a:pt x="1507" y="1218"/>
                    <a:pt x="1712" y="260"/>
                  </a:cubicBezTo>
                  <a:lnTo>
                    <a:pt x="1712" y="168"/>
                  </a:lnTo>
                  <a:cubicBezTo>
                    <a:pt x="1660" y="51"/>
                    <a:pt x="1600" y="0"/>
                    <a:pt x="15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2956025" y="4164525"/>
              <a:ext cx="477650" cy="620300"/>
            </a:xfrm>
            <a:custGeom>
              <a:avLst/>
              <a:gdLst/>
              <a:ahLst/>
              <a:cxnLst/>
              <a:rect l="l" t="t" r="r" b="b"/>
              <a:pathLst>
                <a:path w="19106" h="24812" extrusionOk="0">
                  <a:moveTo>
                    <a:pt x="10158" y="753"/>
                  </a:moveTo>
                  <a:lnTo>
                    <a:pt x="10729" y="6095"/>
                  </a:lnTo>
                  <a:lnTo>
                    <a:pt x="10729" y="6369"/>
                  </a:lnTo>
                  <a:lnTo>
                    <a:pt x="10843" y="6665"/>
                  </a:lnTo>
                  <a:lnTo>
                    <a:pt x="11117" y="6665"/>
                  </a:lnTo>
                  <a:cubicBezTo>
                    <a:pt x="14837" y="7327"/>
                    <a:pt x="17873" y="10363"/>
                    <a:pt x="18261" y="14357"/>
                  </a:cubicBezTo>
                  <a:cubicBezTo>
                    <a:pt x="18261" y="14654"/>
                    <a:pt x="18352" y="15019"/>
                    <a:pt x="18352" y="15316"/>
                  </a:cubicBezTo>
                  <a:cubicBezTo>
                    <a:pt x="18352" y="19676"/>
                    <a:pt x="15020" y="23487"/>
                    <a:pt x="10455" y="23967"/>
                  </a:cubicBezTo>
                  <a:cubicBezTo>
                    <a:pt x="10158" y="24058"/>
                    <a:pt x="9884" y="24058"/>
                    <a:pt x="9496" y="24058"/>
                  </a:cubicBezTo>
                  <a:cubicBezTo>
                    <a:pt x="5137" y="24058"/>
                    <a:pt x="1325" y="20726"/>
                    <a:pt x="845" y="16252"/>
                  </a:cubicBezTo>
                  <a:cubicBezTo>
                    <a:pt x="845" y="15887"/>
                    <a:pt x="754" y="15590"/>
                    <a:pt x="754" y="15316"/>
                  </a:cubicBezTo>
                  <a:cubicBezTo>
                    <a:pt x="754" y="11687"/>
                    <a:pt x="2945" y="8560"/>
                    <a:pt x="6164" y="7236"/>
                  </a:cubicBezTo>
                  <a:lnTo>
                    <a:pt x="6460" y="7122"/>
                  </a:lnTo>
                  <a:lnTo>
                    <a:pt x="6460" y="6665"/>
                  </a:lnTo>
                  <a:lnTo>
                    <a:pt x="6460" y="6551"/>
                  </a:lnTo>
                  <a:lnTo>
                    <a:pt x="5890" y="1233"/>
                  </a:lnTo>
                  <a:lnTo>
                    <a:pt x="10158" y="753"/>
                  </a:lnTo>
                  <a:close/>
                  <a:moveTo>
                    <a:pt x="10843" y="0"/>
                  </a:moveTo>
                  <a:lnTo>
                    <a:pt x="5023" y="571"/>
                  </a:lnTo>
                  <a:lnTo>
                    <a:pt x="5694" y="6543"/>
                  </a:lnTo>
                  <a:lnTo>
                    <a:pt x="5694" y="6543"/>
                  </a:lnTo>
                  <a:cubicBezTo>
                    <a:pt x="2287" y="8030"/>
                    <a:pt x="1" y="11486"/>
                    <a:pt x="1" y="15316"/>
                  </a:cubicBezTo>
                  <a:cubicBezTo>
                    <a:pt x="1" y="15590"/>
                    <a:pt x="92" y="15978"/>
                    <a:pt x="92" y="16366"/>
                  </a:cubicBezTo>
                  <a:cubicBezTo>
                    <a:pt x="572" y="21205"/>
                    <a:pt x="4749" y="24811"/>
                    <a:pt x="9496" y="24811"/>
                  </a:cubicBezTo>
                  <a:cubicBezTo>
                    <a:pt x="9884" y="24811"/>
                    <a:pt x="10272" y="24811"/>
                    <a:pt x="10546" y="24720"/>
                  </a:cubicBezTo>
                  <a:cubicBezTo>
                    <a:pt x="15499" y="24241"/>
                    <a:pt x="19106" y="20155"/>
                    <a:pt x="19106" y="15316"/>
                  </a:cubicBezTo>
                  <a:cubicBezTo>
                    <a:pt x="19106" y="14928"/>
                    <a:pt x="19014" y="14654"/>
                    <a:pt x="19014" y="14266"/>
                  </a:cubicBezTo>
                  <a:cubicBezTo>
                    <a:pt x="18547" y="10078"/>
                    <a:pt x="15448" y="6825"/>
                    <a:pt x="11501" y="5950"/>
                  </a:cubicBezTo>
                  <a:lnTo>
                    <a:pt x="11501" y="5950"/>
                  </a:lnTo>
                  <a:lnTo>
                    <a:pt x="10843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3062750" y="4162225"/>
              <a:ext cx="183200" cy="36025"/>
            </a:xfrm>
            <a:custGeom>
              <a:avLst/>
              <a:gdLst/>
              <a:ahLst/>
              <a:cxnLst/>
              <a:rect l="l" t="t" r="r" b="b"/>
              <a:pathLst>
                <a:path w="7328" h="1441" extrusionOk="0">
                  <a:moveTo>
                    <a:pt x="6939" y="1"/>
                  </a:moveTo>
                  <a:lnTo>
                    <a:pt x="388" y="663"/>
                  </a:lnTo>
                  <a:cubicBezTo>
                    <a:pt x="183" y="754"/>
                    <a:pt x="0" y="937"/>
                    <a:pt x="92" y="1142"/>
                  </a:cubicBezTo>
                  <a:cubicBezTo>
                    <a:pt x="92" y="1291"/>
                    <a:pt x="229" y="1440"/>
                    <a:pt x="378" y="1440"/>
                  </a:cubicBezTo>
                  <a:cubicBezTo>
                    <a:pt x="412" y="1440"/>
                    <a:pt x="446" y="1433"/>
                    <a:pt x="480" y="1416"/>
                  </a:cubicBezTo>
                  <a:lnTo>
                    <a:pt x="7030" y="754"/>
                  </a:lnTo>
                  <a:cubicBezTo>
                    <a:pt x="7236" y="754"/>
                    <a:pt x="7327" y="572"/>
                    <a:pt x="7327" y="366"/>
                  </a:cubicBezTo>
                  <a:cubicBezTo>
                    <a:pt x="7327" y="92"/>
                    <a:pt x="7145" y="1"/>
                    <a:pt x="693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2"/>
          <p:cNvGrpSpPr/>
          <p:nvPr/>
        </p:nvGrpSpPr>
        <p:grpSpPr>
          <a:xfrm>
            <a:off x="3813996" y="16380"/>
            <a:ext cx="668780" cy="615806"/>
            <a:chOff x="3209975" y="1113925"/>
            <a:chExt cx="511300" cy="470800"/>
          </a:xfrm>
        </p:grpSpPr>
        <p:sp>
          <p:nvSpPr>
            <p:cNvPr id="139" name="Google Shape;139;p2"/>
            <p:cNvSpPr/>
            <p:nvPr/>
          </p:nvSpPr>
          <p:spPr>
            <a:xfrm>
              <a:off x="3302975" y="118525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92" y="1"/>
                  </a:moveTo>
                  <a:cubicBezTo>
                    <a:pt x="1" y="92"/>
                    <a:pt x="1" y="92"/>
                    <a:pt x="1" y="183"/>
                  </a:cubicBezTo>
                  <a:lnTo>
                    <a:pt x="92" y="297"/>
                  </a:lnTo>
                  <a:cubicBezTo>
                    <a:pt x="480" y="571"/>
                    <a:pt x="571" y="959"/>
                    <a:pt x="571" y="1324"/>
                  </a:cubicBezTo>
                  <a:cubicBezTo>
                    <a:pt x="571" y="1439"/>
                    <a:pt x="571" y="1530"/>
                    <a:pt x="663" y="1530"/>
                  </a:cubicBezTo>
                  <a:lnTo>
                    <a:pt x="663" y="1621"/>
                  </a:lnTo>
                  <a:cubicBezTo>
                    <a:pt x="845" y="1621"/>
                    <a:pt x="959" y="1621"/>
                    <a:pt x="959" y="1530"/>
                  </a:cubicBezTo>
                  <a:cubicBezTo>
                    <a:pt x="1051" y="959"/>
                    <a:pt x="845" y="480"/>
                    <a:pt x="389" y="92"/>
                  </a:cubicBezTo>
                  <a:cubicBezTo>
                    <a:pt x="389" y="1"/>
                    <a:pt x="275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209975" y="1140175"/>
              <a:ext cx="159800" cy="159225"/>
            </a:xfrm>
            <a:custGeom>
              <a:avLst/>
              <a:gdLst/>
              <a:ahLst/>
              <a:cxnLst/>
              <a:rect l="l" t="t" r="r" b="b"/>
              <a:pathLst>
                <a:path w="6392" h="6369" extrusionOk="0">
                  <a:moveTo>
                    <a:pt x="3241" y="754"/>
                  </a:moveTo>
                  <a:cubicBezTo>
                    <a:pt x="3903" y="754"/>
                    <a:pt x="4474" y="1050"/>
                    <a:pt x="4953" y="1416"/>
                  </a:cubicBezTo>
                  <a:cubicBezTo>
                    <a:pt x="5341" y="1895"/>
                    <a:pt x="5615" y="2466"/>
                    <a:pt x="5615" y="3127"/>
                  </a:cubicBezTo>
                  <a:cubicBezTo>
                    <a:pt x="5615" y="3904"/>
                    <a:pt x="5341" y="4474"/>
                    <a:pt x="4953" y="4953"/>
                  </a:cubicBezTo>
                  <a:cubicBezTo>
                    <a:pt x="4474" y="5319"/>
                    <a:pt x="3903" y="5615"/>
                    <a:pt x="3241" y="5615"/>
                  </a:cubicBezTo>
                  <a:cubicBezTo>
                    <a:pt x="2488" y="5615"/>
                    <a:pt x="1918" y="5319"/>
                    <a:pt x="1438" y="4953"/>
                  </a:cubicBezTo>
                  <a:cubicBezTo>
                    <a:pt x="1050" y="4474"/>
                    <a:pt x="776" y="3904"/>
                    <a:pt x="776" y="3127"/>
                  </a:cubicBezTo>
                  <a:cubicBezTo>
                    <a:pt x="776" y="2466"/>
                    <a:pt x="1050" y="1895"/>
                    <a:pt x="1438" y="1416"/>
                  </a:cubicBezTo>
                  <a:cubicBezTo>
                    <a:pt x="1918" y="1050"/>
                    <a:pt x="2488" y="754"/>
                    <a:pt x="3241" y="754"/>
                  </a:cubicBezTo>
                  <a:close/>
                  <a:moveTo>
                    <a:pt x="3241" y="0"/>
                  </a:moveTo>
                  <a:cubicBezTo>
                    <a:pt x="1438" y="0"/>
                    <a:pt x="0" y="1416"/>
                    <a:pt x="0" y="3127"/>
                  </a:cubicBezTo>
                  <a:cubicBezTo>
                    <a:pt x="0" y="4953"/>
                    <a:pt x="1438" y="6369"/>
                    <a:pt x="3241" y="6369"/>
                  </a:cubicBezTo>
                  <a:cubicBezTo>
                    <a:pt x="4953" y="6369"/>
                    <a:pt x="6391" y="4953"/>
                    <a:pt x="6391" y="3127"/>
                  </a:cubicBezTo>
                  <a:cubicBezTo>
                    <a:pt x="6391" y="1416"/>
                    <a:pt x="4953" y="0"/>
                    <a:pt x="32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360050" y="1218350"/>
              <a:ext cx="135250" cy="26275"/>
            </a:xfrm>
            <a:custGeom>
              <a:avLst/>
              <a:gdLst/>
              <a:ahLst/>
              <a:cxnLst/>
              <a:rect l="l" t="t" r="r" b="b"/>
              <a:pathLst>
                <a:path w="5410" h="1051" extrusionOk="0">
                  <a:moveTo>
                    <a:pt x="0" y="0"/>
                  </a:moveTo>
                  <a:lnTo>
                    <a:pt x="0" y="685"/>
                  </a:lnTo>
                  <a:lnTo>
                    <a:pt x="5319" y="1050"/>
                  </a:lnTo>
                  <a:lnTo>
                    <a:pt x="541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512400" y="1144725"/>
              <a:ext cx="208875" cy="207175"/>
            </a:xfrm>
            <a:custGeom>
              <a:avLst/>
              <a:gdLst/>
              <a:ahLst/>
              <a:cxnLst/>
              <a:rect l="l" t="t" r="r" b="b"/>
              <a:pathLst>
                <a:path w="8355" h="8287" extrusionOk="0">
                  <a:moveTo>
                    <a:pt x="4178" y="1"/>
                  </a:moveTo>
                  <a:cubicBezTo>
                    <a:pt x="1713" y="1"/>
                    <a:pt x="1" y="2010"/>
                    <a:pt x="1" y="4201"/>
                  </a:cubicBezTo>
                  <a:cubicBezTo>
                    <a:pt x="92" y="6666"/>
                    <a:pt x="2078" y="8287"/>
                    <a:pt x="4269" y="8287"/>
                  </a:cubicBezTo>
                  <a:cubicBezTo>
                    <a:pt x="6460" y="8287"/>
                    <a:pt x="8355" y="6483"/>
                    <a:pt x="8355" y="4087"/>
                  </a:cubicBezTo>
                  <a:cubicBezTo>
                    <a:pt x="8355" y="1804"/>
                    <a:pt x="6551" y="1"/>
                    <a:pt x="41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3623675" y="1173275"/>
              <a:ext cx="47950" cy="73625"/>
            </a:xfrm>
            <a:custGeom>
              <a:avLst/>
              <a:gdLst/>
              <a:ahLst/>
              <a:cxnLst/>
              <a:rect l="l" t="t" r="r" b="b"/>
              <a:pathLst>
                <a:path w="1918" h="2945" extrusionOk="0">
                  <a:moveTo>
                    <a:pt x="389" y="0"/>
                  </a:moveTo>
                  <a:cubicBezTo>
                    <a:pt x="297" y="0"/>
                    <a:pt x="115" y="0"/>
                    <a:pt x="1" y="92"/>
                  </a:cubicBezTo>
                  <a:lnTo>
                    <a:pt x="1" y="297"/>
                  </a:lnTo>
                  <a:cubicBezTo>
                    <a:pt x="206" y="297"/>
                    <a:pt x="297" y="388"/>
                    <a:pt x="389" y="480"/>
                  </a:cubicBezTo>
                  <a:cubicBezTo>
                    <a:pt x="777" y="662"/>
                    <a:pt x="1051" y="959"/>
                    <a:pt x="1256" y="1347"/>
                  </a:cubicBezTo>
                  <a:cubicBezTo>
                    <a:pt x="1347" y="1621"/>
                    <a:pt x="1439" y="1803"/>
                    <a:pt x="1439" y="2100"/>
                  </a:cubicBezTo>
                  <a:lnTo>
                    <a:pt x="1439" y="2580"/>
                  </a:lnTo>
                  <a:cubicBezTo>
                    <a:pt x="1439" y="2671"/>
                    <a:pt x="1530" y="2762"/>
                    <a:pt x="1530" y="2853"/>
                  </a:cubicBezTo>
                  <a:cubicBezTo>
                    <a:pt x="1530" y="2853"/>
                    <a:pt x="1621" y="2853"/>
                    <a:pt x="1621" y="2945"/>
                  </a:cubicBezTo>
                  <a:lnTo>
                    <a:pt x="1712" y="2853"/>
                  </a:lnTo>
                  <a:cubicBezTo>
                    <a:pt x="1712" y="2853"/>
                    <a:pt x="1827" y="2853"/>
                    <a:pt x="1827" y="2762"/>
                  </a:cubicBezTo>
                  <a:cubicBezTo>
                    <a:pt x="1918" y="2191"/>
                    <a:pt x="1827" y="1712"/>
                    <a:pt x="1621" y="1142"/>
                  </a:cubicBezTo>
                  <a:cubicBezTo>
                    <a:pt x="1439" y="959"/>
                    <a:pt x="1347" y="662"/>
                    <a:pt x="1142" y="480"/>
                  </a:cubicBezTo>
                  <a:cubicBezTo>
                    <a:pt x="868" y="297"/>
                    <a:pt x="685" y="92"/>
                    <a:pt x="38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3478725" y="1113925"/>
              <a:ext cx="238000" cy="235700"/>
            </a:xfrm>
            <a:custGeom>
              <a:avLst/>
              <a:gdLst/>
              <a:ahLst/>
              <a:cxnLst/>
              <a:rect l="l" t="t" r="r" b="b"/>
              <a:pathLst>
                <a:path w="9520" h="9428" extrusionOk="0">
                  <a:moveTo>
                    <a:pt x="4771" y="754"/>
                  </a:moveTo>
                  <a:cubicBezTo>
                    <a:pt x="5913" y="754"/>
                    <a:pt x="6849" y="1142"/>
                    <a:pt x="7625" y="1895"/>
                  </a:cubicBezTo>
                  <a:cubicBezTo>
                    <a:pt x="8287" y="2671"/>
                    <a:pt x="8766" y="3607"/>
                    <a:pt x="8766" y="4657"/>
                  </a:cubicBezTo>
                  <a:cubicBezTo>
                    <a:pt x="8766" y="5798"/>
                    <a:pt x="8287" y="6757"/>
                    <a:pt x="7625" y="7510"/>
                  </a:cubicBezTo>
                  <a:cubicBezTo>
                    <a:pt x="6849" y="8172"/>
                    <a:pt x="5913" y="8651"/>
                    <a:pt x="4771" y="8651"/>
                  </a:cubicBezTo>
                  <a:cubicBezTo>
                    <a:pt x="3721" y="8651"/>
                    <a:pt x="2671" y="8172"/>
                    <a:pt x="2010" y="7510"/>
                  </a:cubicBezTo>
                  <a:cubicBezTo>
                    <a:pt x="1233" y="6757"/>
                    <a:pt x="777" y="5798"/>
                    <a:pt x="777" y="4657"/>
                  </a:cubicBezTo>
                  <a:cubicBezTo>
                    <a:pt x="777" y="3607"/>
                    <a:pt x="1233" y="2671"/>
                    <a:pt x="2010" y="1895"/>
                  </a:cubicBezTo>
                  <a:cubicBezTo>
                    <a:pt x="2671" y="1142"/>
                    <a:pt x="3721" y="754"/>
                    <a:pt x="4771" y="754"/>
                  </a:cubicBezTo>
                  <a:close/>
                  <a:moveTo>
                    <a:pt x="4771" y="0"/>
                  </a:moveTo>
                  <a:cubicBezTo>
                    <a:pt x="2192" y="0"/>
                    <a:pt x="1" y="2100"/>
                    <a:pt x="1" y="4657"/>
                  </a:cubicBezTo>
                  <a:cubicBezTo>
                    <a:pt x="1" y="7327"/>
                    <a:pt x="2192" y="9427"/>
                    <a:pt x="4771" y="9427"/>
                  </a:cubicBezTo>
                  <a:cubicBezTo>
                    <a:pt x="7419" y="9427"/>
                    <a:pt x="9519" y="7327"/>
                    <a:pt x="9519" y="4657"/>
                  </a:cubicBezTo>
                  <a:cubicBezTo>
                    <a:pt x="9519" y="2100"/>
                    <a:pt x="7419" y="0"/>
                    <a:pt x="477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469600" y="1470575"/>
              <a:ext cx="25700" cy="40525"/>
            </a:xfrm>
            <a:custGeom>
              <a:avLst/>
              <a:gdLst/>
              <a:ahLst/>
              <a:cxnLst/>
              <a:rect l="l" t="t" r="r" b="b"/>
              <a:pathLst>
                <a:path w="1028" h="1621" extrusionOk="0">
                  <a:moveTo>
                    <a:pt x="92" y="0"/>
                  </a:moveTo>
                  <a:cubicBezTo>
                    <a:pt x="92" y="92"/>
                    <a:pt x="1" y="92"/>
                    <a:pt x="1" y="183"/>
                  </a:cubicBezTo>
                  <a:cubicBezTo>
                    <a:pt x="92" y="183"/>
                    <a:pt x="92" y="297"/>
                    <a:pt x="92" y="297"/>
                  </a:cubicBezTo>
                  <a:cubicBezTo>
                    <a:pt x="457" y="571"/>
                    <a:pt x="571" y="959"/>
                    <a:pt x="663" y="1324"/>
                  </a:cubicBezTo>
                  <a:lnTo>
                    <a:pt x="663" y="1529"/>
                  </a:lnTo>
                  <a:cubicBezTo>
                    <a:pt x="663" y="1621"/>
                    <a:pt x="663" y="1621"/>
                    <a:pt x="754" y="1621"/>
                  </a:cubicBezTo>
                  <a:cubicBezTo>
                    <a:pt x="845" y="1621"/>
                    <a:pt x="937" y="1621"/>
                    <a:pt x="937" y="1529"/>
                  </a:cubicBezTo>
                  <a:cubicBezTo>
                    <a:pt x="1028" y="959"/>
                    <a:pt x="845" y="480"/>
                    <a:pt x="366" y="92"/>
                  </a:cubicBezTo>
                  <a:cubicBezTo>
                    <a:pt x="366" y="0"/>
                    <a:pt x="275" y="0"/>
                    <a:pt x="27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3374300" y="1425500"/>
              <a:ext cx="159250" cy="159225"/>
            </a:xfrm>
            <a:custGeom>
              <a:avLst/>
              <a:gdLst/>
              <a:ahLst/>
              <a:cxnLst/>
              <a:rect l="l" t="t" r="r" b="b"/>
              <a:pathLst>
                <a:path w="6370" h="6369" extrusionOk="0">
                  <a:moveTo>
                    <a:pt x="3242" y="753"/>
                  </a:moveTo>
                  <a:cubicBezTo>
                    <a:pt x="3904" y="753"/>
                    <a:pt x="4475" y="959"/>
                    <a:pt x="4954" y="1415"/>
                  </a:cubicBezTo>
                  <a:cubicBezTo>
                    <a:pt x="5319" y="1895"/>
                    <a:pt x="5616" y="2465"/>
                    <a:pt x="5616" y="3127"/>
                  </a:cubicBezTo>
                  <a:cubicBezTo>
                    <a:pt x="5616" y="3812"/>
                    <a:pt x="5319" y="4474"/>
                    <a:pt x="4954" y="4839"/>
                  </a:cubicBezTo>
                  <a:cubicBezTo>
                    <a:pt x="4475" y="5318"/>
                    <a:pt x="3904" y="5615"/>
                    <a:pt x="3242" y="5615"/>
                  </a:cubicBezTo>
                  <a:cubicBezTo>
                    <a:pt x="2557" y="5615"/>
                    <a:pt x="1895" y="5318"/>
                    <a:pt x="1530" y="4839"/>
                  </a:cubicBezTo>
                  <a:cubicBezTo>
                    <a:pt x="1051" y="4474"/>
                    <a:pt x="754" y="3812"/>
                    <a:pt x="754" y="3127"/>
                  </a:cubicBezTo>
                  <a:cubicBezTo>
                    <a:pt x="754" y="2465"/>
                    <a:pt x="1051" y="1895"/>
                    <a:pt x="1530" y="1415"/>
                  </a:cubicBezTo>
                  <a:cubicBezTo>
                    <a:pt x="1895" y="959"/>
                    <a:pt x="2557" y="753"/>
                    <a:pt x="3242" y="753"/>
                  </a:cubicBezTo>
                  <a:close/>
                  <a:moveTo>
                    <a:pt x="3242" y="0"/>
                  </a:moveTo>
                  <a:cubicBezTo>
                    <a:pt x="1416" y="0"/>
                    <a:pt x="1" y="1415"/>
                    <a:pt x="1" y="3127"/>
                  </a:cubicBezTo>
                  <a:cubicBezTo>
                    <a:pt x="1" y="4953"/>
                    <a:pt x="1416" y="6368"/>
                    <a:pt x="3242" y="6368"/>
                  </a:cubicBezTo>
                  <a:cubicBezTo>
                    <a:pt x="4954" y="6368"/>
                    <a:pt x="6369" y="4953"/>
                    <a:pt x="6369" y="3127"/>
                  </a:cubicBezTo>
                  <a:cubicBezTo>
                    <a:pt x="6369" y="1415"/>
                    <a:pt x="4954" y="0"/>
                    <a:pt x="324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3481025" y="1325625"/>
              <a:ext cx="81050" cy="123850"/>
            </a:xfrm>
            <a:custGeom>
              <a:avLst/>
              <a:gdLst/>
              <a:ahLst/>
              <a:cxnLst/>
              <a:rect l="l" t="t" r="r" b="b"/>
              <a:pathLst>
                <a:path w="3242" h="4954" extrusionOk="0">
                  <a:moveTo>
                    <a:pt x="2579" y="1"/>
                  </a:moveTo>
                  <a:lnTo>
                    <a:pt x="0" y="4566"/>
                  </a:lnTo>
                  <a:lnTo>
                    <a:pt x="685" y="4954"/>
                  </a:lnTo>
                  <a:lnTo>
                    <a:pt x="3241" y="389"/>
                  </a:lnTo>
                  <a:lnTo>
                    <a:pt x="2579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2"/>
          <p:cNvGrpSpPr/>
          <p:nvPr/>
        </p:nvGrpSpPr>
        <p:grpSpPr>
          <a:xfrm rot="4519132">
            <a:off x="5878151" y="16493"/>
            <a:ext cx="662831" cy="697167"/>
            <a:chOff x="4391750" y="873675"/>
            <a:chExt cx="506750" cy="533000"/>
          </a:xfrm>
        </p:grpSpPr>
        <p:sp>
          <p:nvSpPr>
            <p:cNvPr id="149" name="Google Shape;149;p2"/>
            <p:cNvSpPr/>
            <p:nvPr/>
          </p:nvSpPr>
          <p:spPr>
            <a:xfrm>
              <a:off x="4736400" y="919475"/>
              <a:ext cx="26275" cy="42125"/>
            </a:xfrm>
            <a:custGeom>
              <a:avLst/>
              <a:gdLst/>
              <a:ahLst/>
              <a:cxnLst/>
              <a:rect l="l" t="t" r="r" b="b"/>
              <a:pathLst>
                <a:path w="1051" h="1685" extrusionOk="0">
                  <a:moveTo>
                    <a:pt x="172" y="1"/>
                  </a:moveTo>
                  <a:cubicBezTo>
                    <a:pt x="138" y="1"/>
                    <a:pt x="115" y="29"/>
                    <a:pt x="115" y="86"/>
                  </a:cubicBezTo>
                  <a:lnTo>
                    <a:pt x="1" y="178"/>
                  </a:lnTo>
                  <a:cubicBezTo>
                    <a:pt x="115" y="269"/>
                    <a:pt x="115" y="269"/>
                    <a:pt x="115" y="360"/>
                  </a:cubicBezTo>
                  <a:cubicBezTo>
                    <a:pt x="480" y="543"/>
                    <a:pt x="572" y="931"/>
                    <a:pt x="686" y="1410"/>
                  </a:cubicBezTo>
                  <a:lnTo>
                    <a:pt x="686" y="1593"/>
                  </a:lnTo>
                  <a:cubicBezTo>
                    <a:pt x="686" y="1593"/>
                    <a:pt x="686" y="1684"/>
                    <a:pt x="777" y="1684"/>
                  </a:cubicBezTo>
                  <a:cubicBezTo>
                    <a:pt x="868" y="1684"/>
                    <a:pt x="960" y="1593"/>
                    <a:pt x="960" y="1501"/>
                  </a:cubicBezTo>
                  <a:cubicBezTo>
                    <a:pt x="1051" y="931"/>
                    <a:pt x="868" y="452"/>
                    <a:pt x="389" y="86"/>
                  </a:cubicBezTo>
                  <a:lnTo>
                    <a:pt x="298" y="86"/>
                  </a:lnTo>
                  <a:cubicBezTo>
                    <a:pt x="252" y="29"/>
                    <a:pt x="206" y="1"/>
                    <a:pt x="17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4641675" y="873675"/>
              <a:ext cx="159250" cy="159250"/>
            </a:xfrm>
            <a:custGeom>
              <a:avLst/>
              <a:gdLst/>
              <a:ahLst/>
              <a:cxnLst/>
              <a:rect l="l" t="t" r="r" b="b"/>
              <a:pathLst>
                <a:path w="6370" h="6370" extrusionOk="0">
                  <a:moveTo>
                    <a:pt x="3219" y="777"/>
                  </a:moveTo>
                  <a:cubicBezTo>
                    <a:pt x="3904" y="777"/>
                    <a:pt x="4475" y="1051"/>
                    <a:pt x="4931" y="1530"/>
                  </a:cubicBezTo>
                  <a:cubicBezTo>
                    <a:pt x="5319" y="1918"/>
                    <a:pt x="5616" y="2580"/>
                    <a:pt x="5616" y="3242"/>
                  </a:cubicBezTo>
                  <a:cubicBezTo>
                    <a:pt x="5616" y="3904"/>
                    <a:pt x="5319" y="4475"/>
                    <a:pt x="4931" y="4954"/>
                  </a:cubicBezTo>
                  <a:cubicBezTo>
                    <a:pt x="4475" y="5342"/>
                    <a:pt x="3904" y="5616"/>
                    <a:pt x="3219" y="5616"/>
                  </a:cubicBezTo>
                  <a:cubicBezTo>
                    <a:pt x="2557" y="5616"/>
                    <a:pt x="1895" y="5342"/>
                    <a:pt x="1507" y="4954"/>
                  </a:cubicBezTo>
                  <a:cubicBezTo>
                    <a:pt x="1051" y="4475"/>
                    <a:pt x="754" y="3904"/>
                    <a:pt x="754" y="3242"/>
                  </a:cubicBezTo>
                  <a:cubicBezTo>
                    <a:pt x="754" y="2580"/>
                    <a:pt x="1051" y="1918"/>
                    <a:pt x="1507" y="1530"/>
                  </a:cubicBezTo>
                  <a:cubicBezTo>
                    <a:pt x="1895" y="1051"/>
                    <a:pt x="2557" y="777"/>
                    <a:pt x="3219" y="777"/>
                  </a:cubicBezTo>
                  <a:close/>
                  <a:moveTo>
                    <a:pt x="3219" y="1"/>
                  </a:moveTo>
                  <a:cubicBezTo>
                    <a:pt x="1416" y="1"/>
                    <a:pt x="1" y="1439"/>
                    <a:pt x="1" y="3242"/>
                  </a:cubicBezTo>
                  <a:cubicBezTo>
                    <a:pt x="1" y="4954"/>
                    <a:pt x="1416" y="6369"/>
                    <a:pt x="3219" y="6369"/>
                  </a:cubicBezTo>
                  <a:cubicBezTo>
                    <a:pt x="4931" y="6369"/>
                    <a:pt x="6369" y="4954"/>
                    <a:pt x="6369" y="3242"/>
                  </a:cubicBezTo>
                  <a:cubicBezTo>
                    <a:pt x="6369" y="1439"/>
                    <a:pt x="4931" y="1"/>
                    <a:pt x="32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572650" y="1009500"/>
              <a:ext cx="130700" cy="202025"/>
            </a:xfrm>
            <a:custGeom>
              <a:avLst/>
              <a:gdLst/>
              <a:ahLst/>
              <a:cxnLst/>
              <a:rect l="l" t="t" r="r" b="b"/>
              <a:pathLst>
                <a:path w="5228" h="8081" extrusionOk="0">
                  <a:moveTo>
                    <a:pt x="4565" y="0"/>
                  </a:moveTo>
                  <a:lnTo>
                    <a:pt x="0" y="7693"/>
                  </a:lnTo>
                  <a:lnTo>
                    <a:pt x="662" y="8081"/>
                  </a:lnTo>
                  <a:lnTo>
                    <a:pt x="5227" y="366"/>
                  </a:lnTo>
                  <a:lnTo>
                    <a:pt x="456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422550" y="119487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450" y="0"/>
                  </a:moveTo>
                  <a:cubicBezTo>
                    <a:pt x="4398" y="0"/>
                    <a:pt x="4345" y="1"/>
                    <a:pt x="4292" y="4"/>
                  </a:cubicBezTo>
                  <a:cubicBezTo>
                    <a:pt x="1713" y="4"/>
                    <a:pt x="1" y="1989"/>
                    <a:pt x="115" y="4181"/>
                  </a:cubicBezTo>
                  <a:cubicBezTo>
                    <a:pt x="115" y="6646"/>
                    <a:pt x="2101" y="8266"/>
                    <a:pt x="4292" y="8266"/>
                  </a:cubicBezTo>
                  <a:cubicBezTo>
                    <a:pt x="6575" y="8266"/>
                    <a:pt x="8378" y="6463"/>
                    <a:pt x="8378" y="4089"/>
                  </a:cubicBezTo>
                  <a:cubicBezTo>
                    <a:pt x="8378" y="1860"/>
                    <a:pt x="6657" y="0"/>
                    <a:pt x="445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534400" y="1223475"/>
              <a:ext cx="47975" cy="73650"/>
            </a:xfrm>
            <a:custGeom>
              <a:avLst/>
              <a:gdLst/>
              <a:ahLst/>
              <a:cxnLst/>
              <a:rect l="l" t="t" r="r" b="b"/>
              <a:pathLst>
                <a:path w="1919" h="2946" extrusionOk="0">
                  <a:moveTo>
                    <a:pt x="389" y="1"/>
                  </a:moveTo>
                  <a:cubicBezTo>
                    <a:pt x="297" y="1"/>
                    <a:pt x="206" y="1"/>
                    <a:pt x="1" y="92"/>
                  </a:cubicBezTo>
                  <a:cubicBezTo>
                    <a:pt x="92" y="92"/>
                    <a:pt x="92" y="183"/>
                    <a:pt x="92" y="275"/>
                  </a:cubicBezTo>
                  <a:cubicBezTo>
                    <a:pt x="206" y="275"/>
                    <a:pt x="297" y="366"/>
                    <a:pt x="480" y="480"/>
                  </a:cubicBezTo>
                  <a:cubicBezTo>
                    <a:pt x="868" y="663"/>
                    <a:pt x="1051" y="937"/>
                    <a:pt x="1233" y="1325"/>
                  </a:cubicBezTo>
                  <a:cubicBezTo>
                    <a:pt x="1347" y="1507"/>
                    <a:pt x="1439" y="1804"/>
                    <a:pt x="1439" y="2078"/>
                  </a:cubicBezTo>
                  <a:cubicBezTo>
                    <a:pt x="1439" y="2283"/>
                    <a:pt x="1439" y="2466"/>
                    <a:pt x="1530" y="2557"/>
                  </a:cubicBezTo>
                  <a:lnTo>
                    <a:pt x="1530" y="2854"/>
                  </a:lnTo>
                  <a:cubicBezTo>
                    <a:pt x="1621" y="2854"/>
                    <a:pt x="1621" y="2854"/>
                    <a:pt x="1713" y="2945"/>
                  </a:cubicBezTo>
                  <a:lnTo>
                    <a:pt x="1713" y="2854"/>
                  </a:lnTo>
                  <a:cubicBezTo>
                    <a:pt x="1804" y="2854"/>
                    <a:pt x="1804" y="2763"/>
                    <a:pt x="1804" y="2763"/>
                  </a:cubicBezTo>
                  <a:cubicBezTo>
                    <a:pt x="1918" y="2192"/>
                    <a:pt x="1804" y="1713"/>
                    <a:pt x="1621" y="1142"/>
                  </a:cubicBezTo>
                  <a:cubicBezTo>
                    <a:pt x="1530" y="937"/>
                    <a:pt x="1347" y="663"/>
                    <a:pt x="1142" y="480"/>
                  </a:cubicBezTo>
                  <a:cubicBezTo>
                    <a:pt x="959" y="275"/>
                    <a:pt x="663" y="92"/>
                    <a:pt x="38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391750" y="1164150"/>
              <a:ext cx="235700" cy="235125"/>
            </a:xfrm>
            <a:custGeom>
              <a:avLst/>
              <a:gdLst/>
              <a:ahLst/>
              <a:cxnLst/>
              <a:rect l="l" t="t" r="r" b="b"/>
              <a:pathLst>
                <a:path w="9428" h="9405" extrusionOk="0">
                  <a:moveTo>
                    <a:pt x="4657" y="753"/>
                  </a:moveTo>
                  <a:cubicBezTo>
                    <a:pt x="5798" y="753"/>
                    <a:pt x="6757" y="1141"/>
                    <a:pt x="7510" y="1895"/>
                  </a:cubicBezTo>
                  <a:cubicBezTo>
                    <a:pt x="8195" y="2556"/>
                    <a:pt x="8651" y="3606"/>
                    <a:pt x="8651" y="4656"/>
                  </a:cubicBezTo>
                  <a:cubicBezTo>
                    <a:pt x="8651" y="5798"/>
                    <a:pt x="8195" y="6733"/>
                    <a:pt x="7510" y="7510"/>
                  </a:cubicBezTo>
                  <a:cubicBezTo>
                    <a:pt x="6757" y="8171"/>
                    <a:pt x="5798" y="8651"/>
                    <a:pt x="4657" y="8651"/>
                  </a:cubicBezTo>
                  <a:cubicBezTo>
                    <a:pt x="3630" y="8651"/>
                    <a:pt x="2580" y="8171"/>
                    <a:pt x="1918" y="7510"/>
                  </a:cubicBezTo>
                  <a:cubicBezTo>
                    <a:pt x="1142" y="6733"/>
                    <a:pt x="776" y="5798"/>
                    <a:pt x="776" y="4656"/>
                  </a:cubicBezTo>
                  <a:cubicBezTo>
                    <a:pt x="776" y="3606"/>
                    <a:pt x="1142" y="2556"/>
                    <a:pt x="1918" y="1895"/>
                  </a:cubicBezTo>
                  <a:cubicBezTo>
                    <a:pt x="2580" y="1141"/>
                    <a:pt x="3630" y="753"/>
                    <a:pt x="4657" y="753"/>
                  </a:cubicBezTo>
                  <a:close/>
                  <a:moveTo>
                    <a:pt x="4657" y="0"/>
                  </a:moveTo>
                  <a:cubicBezTo>
                    <a:pt x="2100" y="0"/>
                    <a:pt x="0" y="2077"/>
                    <a:pt x="0" y="4656"/>
                  </a:cubicBezTo>
                  <a:cubicBezTo>
                    <a:pt x="0" y="7304"/>
                    <a:pt x="2100" y="9404"/>
                    <a:pt x="4657" y="9404"/>
                  </a:cubicBezTo>
                  <a:cubicBezTo>
                    <a:pt x="7327" y="9404"/>
                    <a:pt x="9427" y="7304"/>
                    <a:pt x="9427" y="4656"/>
                  </a:cubicBezTo>
                  <a:cubicBezTo>
                    <a:pt x="9427" y="2077"/>
                    <a:pt x="7327" y="0"/>
                    <a:pt x="465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831700" y="1293100"/>
              <a:ext cx="26275" cy="42250"/>
            </a:xfrm>
            <a:custGeom>
              <a:avLst/>
              <a:gdLst/>
              <a:ahLst/>
              <a:cxnLst/>
              <a:rect l="l" t="t" r="r" b="b"/>
              <a:pathLst>
                <a:path w="1051" h="1690" extrusionOk="0">
                  <a:moveTo>
                    <a:pt x="152" y="1"/>
                  </a:moveTo>
                  <a:cubicBezTo>
                    <a:pt x="115" y="1"/>
                    <a:pt x="92" y="23"/>
                    <a:pt x="92" y="69"/>
                  </a:cubicBezTo>
                  <a:lnTo>
                    <a:pt x="1" y="160"/>
                  </a:lnTo>
                  <a:cubicBezTo>
                    <a:pt x="92" y="252"/>
                    <a:pt x="92" y="252"/>
                    <a:pt x="92" y="343"/>
                  </a:cubicBezTo>
                  <a:cubicBezTo>
                    <a:pt x="480" y="548"/>
                    <a:pt x="571" y="914"/>
                    <a:pt x="663" y="1393"/>
                  </a:cubicBezTo>
                  <a:lnTo>
                    <a:pt x="663" y="1575"/>
                  </a:lnTo>
                  <a:cubicBezTo>
                    <a:pt x="663" y="1575"/>
                    <a:pt x="663" y="1690"/>
                    <a:pt x="754" y="1690"/>
                  </a:cubicBezTo>
                  <a:cubicBezTo>
                    <a:pt x="868" y="1690"/>
                    <a:pt x="959" y="1575"/>
                    <a:pt x="959" y="1484"/>
                  </a:cubicBezTo>
                  <a:cubicBezTo>
                    <a:pt x="1051" y="914"/>
                    <a:pt x="868" y="434"/>
                    <a:pt x="389" y="69"/>
                  </a:cubicBezTo>
                  <a:lnTo>
                    <a:pt x="297" y="69"/>
                  </a:lnTo>
                  <a:cubicBezTo>
                    <a:pt x="240" y="23"/>
                    <a:pt x="189" y="1"/>
                    <a:pt x="15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739275" y="1246875"/>
              <a:ext cx="159225" cy="159800"/>
            </a:xfrm>
            <a:custGeom>
              <a:avLst/>
              <a:gdLst/>
              <a:ahLst/>
              <a:cxnLst/>
              <a:rect l="l" t="t" r="r" b="b"/>
              <a:pathLst>
                <a:path w="6369" h="6392" extrusionOk="0">
                  <a:moveTo>
                    <a:pt x="3218" y="777"/>
                  </a:moveTo>
                  <a:cubicBezTo>
                    <a:pt x="3880" y="777"/>
                    <a:pt x="4451" y="1051"/>
                    <a:pt x="4930" y="1530"/>
                  </a:cubicBezTo>
                  <a:cubicBezTo>
                    <a:pt x="5410" y="1918"/>
                    <a:pt x="5592" y="2580"/>
                    <a:pt x="5592" y="3242"/>
                  </a:cubicBezTo>
                  <a:cubicBezTo>
                    <a:pt x="5592" y="3904"/>
                    <a:pt x="5410" y="4474"/>
                    <a:pt x="4930" y="4954"/>
                  </a:cubicBezTo>
                  <a:cubicBezTo>
                    <a:pt x="4451" y="5433"/>
                    <a:pt x="3880" y="5616"/>
                    <a:pt x="3218" y="5616"/>
                  </a:cubicBezTo>
                  <a:cubicBezTo>
                    <a:pt x="2556" y="5616"/>
                    <a:pt x="1895" y="5433"/>
                    <a:pt x="1506" y="4954"/>
                  </a:cubicBezTo>
                  <a:cubicBezTo>
                    <a:pt x="1027" y="4474"/>
                    <a:pt x="753" y="3904"/>
                    <a:pt x="753" y="3242"/>
                  </a:cubicBezTo>
                  <a:cubicBezTo>
                    <a:pt x="753" y="2580"/>
                    <a:pt x="1027" y="1918"/>
                    <a:pt x="1506" y="1530"/>
                  </a:cubicBezTo>
                  <a:cubicBezTo>
                    <a:pt x="1895" y="1051"/>
                    <a:pt x="2556" y="777"/>
                    <a:pt x="3218" y="777"/>
                  </a:cubicBezTo>
                  <a:close/>
                  <a:moveTo>
                    <a:pt x="3218" y="1"/>
                  </a:moveTo>
                  <a:cubicBezTo>
                    <a:pt x="1415" y="1"/>
                    <a:pt x="0" y="1439"/>
                    <a:pt x="0" y="3242"/>
                  </a:cubicBezTo>
                  <a:cubicBezTo>
                    <a:pt x="0" y="4954"/>
                    <a:pt x="1415" y="6392"/>
                    <a:pt x="3218" y="6392"/>
                  </a:cubicBezTo>
                  <a:cubicBezTo>
                    <a:pt x="4930" y="6392"/>
                    <a:pt x="6368" y="4954"/>
                    <a:pt x="6368" y="3242"/>
                  </a:cubicBezTo>
                  <a:cubicBezTo>
                    <a:pt x="6368" y="1439"/>
                    <a:pt x="4930" y="1"/>
                    <a:pt x="32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4613150" y="1306800"/>
              <a:ext cx="135275" cy="28550"/>
            </a:xfrm>
            <a:custGeom>
              <a:avLst/>
              <a:gdLst/>
              <a:ahLst/>
              <a:cxnLst/>
              <a:rect l="l" t="t" r="r" b="b"/>
              <a:pathLst>
                <a:path w="5411" h="1142" extrusionOk="0">
                  <a:moveTo>
                    <a:pt x="1" y="0"/>
                  </a:moveTo>
                  <a:lnTo>
                    <a:pt x="1" y="754"/>
                  </a:lnTo>
                  <a:lnTo>
                    <a:pt x="5410" y="1142"/>
                  </a:lnTo>
                  <a:lnTo>
                    <a:pt x="5410" y="3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2"/>
          <p:cNvGrpSpPr/>
          <p:nvPr/>
        </p:nvGrpSpPr>
        <p:grpSpPr>
          <a:xfrm rot="-10219298">
            <a:off x="665153" y="4391424"/>
            <a:ext cx="671798" cy="491160"/>
            <a:chOff x="1676675" y="2892575"/>
            <a:chExt cx="513600" cy="375500"/>
          </a:xfrm>
        </p:grpSpPr>
        <p:sp>
          <p:nvSpPr>
            <p:cNvPr id="159" name="Google Shape;159;p2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" name="Google Shape;167;p2"/>
          <p:cNvGrpSpPr/>
          <p:nvPr/>
        </p:nvGrpSpPr>
        <p:grpSpPr>
          <a:xfrm rot="-1029874">
            <a:off x="2173543" y="4584097"/>
            <a:ext cx="388888" cy="809134"/>
            <a:chOff x="3885600" y="970650"/>
            <a:chExt cx="297325" cy="618625"/>
          </a:xfrm>
        </p:grpSpPr>
        <p:sp>
          <p:nvSpPr>
            <p:cNvPr id="168" name="Google Shape;168;p2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2"/>
          <p:cNvGrpSpPr/>
          <p:nvPr/>
        </p:nvGrpSpPr>
        <p:grpSpPr>
          <a:xfrm rot="1692883">
            <a:off x="4226040" y="4429759"/>
            <a:ext cx="388906" cy="809171"/>
            <a:chOff x="3885600" y="970650"/>
            <a:chExt cx="297325" cy="618625"/>
          </a:xfrm>
        </p:grpSpPr>
        <p:sp>
          <p:nvSpPr>
            <p:cNvPr id="174" name="Google Shape;174;p2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oogle Shape;1058;p25"/>
          <p:cNvGrpSpPr/>
          <p:nvPr/>
        </p:nvGrpSpPr>
        <p:grpSpPr>
          <a:xfrm flipH="1">
            <a:off x="-53703" y="4047846"/>
            <a:ext cx="1384729" cy="1384762"/>
            <a:chOff x="5623750" y="3398725"/>
            <a:chExt cx="1069950" cy="1069975"/>
          </a:xfrm>
        </p:grpSpPr>
        <p:sp>
          <p:nvSpPr>
            <p:cNvPr id="1059" name="Google Shape;1059;p25"/>
            <p:cNvSpPr/>
            <p:nvPr/>
          </p:nvSpPr>
          <p:spPr>
            <a:xfrm>
              <a:off x="6068275" y="3843250"/>
              <a:ext cx="249375" cy="247675"/>
            </a:xfrm>
            <a:custGeom>
              <a:avLst/>
              <a:gdLst/>
              <a:ahLst/>
              <a:cxnLst/>
              <a:rect l="l" t="t" r="r" b="b"/>
              <a:pathLst>
                <a:path w="9975" h="9907" extrusionOk="0">
                  <a:moveTo>
                    <a:pt x="5045" y="1"/>
                  </a:moveTo>
                  <a:cubicBezTo>
                    <a:pt x="2283" y="1"/>
                    <a:pt x="91" y="2192"/>
                    <a:pt x="0" y="4954"/>
                  </a:cubicBezTo>
                  <a:cubicBezTo>
                    <a:pt x="0" y="7716"/>
                    <a:pt x="2283" y="9907"/>
                    <a:pt x="5045" y="9907"/>
                  </a:cubicBezTo>
                  <a:cubicBezTo>
                    <a:pt x="7692" y="9907"/>
                    <a:pt x="9975" y="7807"/>
                    <a:pt x="9975" y="4954"/>
                  </a:cubicBezTo>
                  <a:cubicBezTo>
                    <a:pt x="9975" y="1918"/>
                    <a:pt x="7510" y="1"/>
                    <a:pt x="5045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5"/>
            <p:cNvSpPr/>
            <p:nvPr/>
          </p:nvSpPr>
          <p:spPr>
            <a:xfrm>
              <a:off x="5856550" y="3398725"/>
              <a:ext cx="603775" cy="1069975"/>
            </a:xfrm>
            <a:custGeom>
              <a:avLst/>
              <a:gdLst/>
              <a:ahLst/>
              <a:cxnLst/>
              <a:rect l="l" t="t" r="r" b="b"/>
              <a:pathLst>
                <a:path w="24151" h="42799" extrusionOk="0">
                  <a:moveTo>
                    <a:pt x="12076" y="777"/>
                  </a:moveTo>
                  <a:cubicBezTo>
                    <a:pt x="13605" y="777"/>
                    <a:pt x="15020" y="1233"/>
                    <a:pt x="16367" y="2283"/>
                  </a:cubicBezTo>
                  <a:cubicBezTo>
                    <a:pt x="18353" y="3813"/>
                    <a:pt x="20156" y="6483"/>
                    <a:pt x="21388" y="9702"/>
                  </a:cubicBezTo>
                  <a:cubicBezTo>
                    <a:pt x="22644" y="13034"/>
                    <a:pt x="23397" y="17028"/>
                    <a:pt x="23397" y="21411"/>
                  </a:cubicBezTo>
                  <a:cubicBezTo>
                    <a:pt x="23397" y="27117"/>
                    <a:pt x="22073" y="32344"/>
                    <a:pt x="19973" y="36042"/>
                  </a:cubicBezTo>
                  <a:cubicBezTo>
                    <a:pt x="18923" y="37959"/>
                    <a:pt x="17691" y="39374"/>
                    <a:pt x="16367" y="40424"/>
                  </a:cubicBezTo>
                  <a:cubicBezTo>
                    <a:pt x="15020" y="41474"/>
                    <a:pt x="13605" y="42045"/>
                    <a:pt x="12076" y="42045"/>
                  </a:cubicBezTo>
                  <a:cubicBezTo>
                    <a:pt x="10546" y="42045"/>
                    <a:pt x="9040" y="41474"/>
                    <a:pt x="7693" y="40424"/>
                  </a:cubicBezTo>
                  <a:cubicBezTo>
                    <a:pt x="5707" y="38895"/>
                    <a:pt x="3904" y="36339"/>
                    <a:pt x="2672" y="33006"/>
                  </a:cubicBezTo>
                  <a:cubicBezTo>
                    <a:pt x="1416" y="29674"/>
                    <a:pt x="754" y="25679"/>
                    <a:pt x="754" y="21411"/>
                  </a:cubicBezTo>
                  <a:cubicBezTo>
                    <a:pt x="754" y="15613"/>
                    <a:pt x="1987" y="10363"/>
                    <a:pt x="4087" y="6666"/>
                  </a:cubicBezTo>
                  <a:cubicBezTo>
                    <a:pt x="5137" y="4863"/>
                    <a:pt x="6369" y="3333"/>
                    <a:pt x="7693" y="2283"/>
                  </a:cubicBezTo>
                  <a:cubicBezTo>
                    <a:pt x="9040" y="1233"/>
                    <a:pt x="10546" y="777"/>
                    <a:pt x="12076" y="777"/>
                  </a:cubicBezTo>
                  <a:close/>
                  <a:moveTo>
                    <a:pt x="12076" y="1"/>
                  </a:moveTo>
                  <a:cubicBezTo>
                    <a:pt x="10364" y="1"/>
                    <a:pt x="8743" y="571"/>
                    <a:pt x="7237" y="1713"/>
                  </a:cubicBezTo>
                  <a:cubicBezTo>
                    <a:pt x="5045" y="3333"/>
                    <a:pt x="3242" y="6095"/>
                    <a:pt x="1987" y="9519"/>
                  </a:cubicBezTo>
                  <a:cubicBezTo>
                    <a:pt x="663" y="12851"/>
                    <a:pt x="1" y="16937"/>
                    <a:pt x="1" y="21411"/>
                  </a:cubicBezTo>
                  <a:cubicBezTo>
                    <a:pt x="1" y="27208"/>
                    <a:pt x="1325" y="32527"/>
                    <a:pt x="3425" y="36430"/>
                  </a:cubicBezTo>
                  <a:cubicBezTo>
                    <a:pt x="4566" y="38324"/>
                    <a:pt x="5799" y="39945"/>
                    <a:pt x="7237" y="40995"/>
                  </a:cubicBezTo>
                  <a:cubicBezTo>
                    <a:pt x="8743" y="42136"/>
                    <a:pt x="10364" y="42798"/>
                    <a:pt x="12076" y="42798"/>
                  </a:cubicBezTo>
                  <a:cubicBezTo>
                    <a:pt x="13787" y="42798"/>
                    <a:pt x="15408" y="42136"/>
                    <a:pt x="16823" y="40995"/>
                  </a:cubicBezTo>
                  <a:cubicBezTo>
                    <a:pt x="19014" y="39374"/>
                    <a:pt x="20818" y="36612"/>
                    <a:pt x="22073" y="33303"/>
                  </a:cubicBezTo>
                  <a:cubicBezTo>
                    <a:pt x="23397" y="29879"/>
                    <a:pt x="24150" y="25770"/>
                    <a:pt x="24150" y="21411"/>
                  </a:cubicBezTo>
                  <a:cubicBezTo>
                    <a:pt x="24150" y="15499"/>
                    <a:pt x="22826" y="10181"/>
                    <a:pt x="20635" y="6278"/>
                  </a:cubicBezTo>
                  <a:cubicBezTo>
                    <a:pt x="19585" y="4383"/>
                    <a:pt x="18261" y="2763"/>
                    <a:pt x="16823" y="1713"/>
                  </a:cubicBezTo>
                  <a:cubicBezTo>
                    <a:pt x="15408" y="571"/>
                    <a:pt x="13787" y="1"/>
                    <a:pt x="120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5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26341" y="776"/>
                  </a:moveTo>
                  <a:cubicBezTo>
                    <a:pt x="28624" y="776"/>
                    <a:pt x="30609" y="1438"/>
                    <a:pt x="31956" y="2762"/>
                  </a:cubicBezTo>
                  <a:cubicBezTo>
                    <a:pt x="33371" y="4200"/>
                    <a:pt x="34033" y="6095"/>
                    <a:pt x="34033" y="8377"/>
                  </a:cubicBezTo>
                  <a:cubicBezTo>
                    <a:pt x="34033" y="10842"/>
                    <a:pt x="33189" y="13695"/>
                    <a:pt x="31751" y="16640"/>
                  </a:cubicBezTo>
                  <a:cubicBezTo>
                    <a:pt x="30336" y="19607"/>
                    <a:pt x="28144" y="22643"/>
                    <a:pt x="25382" y="25405"/>
                  </a:cubicBezTo>
                  <a:cubicBezTo>
                    <a:pt x="22621" y="28167"/>
                    <a:pt x="19585" y="30335"/>
                    <a:pt x="16640" y="31773"/>
                  </a:cubicBezTo>
                  <a:cubicBezTo>
                    <a:pt x="13696" y="33188"/>
                    <a:pt x="10843" y="33964"/>
                    <a:pt x="8355" y="33964"/>
                  </a:cubicBezTo>
                  <a:cubicBezTo>
                    <a:pt x="6072" y="33964"/>
                    <a:pt x="4178" y="33302"/>
                    <a:pt x="2740" y="31956"/>
                  </a:cubicBezTo>
                  <a:cubicBezTo>
                    <a:pt x="1416" y="30632"/>
                    <a:pt x="754" y="28623"/>
                    <a:pt x="754" y="26341"/>
                  </a:cubicBezTo>
                  <a:cubicBezTo>
                    <a:pt x="754" y="23875"/>
                    <a:pt x="1507" y="21022"/>
                    <a:pt x="2945" y="18078"/>
                  </a:cubicBezTo>
                  <a:cubicBezTo>
                    <a:pt x="4452" y="15133"/>
                    <a:pt x="6552" y="12189"/>
                    <a:pt x="9405" y="9336"/>
                  </a:cubicBezTo>
                  <a:cubicBezTo>
                    <a:pt x="12167" y="6574"/>
                    <a:pt x="15111" y="4474"/>
                    <a:pt x="18055" y="2945"/>
                  </a:cubicBezTo>
                  <a:cubicBezTo>
                    <a:pt x="21000" y="1529"/>
                    <a:pt x="23853" y="776"/>
                    <a:pt x="26341" y="776"/>
                  </a:cubicBezTo>
                  <a:close/>
                  <a:moveTo>
                    <a:pt x="26341" y="0"/>
                  </a:moveTo>
                  <a:cubicBezTo>
                    <a:pt x="23762" y="0"/>
                    <a:pt x="20726" y="776"/>
                    <a:pt x="17782" y="2283"/>
                  </a:cubicBezTo>
                  <a:cubicBezTo>
                    <a:pt x="14723" y="3812"/>
                    <a:pt x="11687" y="6003"/>
                    <a:pt x="8834" y="8856"/>
                  </a:cubicBezTo>
                  <a:cubicBezTo>
                    <a:pt x="5981" y="11618"/>
                    <a:pt x="3790" y="14745"/>
                    <a:pt x="2283" y="17781"/>
                  </a:cubicBezTo>
                  <a:cubicBezTo>
                    <a:pt x="754" y="20748"/>
                    <a:pt x="1" y="23693"/>
                    <a:pt x="1" y="26341"/>
                  </a:cubicBezTo>
                  <a:cubicBezTo>
                    <a:pt x="1" y="28828"/>
                    <a:pt x="663" y="30906"/>
                    <a:pt x="2283" y="32526"/>
                  </a:cubicBezTo>
                  <a:cubicBezTo>
                    <a:pt x="3790" y="34055"/>
                    <a:pt x="5890" y="34717"/>
                    <a:pt x="8355" y="34717"/>
                  </a:cubicBezTo>
                  <a:cubicBezTo>
                    <a:pt x="11025" y="34717"/>
                    <a:pt x="13970" y="33964"/>
                    <a:pt x="17006" y="32435"/>
                  </a:cubicBezTo>
                  <a:cubicBezTo>
                    <a:pt x="19973" y="30906"/>
                    <a:pt x="23100" y="28737"/>
                    <a:pt x="25862" y="25884"/>
                  </a:cubicBezTo>
                  <a:cubicBezTo>
                    <a:pt x="28715" y="23122"/>
                    <a:pt x="30906" y="19972"/>
                    <a:pt x="32413" y="17028"/>
                  </a:cubicBezTo>
                  <a:cubicBezTo>
                    <a:pt x="33942" y="13992"/>
                    <a:pt x="34809" y="11048"/>
                    <a:pt x="34809" y="8377"/>
                  </a:cubicBezTo>
                  <a:cubicBezTo>
                    <a:pt x="34809" y="5912"/>
                    <a:pt x="34033" y="3812"/>
                    <a:pt x="32527" y="2191"/>
                  </a:cubicBezTo>
                  <a:cubicBezTo>
                    <a:pt x="30997" y="662"/>
                    <a:pt x="28806" y="0"/>
                    <a:pt x="263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5"/>
            <p:cNvSpPr/>
            <p:nvPr/>
          </p:nvSpPr>
          <p:spPr>
            <a:xfrm>
              <a:off x="5623750" y="3632125"/>
              <a:ext cx="1069950" cy="603750"/>
            </a:xfrm>
            <a:custGeom>
              <a:avLst/>
              <a:gdLst/>
              <a:ahLst/>
              <a:cxnLst/>
              <a:rect l="l" t="t" r="r" b="b"/>
              <a:pathLst>
                <a:path w="42798" h="24150" extrusionOk="0">
                  <a:moveTo>
                    <a:pt x="21388" y="754"/>
                  </a:moveTo>
                  <a:cubicBezTo>
                    <a:pt x="27094" y="754"/>
                    <a:pt x="32321" y="1986"/>
                    <a:pt x="36041" y="4086"/>
                  </a:cubicBezTo>
                  <a:cubicBezTo>
                    <a:pt x="37936" y="5136"/>
                    <a:pt x="39374" y="6369"/>
                    <a:pt x="40401" y="7692"/>
                  </a:cubicBezTo>
                  <a:cubicBezTo>
                    <a:pt x="41451" y="9016"/>
                    <a:pt x="42022" y="10546"/>
                    <a:pt x="42022" y="12075"/>
                  </a:cubicBezTo>
                  <a:cubicBezTo>
                    <a:pt x="42022" y="13581"/>
                    <a:pt x="41451" y="15019"/>
                    <a:pt x="40401" y="16343"/>
                  </a:cubicBezTo>
                  <a:cubicBezTo>
                    <a:pt x="38895" y="18352"/>
                    <a:pt x="36315" y="20155"/>
                    <a:pt x="32983" y="21388"/>
                  </a:cubicBezTo>
                  <a:cubicBezTo>
                    <a:pt x="29673" y="22620"/>
                    <a:pt x="25679" y="23396"/>
                    <a:pt x="21388" y="23396"/>
                  </a:cubicBezTo>
                  <a:cubicBezTo>
                    <a:pt x="15590" y="23396"/>
                    <a:pt x="10454" y="22049"/>
                    <a:pt x="6642" y="19972"/>
                  </a:cubicBezTo>
                  <a:cubicBezTo>
                    <a:pt x="4839" y="18922"/>
                    <a:pt x="3310" y="17690"/>
                    <a:pt x="2283" y="16343"/>
                  </a:cubicBezTo>
                  <a:cubicBezTo>
                    <a:pt x="1233" y="15019"/>
                    <a:pt x="753" y="13581"/>
                    <a:pt x="753" y="12075"/>
                  </a:cubicBezTo>
                  <a:cubicBezTo>
                    <a:pt x="753" y="10546"/>
                    <a:pt x="1233" y="9016"/>
                    <a:pt x="2283" y="7692"/>
                  </a:cubicBezTo>
                  <a:cubicBezTo>
                    <a:pt x="3789" y="5707"/>
                    <a:pt x="6460" y="3881"/>
                    <a:pt x="9701" y="2648"/>
                  </a:cubicBezTo>
                  <a:cubicBezTo>
                    <a:pt x="13011" y="1415"/>
                    <a:pt x="17005" y="754"/>
                    <a:pt x="21388" y="754"/>
                  </a:cubicBezTo>
                  <a:close/>
                  <a:moveTo>
                    <a:pt x="21388" y="0"/>
                  </a:moveTo>
                  <a:cubicBezTo>
                    <a:pt x="15499" y="0"/>
                    <a:pt x="10158" y="1233"/>
                    <a:pt x="6277" y="3424"/>
                  </a:cubicBezTo>
                  <a:cubicBezTo>
                    <a:pt x="4360" y="4451"/>
                    <a:pt x="2739" y="5798"/>
                    <a:pt x="1712" y="7213"/>
                  </a:cubicBezTo>
                  <a:cubicBezTo>
                    <a:pt x="571" y="8742"/>
                    <a:pt x="0" y="10363"/>
                    <a:pt x="0" y="12075"/>
                  </a:cubicBezTo>
                  <a:cubicBezTo>
                    <a:pt x="0" y="13787"/>
                    <a:pt x="571" y="15407"/>
                    <a:pt x="1712" y="16823"/>
                  </a:cubicBezTo>
                  <a:cubicBezTo>
                    <a:pt x="3310" y="19014"/>
                    <a:pt x="6072" y="20817"/>
                    <a:pt x="9496" y="22049"/>
                  </a:cubicBezTo>
                  <a:cubicBezTo>
                    <a:pt x="12828" y="23396"/>
                    <a:pt x="16914" y="24149"/>
                    <a:pt x="21388" y="24149"/>
                  </a:cubicBezTo>
                  <a:cubicBezTo>
                    <a:pt x="27185" y="24149"/>
                    <a:pt x="32526" y="22826"/>
                    <a:pt x="36407" y="20634"/>
                  </a:cubicBezTo>
                  <a:cubicBezTo>
                    <a:pt x="38324" y="19584"/>
                    <a:pt x="39945" y="18261"/>
                    <a:pt x="40972" y="16823"/>
                  </a:cubicBezTo>
                  <a:cubicBezTo>
                    <a:pt x="42113" y="15407"/>
                    <a:pt x="42798" y="13787"/>
                    <a:pt x="42798" y="12075"/>
                  </a:cubicBezTo>
                  <a:cubicBezTo>
                    <a:pt x="42798" y="10363"/>
                    <a:pt x="42113" y="8742"/>
                    <a:pt x="40972" y="7213"/>
                  </a:cubicBezTo>
                  <a:cubicBezTo>
                    <a:pt x="39374" y="5022"/>
                    <a:pt x="36612" y="3219"/>
                    <a:pt x="33280" y="1986"/>
                  </a:cubicBezTo>
                  <a:cubicBezTo>
                    <a:pt x="29856" y="662"/>
                    <a:pt x="25770" y="0"/>
                    <a:pt x="21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5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8355" y="776"/>
                  </a:moveTo>
                  <a:cubicBezTo>
                    <a:pt x="10843" y="776"/>
                    <a:pt x="13696" y="1529"/>
                    <a:pt x="16640" y="2945"/>
                  </a:cubicBezTo>
                  <a:cubicBezTo>
                    <a:pt x="19585" y="4474"/>
                    <a:pt x="22621" y="6574"/>
                    <a:pt x="25382" y="9336"/>
                  </a:cubicBezTo>
                  <a:cubicBezTo>
                    <a:pt x="28144" y="12189"/>
                    <a:pt x="30336" y="15133"/>
                    <a:pt x="31751" y="18078"/>
                  </a:cubicBezTo>
                  <a:cubicBezTo>
                    <a:pt x="33189" y="21022"/>
                    <a:pt x="34033" y="23875"/>
                    <a:pt x="34033" y="26341"/>
                  </a:cubicBezTo>
                  <a:cubicBezTo>
                    <a:pt x="34033" y="28623"/>
                    <a:pt x="33371" y="30632"/>
                    <a:pt x="31956" y="31956"/>
                  </a:cubicBezTo>
                  <a:cubicBezTo>
                    <a:pt x="30609" y="33302"/>
                    <a:pt x="28624" y="33964"/>
                    <a:pt x="26341" y="33964"/>
                  </a:cubicBezTo>
                  <a:cubicBezTo>
                    <a:pt x="23853" y="33964"/>
                    <a:pt x="21000" y="33188"/>
                    <a:pt x="18055" y="31773"/>
                  </a:cubicBezTo>
                  <a:cubicBezTo>
                    <a:pt x="15111" y="30335"/>
                    <a:pt x="12167" y="28167"/>
                    <a:pt x="9405" y="25405"/>
                  </a:cubicBezTo>
                  <a:cubicBezTo>
                    <a:pt x="6552" y="22643"/>
                    <a:pt x="4452" y="19607"/>
                    <a:pt x="2945" y="16640"/>
                  </a:cubicBezTo>
                  <a:cubicBezTo>
                    <a:pt x="1507" y="13695"/>
                    <a:pt x="754" y="10842"/>
                    <a:pt x="754" y="8377"/>
                  </a:cubicBezTo>
                  <a:cubicBezTo>
                    <a:pt x="754" y="6095"/>
                    <a:pt x="1416" y="4200"/>
                    <a:pt x="2740" y="2762"/>
                  </a:cubicBezTo>
                  <a:cubicBezTo>
                    <a:pt x="4178" y="1438"/>
                    <a:pt x="6072" y="776"/>
                    <a:pt x="8355" y="776"/>
                  </a:cubicBezTo>
                  <a:close/>
                  <a:moveTo>
                    <a:pt x="8355" y="0"/>
                  </a:moveTo>
                  <a:cubicBezTo>
                    <a:pt x="5890" y="0"/>
                    <a:pt x="3790" y="662"/>
                    <a:pt x="2283" y="2191"/>
                  </a:cubicBezTo>
                  <a:cubicBezTo>
                    <a:pt x="663" y="3812"/>
                    <a:pt x="1" y="5912"/>
                    <a:pt x="1" y="8377"/>
                  </a:cubicBezTo>
                  <a:cubicBezTo>
                    <a:pt x="1" y="11048"/>
                    <a:pt x="754" y="13992"/>
                    <a:pt x="2283" y="17028"/>
                  </a:cubicBezTo>
                  <a:cubicBezTo>
                    <a:pt x="3790" y="19972"/>
                    <a:pt x="5981" y="23122"/>
                    <a:pt x="8834" y="25884"/>
                  </a:cubicBezTo>
                  <a:cubicBezTo>
                    <a:pt x="11687" y="28737"/>
                    <a:pt x="14723" y="30906"/>
                    <a:pt x="17782" y="32435"/>
                  </a:cubicBezTo>
                  <a:cubicBezTo>
                    <a:pt x="20726" y="33964"/>
                    <a:pt x="23762" y="34717"/>
                    <a:pt x="26341" y="34717"/>
                  </a:cubicBezTo>
                  <a:cubicBezTo>
                    <a:pt x="28806" y="34717"/>
                    <a:pt x="30997" y="34055"/>
                    <a:pt x="32527" y="32526"/>
                  </a:cubicBezTo>
                  <a:cubicBezTo>
                    <a:pt x="34033" y="30906"/>
                    <a:pt x="34809" y="28828"/>
                    <a:pt x="34809" y="26341"/>
                  </a:cubicBezTo>
                  <a:cubicBezTo>
                    <a:pt x="34809" y="23693"/>
                    <a:pt x="33942" y="20748"/>
                    <a:pt x="32413" y="17781"/>
                  </a:cubicBezTo>
                  <a:cubicBezTo>
                    <a:pt x="30906" y="14745"/>
                    <a:pt x="28715" y="11618"/>
                    <a:pt x="25862" y="8856"/>
                  </a:cubicBezTo>
                  <a:cubicBezTo>
                    <a:pt x="23100" y="6003"/>
                    <a:pt x="19973" y="3812"/>
                    <a:pt x="17006" y="2283"/>
                  </a:cubicBezTo>
                  <a:cubicBezTo>
                    <a:pt x="13970" y="776"/>
                    <a:pt x="11025" y="0"/>
                    <a:pt x="835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5"/>
            <p:cNvSpPr/>
            <p:nvPr/>
          </p:nvSpPr>
          <p:spPr>
            <a:xfrm>
              <a:off x="6025475" y="3800450"/>
              <a:ext cx="263650" cy="264225"/>
            </a:xfrm>
            <a:custGeom>
              <a:avLst/>
              <a:gdLst/>
              <a:ahLst/>
              <a:cxnLst/>
              <a:rect l="l" t="t" r="r" b="b"/>
              <a:pathLst>
                <a:path w="10546" h="10569" extrusionOk="0">
                  <a:moveTo>
                    <a:pt x="5319" y="777"/>
                  </a:moveTo>
                  <a:cubicBezTo>
                    <a:pt x="6551" y="777"/>
                    <a:pt x="7692" y="1256"/>
                    <a:pt x="8468" y="2101"/>
                  </a:cubicBezTo>
                  <a:cubicBezTo>
                    <a:pt x="9313" y="2968"/>
                    <a:pt x="9792" y="3995"/>
                    <a:pt x="9792" y="5342"/>
                  </a:cubicBezTo>
                  <a:cubicBezTo>
                    <a:pt x="9792" y="6574"/>
                    <a:pt x="9313" y="7716"/>
                    <a:pt x="8468" y="8469"/>
                  </a:cubicBezTo>
                  <a:cubicBezTo>
                    <a:pt x="7692" y="9336"/>
                    <a:pt x="6551" y="9816"/>
                    <a:pt x="5319" y="9816"/>
                  </a:cubicBezTo>
                  <a:cubicBezTo>
                    <a:pt x="4086" y="9816"/>
                    <a:pt x="2945" y="9336"/>
                    <a:pt x="2077" y="8469"/>
                  </a:cubicBezTo>
                  <a:cubicBezTo>
                    <a:pt x="1324" y="7716"/>
                    <a:pt x="753" y="6574"/>
                    <a:pt x="753" y="5342"/>
                  </a:cubicBezTo>
                  <a:cubicBezTo>
                    <a:pt x="753" y="3995"/>
                    <a:pt x="1324" y="2968"/>
                    <a:pt x="2077" y="2101"/>
                  </a:cubicBezTo>
                  <a:cubicBezTo>
                    <a:pt x="2945" y="1256"/>
                    <a:pt x="4086" y="777"/>
                    <a:pt x="5319" y="777"/>
                  </a:cubicBezTo>
                  <a:close/>
                  <a:moveTo>
                    <a:pt x="5319" y="1"/>
                  </a:moveTo>
                  <a:cubicBezTo>
                    <a:pt x="2374" y="1"/>
                    <a:pt x="0" y="2397"/>
                    <a:pt x="0" y="5342"/>
                  </a:cubicBezTo>
                  <a:cubicBezTo>
                    <a:pt x="0" y="8195"/>
                    <a:pt x="2374" y="10569"/>
                    <a:pt x="5319" y="10569"/>
                  </a:cubicBezTo>
                  <a:cubicBezTo>
                    <a:pt x="8172" y="10569"/>
                    <a:pt x="10546" y="8195"/>
                    <a:pt x="10546" y="5342"/>
                  </a:cubicBezTo>
                  <a:cubicBezTo>
                    <a:pt x="10546" y="2397"/>
                    <a:pt x="8172" y="1"/>
                    <a:pt x="53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5" name="Google Shape;1065;p25"/>
          <p:cNvGrpSpPr/>
          <p:nvPr/>
        </p:nvGrpSpPr>
        <p:grpSpPr>
          <a:xfrm flipH="1">
            <a:off x="2676718" y="4507520"/>
            <a:ext cx="1658711" cy="1194223"/>
            <a:chOff x="4023125" y="3843250"/>
            <a:chExt cx="1281650" cy="922750"/>
          </a:xfrm>
        </p:grpSpPr>
        <p:sp>
          <p:nvSpPr>
            <p:cNvPr id="1066" name="Google Shape;1066;p25"/>
            <p:cNvSpPr/>
            <p:nvPr/>
          </p:nvSpPr>
          <p:spPr>
            <a:xfrm>
              <a:off x="4403725" y="4271225"/>
              <a:ext cx="307025" cy="233425"/>
            </a:xfrm>
            <a:custGeom>
              <a:avLst/>
              <a:gdLst/>
              <a:ahLst/>
              <a:cxnLst/>
              <a:rect l="l" t="t" r="r" b="b"/>
              <a:pathLst>
                <a:path w="12281" h="9337" extrusionOk="0">
                  <a:moveTo>
                    <a:pt x="183" y="1"/>
                  </a:moveTo>
                  <a:lnTo>
                    <a:pt x="92" y="115"/>
                  </a:lnTo>
                  <a:lnTo>
                    <a:pt x="1" y="206"/>
                  </a:lnTo>
                  <a:cubicBezTo>
                    <a:pt x="92" y="206"/>
                    <a:pt x="92" y="297"/>
                    <a:pt x="92" y="297"/>
                  </a:cubicBezTo>
                  <a:cubicBezTo>
                    <a:pt x="297" y="480"/>
                    <a:pt x="389" y="571"/>
                    <a:pt x="571" y="685"/>
                  </a:cubicBezTo>
                  <a:lnTo>
                    <a:pt x="11413" y="8948"/>
                  </a:lnTo>
                  <a:cubicBezTo>
                    <a:pt x="11596" y="9039"/>
                    <a:pt x="11801" y="9131"/>
                    <a:pt x="11984" y="9336"/>
                  </a:cubicBezTo>
                  <a:lnTo>
                    <a:pt x="12167" y="9336"/>
                  </a:lnTo>
                  <a:cubicBezTo>
                    <a:pt x="12281" y="9336"/>
                    <a:pt x="12281" y="9245"/>
                    <a:pt x="12281" y="9131"/>
                  </a:cubicBezTo>
                  <a:cubicBezTo>
                    <a:pt x="12167" y="8948"/>
                    <a:pt x="11984" y="8857"/>
                    <a:pt x="11801" y="8674"/>
                  </a:cubicBezTo>
                  <a:cubicBezTo>
                    <a:pt x="8081" y="5912"/>
                    <a:pt x="4474" y="3150"/>
                    <a:pt x="754" y="389"/>
                  </a:cubicBezTo>
                  <a:cubicBezTo>
                    <a:pt x="571" y="297"/>
                    <a:pt x="480" y="206"/>
                    <a:pt x="297" y="115"/>
                  </a:cubicBezTo>
                  <a:cubicBezTo>
                    <a:pt x="297" y="1"/>
                    <a:pt x="297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5"/>
            <p:cNvSpPr/>
            <p:nvPr/>
          </p:nvSpPr>
          <p:spPr>
            <a:xfrm>
              <a:off x="4505875" y="4283200"/>
              <a:ext cx="202025" cy="154675"/>
            </a:xfrm>
            <a:custGeom>
              <a:avLst/>
              <a:gdLst/>
              <a:ahLst/>
              <a:cxnLst/>
              <a:rect l="l" t="t" r="r" b="b"/>
              <a:pathLst>
                <a:path w="8081" h="6187" extrusionOk="0">
                  <a:moveTo>
                    <a:pt x="206" y="1"/>
                  </a:moveTo>
                  <a:cubicBezTo>
                    <a:pt x="92" y="1"/>
                    <a:pt x="0" y="92"/>
                    <a:pt x="92" y="298"/>
                  </a:cubicBezTo>
                  <a:cubicBezTo>
                    <a:pt x="206" y="389"/>
                    <a:pt x="480" y="480"/>
                    <a:pt x="662" y="663"/>
                  </a:cubicBezTo>
                  <a:cubicBezTo>
                    <a:pt x="2854" y="2375"/>
                    <a:pt x="5045" y="4087"/>
                    <a:pt x="7327" y="5799"/>
                  </a:cubicBezTo>
                  <a:cubicBezTo>
                    <a:pt x="7419" y="5913"/>
                    <a:pt x="7624" y="6004"/>
                    <a:pt x="7807" y="6095"/>
                  </a:cubicBezTo>
                  <a:cubicBezTo>
                    <a:pt x="7807" y="6187"/>
                    <a:pt x="7898" y="6187"/>
                    <a:pt x="7898" y="6187"/>
                  </a:cubicBezTo>
                  <a:cubicBezTo>
                    <a:pt x="7989" y="6187"/>
                    <a:pt x="7989" y="6095"/>
                    <a:pt x="8081" y="6004"/>
                  </a:cubicBezTo>
                  <a:cubicBezTo>
                    <a:pt x="7989" y="5913"/>
                    <a:pt x="7989" y="5913"/>
                    <a:pt x="7898" y="5799"/>
                  </a:cubicBezTo>
                  <a:cubicBezTo>
                    <a:pt x="7807" y="5707"/>
                    <a:pt x="7715" y="5616"/>
                    <a:pt x="7624" y="5525"/>
                  </a:cubicBezTo>
                  <a:cubicBezTo>
                    <a:pt x="5342" y="3813"/>
                    <a:pt x="2945" y="2010"/>
                    <a:pt x="662" y="298"/>
                  </a:cubicBezTo>
                  <a:cubicBezTo>
                    <a:pt x="571" y="206"/>
                    <a:pt x="480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5"/>
            <p:cNvSpPr/>
            <p:nvPr/>
          </p:nvSpPr>
          <p:spPr>
            <a:xfrm>
              <a:off x="4636550" y="4354550"/>
              <a:ext cx="119275" cy="94050"/>
            </a:xfrm>
            <a:custGeom>
              <a:avLst/>
              <a:gdLst/>
              <a:ahLst/>
              <a:cxnLst/>
              <a:rect l="l" t="t" r="r" b="b"/>
              <a:pathLst>
                <a:path w="4771" h="3762" extrusionOk="0">
                  <a:moveTo>
                    <a:pt x="297" y="0"/>
                  </a:moveTo>
                  <a:cubicBezTo>
                    <a:pt x="206" y="0"/>
                    <a:pt x="115" y="0"/>
                    <a:pt x="0" y="206"/>
                  </a:cubicBezTo>
                  <a:cubicBezTo>
                    <a:pt x="115" y="297"/>
                    <a:pt x="206" y="388"/>
                    <a:pt x="388" y="479"/>
                  </a:cubicBezTo>
                  <a:cubicBezTo>
                    <a:pt x="1621" y="1529"/>
                    <a:pt x="2968" y="2488"/>
                    <a:pt x="4292" y="3515"/>
                  </a:cubicBezTo>
                  <a:cubicBezTo>
                    <a:pt x="4383" y="3629"/>
                    <a:pt x="4474" y="3721"/>
                    <a:pt x="4566" y="3721"/>
                  </a:cubicBezTo>
                  <a:cubicBezTo>
                    <a:pt x="4566" y="3751"/>
                    <a:pt x="4578" y="3761"/>
                    <a:pt x="4598" y="3761"/>
                  </a:cubicBezTo>
                  <a:cubicBezTo>
                    <a:pt x="4639" y="3761"/>
                    <a:pt x="4710" y="3721"/>
                    <a:pt x="4771" y="3721"/>
                  </a:cubicBezTo>
                  <a:lnTo>
                    <a:pt x="4771" y="3629"/>
                  </a:lnTo>
                  <a:lnTo>
                    <a:pt x="4771" y="3515"/>
                  </a:lnTo>
                  <a:cubicBezTo>
                    <a:pt x="4771" y="3424"/>
                    <a:pt x="4680" y="3333"/>
                    <a:pt x="4566" y="3241"/>
                  </a:cubicBezTo>
                  <a:cubicBezTo>
                    <a:pt x="3242" y="2283"/>
                    <a:pt x="1918" y="1233"/>
                    <a:pt x="480" y="206"/>
                  </a:cubicBezTo>
                  <a:cubicBezTo>
                    <a:pt x="480" y="91"/>
                    <a:pt x="388" y="91"/>
                    <a:pt x="2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5"/>
            <p:cNvSpPr/>
            <p:nvPr/>
          </p:nvSpPr>
          <p:spPr>
            <a:xfrm>
              <a:off x="4817450" y="4452125"/>
              <a:ext cx="380625" cy="156950"/>
            </a:xfrm>
            <a:custGeom>
              <a:avLst/>
              <a:gdLst/>
              <a:ahLst/>
              <a:cxnLst/>
              <a:rect l="l" t="t" r="r" b="b"/>
              <a:pathLst>
                <a:path w="15225" h="6278" extrusionOk="0">
                  <a:moveTo>
                    <a:pt x="15133" y="0"/>
                  </a:moveTo>
                  <a:cubicBezTo>
                    <a:pt x="15133" y="0"/>
                    <a:pt x="15019" y="0"/>
                    <a:pt x="14928" y="91"/>
                  </a:cubicBezTo>
                  <a:cubicBezTo>
                    <a:pt x="14745" y="91"/>
                    <a:pt x="14654" y="183"/>
                    <a:pt x="14449" y="297"/>
                  </a:cubicBezTo>
                  <a:cubicBezTo>
                    <a:pt x="9998" y="2009"/>
                    <a:pt x="5433" y="3812"/>
                    <a:pt x="867" y="5615"/>
                  </a:cubicBezTo>
                  <a:cubicBezTo>
                    <a:pt x="571" y="5707"/>
                    <a:pt x="388" y="5798"/>
                    <a:pt x="183" y="5889"/>
                  </a:cubicBezTo>
                  <a:cubicBezTo>
                    <a:pt x="0" y="6095"/>
                    <a:pt x="91" y="6186"/>
                    <a:pt x="297" y="6277"/>
                  </a:cubicBezTo>
                  <a:cubicBezTo>
                    <a:pt x="479" y="6186"/>
                    <a:pt x="662" y="6095"/>
                    <a:pt x="959" y="6003"/>
                  </a:cubicBezTo>
                  <a:cubicBezTo>
                    <a:pt x="2945" y="5227"/>
                    <a:pt x="5044" y="4383"/>
                    <a:pt x="7030" y="3515"/>
                  </a:cubicBezTo>
                  <a:cubicBezTo>
                    <a:pt x="9610" y="2579"/>
                    <a:pt x="12166" y="1529"/>
                    <a:pt x="14654" y="571"/>
                  </a:cubicBezTo>
                  <a:cubicBezTo>
                    <a:pt x="14837" y="480"/>
                    <a:pt x="15019" y="388"/>
                    <a:pt x="15133" y="388"/>
                  </a:cubicBezTo>
                  <a:cubicBezTo>
                    <a:pt x="15225" y="297"/>
                    <a:pt x="15225" y="297"/>
                    <a:pt x="15225" y="183"/>
                  </a:cubicBezTo>
                  <a:cubicBezTo>
                    <a:pt x="15225" y="183"/>
                    <a:pt x="15225" y="91"/>
                    <a:pt x="1513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5"/>
            <p:cNvSpPr/>
            <p:nvPr/>
          </p:nvSpPr>
          <p:spPr>
            <a:xfrm>
              <a:off x="4758100" y="4542275"/>
              <a:ext cx="287625" cy="118025"/>
            </a:xfrm>
            <a:custGeom>
              <a:avLst/>
              <a:gdLst/>
              <a:ahLst/>
              <a:cxnLst/>
              <a:rect l="l" t="t" r="r" b="b"/>
              <a:pathLst>
                <a:path w="11505" h="4721" extrusionOk="0">
                  <a:moveTo>
                    <a:pt x="11230" y="1"/>
                  </a:moveTo>
                  <a:cubicBezTo>
                    <a:pt x="11025" y="1"/>
                    <a:pt x="10934" y="115"/>
                    <a:pt x="10751" y="206"/>
                  </a:cubicBezTo>
                  <a:cubicBezTo>
                    <a:pt x="9039" y="868"/>
                    <a:pt x="7418" y="1530"/>
                    <a:pt x="5707" y="2192"/>
                  </a:cubicBezTo>
                  <a:cubicBezTo>
                    <a:pt x="3995" y="2854"/>
                    <a:pt x="2374" y="3539"/>
                    <a:pt x="662" y="4200"/>
                  </a:cubicBezTo>
                  <a:cubicBezTo>
                    <a:pt x="480" y="4292"/>
                    <a:pt x="183" y="4292"/>
                    <a:pt x="0" y="4474"/>
                  </a:cubicBezTo>
                  <a:lnTo>
                    <a:pt x="0" y="4680"/>
                  </a:lnTo>
                  <a:cubicBezTo>
                    <a:pt x="61" y="4680"/>
                    <a:pt x="122" y="4720"/>
                    <a:pt x="183" y="4720"/>
                  </a:cubicBezTo>
                  <a:cubicBezTo>
                    <a:pt x="213" y="4720"/>
                    <a:pt x="244" y="4710"/>
                    <a:pt x="274" y="4680"/>
                  </a:cubicBezTo>
                  <a:cubicBezTo>
                    <a:pt x="388" y="4680"/>
                    <a:pt x="571" y="4566"/>
                    <a:pt x="662" y="4566"/>
                  </a:cubicBezTo>
                  <a:cubicBezTo>
                    <a:pt x="4086" y="3242"/>
                    <a:pt x="7601" y="1827"/>
                    <a:pt x="11025" y="480"/>
                  </a:cubicBezTo>
                  <a:cubicBezTo>
                    <a:pt x="11116" y="389"/>
                    <a:pt x="11322" y="389"/>
                    <a:pt x="11413" y="297"/>
                  </a:cubicBezTo>
                  <a:cubicBezTo>
                    <a:pt x="11504" y="297"/>
                    <a:pt x="11504" y="206"/>
                    <a:pt x="11504" y="115"/>
                  </a:cubicBezTo>
                  <a:lnTo>
                    <a:pt x="11413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5"/>
            <p:cNvSpPr/>
            <p:nvPr/>
          </p:nvSpPr>
          <p:spPr>
            <a:xfrm>
              <a:off x="4042525" y="3843250"/>
              <a:ext cx="1262250" cy="748700"/>
            </a:xfrm>
            <a:custGeom>
              <a:avLst/>
              <a:gdLst/>
              <a:ahLst/>
              <a:cxnLst/>
              <a:rect l="l" t="t" r="r" b="b"/>
              <a:pathLst>
                <a:path w="50490" h="29948" extrusionOk="0">
                  <a:moveTo>
                    <a:pt x="23488" y="868"/>
                  </a:moveTo>
                  <a:lnTo>
                    <a:pt x="49349" y="20361"/>
                  </a:lnTo>
                  <a:lnTo>
                    <a:pt x="27185" y="29103"/>
                  </a:lnTo>
                  <a:lnTo>
                    <a:pt x="1210" y="9655"/>
                  </a:lnTo>
                  <a:lnTo>
                    <a:pt x="1210" y="9655"/>
                  </a:lnTo>
                  <a:lnTo>
                    <a:pt x="23488" y="868"/>
                  </a:lnTo>
                  <a:close/>
                  <a:moveTo>
                    <a:pt x="23396" y="1"/>
                  </a:moveTo>
                  <a:lnTo>
                    <a:pt x="274" y="9131"/>
                  </a:lnTo>
                  <a:cubicBezTo>
                    <a:pt x="92" y="9245"/>
                    <a:pt x="92" y="9336"/>
                    <a:pt x="0" y="9427"/>
                  </a:cubicBezTo>
                  <a:cubicBezTo>
                    <a:pt x="0" y="9610"/>
                    <a:pt x="92" y="9701"/>
                    <a:pt x="183" y="9816"/>
                  </a:cubicBezTo>
                  <a:lnTo>
                    <a:pt x="26911" y="29879"/>
                  </a:lnTo>
                  <a:cubicBezTo>
                    <a:pt x="26957" y="29925"/>
                    <a:pt x="27003" y="29947"/>
                    <a:pt x="27048" y="29947"/>
                  </a:cubicBezTo>
                  <a:cubicBezTo>
                    <a:pt x="27094" y="29947"/>
                    <a:pt x="27140" y="29925"/>
                    <a:pt x="27185" y="29879"/>
                  </a:cubicBezTo>
                  <a:lnTo>
                    <a:pt x="50216" y="20840"/>
                  </a:lnTo>
                  <a:cubicBezTo>
                    <a:pt x="50399" y="20749"/>
                    <a:pt x="50490" y="20658"/>
                    <a:pt x="50490" y="20543"/>
                  </a:cubicBezTo>
                  <a:cubicBezTo>
                    <a:pt x="50490" y="20361"/>
                    <a:pt x="50490" y="20269"/>
                    <a:pt x="50307" y="20178"/>
                  </a:cubicBezTo>
                  <a:lnTo>
                    <a:pt x="23761" y="115"/>
                  </a:lnTo>
                  <a:cubicBezTo>
                    <a:pt x="23670" y="1"/>
                    <a:pt x="23488" y="1"/>
                    <a:pt x="2339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5"/>
            <p:cNvSpPr/>
            <p:nvPr/>
          </p:nvSpPr>
          <p:spPr>
            <a:xfrm>
              <a:off x="4023125" y="4070625"/>
              <a:ext cx="1281650" cy="695375"/>
            </a:xfrm>
            <a:custGeom>
              <a:avLst/>
              <a:gdLst/>
              <a:ahLst/>
              <a:cxnLst/>
              <a:rect l="l" t="t" r="r" b="b"/>
              <a:pathLst>
                <a:path w="51266" h="27815" extrusionOk="0">
                  <a:moveTo>
                    <a:pt x="1191" y="0"/>
                  </a:moveTo>
                  <a:cubicBezTo>
                    <a:pt x="1052" y="0"/>
                    <a:pt x="935" y="90"/>
                    <a:pt x="868" y="241"/>
                  </a:cubicBezTo>
                  <a:cubicBezTo>
                    <a:pt x="480" y="994"/>
                    <a:pt x="114" y="2136"/>
                    <a:pt x="0" y="3574"/>
                  </a:cubicBezTo>
                  <a:lnTo>
                    <a:pt x="0" y="3939"/>
                  </a:lnTo>
                  <a:cubicBezTo>
                    <a:pt x="0" y="5559"/>
                    <a:pt x="480" y="6883"/>
                    <a:pt x="868" y="7568"/>
                  </a:cubicBezTo>
                  <a:cubicBezTo>
                    <a:pt x="868" y="7659"/>
                    <a:pt x="868" y="7659"/>
                    <a:pt x="959" y="7751"/>
                  </a:cubicBezTo>
                  <a:cubicBezTo>
                    <a:pt x="9815" y="14416"/>
                    <a:pt x="18740" y="21058"/>
                    <a:pt x="27687" y="27723"/>
                  </a:cubicBezTo>
                  <a:cubicBezTo>
                    <a:pt x="27779" y="27814"/>
                    <a:pt x="27870" y="27814"/>
                    <a:pt x="27961" y="27814"/>
                  </a:cubicBezTo>
                  <a:lnTo>
                    <a:pt x="50992" y="18684"/>
                  </a:lnTo>
                  <a:cubicBezTo>
                    <a:pt x="51175" y="18593"/>
                    <a:pt x="51266" y="18410"/>
                    <a:pt x="51266" y="18205"/>
                  </a:cubicBezTo>
                  <a:cubicBezTo>
                    <a:pt x="51199" y="18071"/>
                    <a:pt x="51083" y="17986"/>
                    <a:pt x="50910" y="17986"/>
                  </a:cubicBezTo>
                  <a:cubicBezTo>
                    <a:pt x="50846" y="17986"/>
                    <a:pt x="50775" y="17998"/>
                    <a:pt x="50695" y="18022"/>
                  </a:cubicBezTo>
                  <a:lnTo>
                    <a:pt x="27894" y="27015"/>
                  </a:lnTo>
                  <a:lnTo>
                    <a:pt x="27894" y="27015"/>
                  </a:lnTo>
                  <a:cubicBezTo>
                    <a:pt x="19105" y="20401"/>
                    <a:pt x="10227" y="13697"/>
                    <a:pt x="1461" y="7106"/>
                  </a:cubicBezTo>
                  <a:lnTo>
                    <a:pt x="1461" y="7106"/>
                  </a:lnTo>
                  <a:cubicBezTo>
                    <a:pt x="1183" y="6427"/>
                    <a:pt x="776" y="5348"/>
                    <a:pt x="776" y="3939"/>
                  </a:cubicBezTo>
                  <a:lnTo>
                    <a:pt x="776" y="3574"/>
                  </a:lnTo>
                  <a:cubicBezTo>
                    <a:pt x="868" y="2227"/>
                    <a:pt x="1256" y="1177"/>
                    <a:pt x="1530" y="606"/>
                  </a:cubicBezTo>
                  <a:cubicBezTo>
                    <a:pt x="1621" y="424"/>
                    <a:pt x="1530" y="150"/>
                    <a:pt x="1347" y="36"/>
                  </a:cubicBezTo>
                  <a:cubicBezTo>
                    <a:pt x="1293" y="12"/>
                    <a:pt x="1240" y="0"/>
                    <a:pt x="119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5"/>
            <p:cNvSpPr/>
            <p:nvPr/>
          </p:nvSpPr>
          <p:spPr>
            <a:xfrm>
              <a:off x="4686775" y="4572525"/>
              <a:ext cx="45100" cy="191400"/>
            </a:xfrm>
            <a:custGeom>
              <a:avLst/>
              <a:gdLst/>
              <a:ahLst/>
              <a:cxnLst/>
              <a:rect l="l" t="t" r="r" b="b"/>
              <a:pathLst>
                <a:path w="1804" h="7656" extrusionOk="0">
                  <a:moveTo>
                    <a:pt x="1365" y="0"/>
                  </a:moveTo>
                  <a:cubicBezTo>
                    <a:pt x="1230" y="0"/>
                    <a:pt x="1116" y="97"/>
                    <a:pt x="1050" y="229"/>
                  </a:cubicBezTo>
                  <a:cubicBezTo>
                    <a:pt x="959" y="229"/>
                    <a:pt x="0" y="1849"/>
                    <a:pt x="0" y="4040"/>
                  </a:cubicBezTo>
                  <a:cubicBezTo>
                    <a:pt x="0" y="5068"/>
                    <a:pt x="274" y="6323"/>
                    <a:pt x="1050" y="7464"/>
                  </a:cubicBezTo>
                  <a:cubicBezTo>
                    <a:pt x="1106" y="7577"/>
                    <a:pt x="1198" y="7655"/>
                    <a:pt x="1308" y="7655"/>
                  </a:cubicBezTo>
                  <a:cubicBezTo>
                    <a:pt x="1376" y="7655"/>
                    <a:pt x="1451" y="7625"/>
                    <a:pt x="1529" y="7555"/>
                  </a:cubicBezTo>
                  <a:cubicBezTo>
                    <a:pt x="1712" y="7464"/>
                    <a:pt x="1803" y="7259"/>
                    <a:pt x="1621" y="7076"/>
                  </a:cubicBezTo>
                  <a:cubicBezTo>
                    <a:pt x="959" y="6026"/>
                    <a:pt x="753" y="4976"/>
                    <a:pt x="753" y="4040"/>
                  </a:cubicBezTo>
                  <a:cubicBezTo>
                    <a:pt x="753" y="3082"/>
                    <a:pt x="959" y="2214"/>
                    <a:pt x="1233" y="1552"/>
                  </a:cubicBezTo>
                  <a:cubicBezTo>
                    <a:pt x="1324" y="1279"/>
                    <a:pt x="1415" y="982"/>
                    <a:pt x="1529" y="799"/>
                  </a:cubicBezTo>
                  <a:cubicBezTo>
                    <a:pt x="1529" y="708"/>
                    <a:pt x="1621" y="708"/>
                    <a:pt x="1621" y="617"/>
                  </a:cubicBezTo>
                  <a:cubicBezTo>
                    <a:pt x="1803" y="411"/>
                    <a:pt x="1712" y="137"/>
                    <a:pt x="1529" y="46"/>
                  </a:cubicBezTo>
                  <a:cubicBezTo>
                    <a:pt x="1473" y="14"/>
                    <a:pt x="1417" y="0"/>
                    <a:pt x="136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5"/>
            <p:cNvSpPr/>
            <p:nvPr/>
          </p:nvSpPr>
          <p:spPr>
            <a:xfrm>
              <a:off x="5247700" y="4356825"/>
              <a:ext cx="40525" cy="180900"/>
            </a:xfrm>
            <a:custGeom>
              <a:avLst/>
              <a:gdLst/>
              <a:ahLst/>
              <a:cxnLst/>
              <a:rect l="l" t="t" r="r" b="b"/>
              <a:pathLst>
                <a:path w="1621" h="7236" extrusionOk="0">
                  <a:moveTo>
                    <a:pt x="959" y="0"/>
                  </a:moveTo>
                  <a:cubicBezTo>
                    <a:pt x="959" y="0"/>
                    <a:pt x="0" y="1621"/>
                    <a:pt x="0" y="3812"/>
                  </a:cubicBezTo>
                  <a:cubicBezTo>
                    <a:pt x="0" y="4862"/>
                    <a:pt x="206" y="6095"/>
                    <a:pt x="959" y="7236"/>
                  </a:cubicBezTo>
                  <a:lnTo>
                    <a:pt x="1621" y="6848"/>
                  </a:lnTo>
                  <a:cubicBezTo>
                    <a:pt x="959" y="5821"/>
                    <a:pt x="776" y="4771"/>
                    <a:pt x="776" y="3812"/>
                  </a:cubicBezTo>
                  <a:cubicBezTo>
                    <a:pt x="776" y="2854"/>
                    <a:pt x="959" y="2009"/>
                    <a:pt x="1233" y="1347"/>
                  </a:cubicBezTo>
                  <a:cubicBezTo>
                    <a:pt x="1347" y="1050"/>
                    <a:pt x="1438" y="776"/>
                    <a:pt x="1530" y="685"/>
                  </a:cubicBezTo>
                  <a:cubicBezTo>
                    <a:pt x="1530" y="571"/>
                    <a:pt x="1621" y="480"/>
                    <a:pt x="1621" y="480"/>
                  </a:cubicBezTo>
                  <a:lnTo>
                    <a:pt x="1621" y="388"/>
                  </a:lnTo>
                  <a:lnTo>
                    <a:pt x="959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25"/>
            <p:cNvSpPr/>
            <p:nvPr/>
          </p:nvSpPr>
          <p:spPr>
            <a:xfrm>
              <a:off x="4244525" y="3947350"/>
              <a:ext cx="409175" cy="179850"/>
            </a:xfrm>
            <a:custGeom>
              <a:avLst/>
              <a:gdLst/>
              <a:ahLst/>
              <a:cxnLst/>
              <a:rect l="l" t="t" r="r" b="b"/>
              <a:pathLst>
                <a:path w="16367" h="7194" extrusionOk="0">
                  <a:moveTo>
                    <a:pt x="15955" y="1"/>
                  </a:moveTo>
                  <a:cubicBezTo>
                    <a:pt x="15900" y="1"/>
                    <a:pt x="15845" y="12"/>
                    <a:pt x="15796" y="36"/>
                  </a:cubicBezTo>
                  <a:lnTo>
                    <a:pt x="274" y="6496"/>
                  </a:lnTo>
                  <a:cubicBezTo>
                    <a:pt x="92" y="6587"/>
                    <a:pt x="0" y="6793"/>
                    <a:pt x="92" y="6975"/>
                  </a:cubicBezTo>
                  <a:cubicBezTo>
                    <a:pt x="92" y="7109"/>
                    <a:pt x="251" y="7194"/>
                    <a:pt x="408" y="7194"/>
                  </a:cubicBezTo>
                  <a:cubicBezTo>
                    <a:pt x="465" y="7194"/>
                    <a:pt x="522" y="7182"/>
                    <a:pt x="571" y="7158"/>
                  </a:cubicBezTo>
                  <a:lnTo>
                    <a:pt x="16069" y="790"/>
                  </a:lnTo>
                  <a:cubicBezTo>
                    <a:pt x="16252" y="698"/>
                    <a:pt x="16366" y="402"/>
                    <a:pt x="16252" y="219"/>
                  </a:cubicBezTo>
                  <a:cubicBezTo>
                    <a:pt x="16252" y="85"/>
                    <a:pt x="16105" y="1"/>
                    <a:pt x="15955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6" name="Google Shape;1076;p25"/>
          <p:cNvGrpSpPr/>
          <p:nvPr/>
        </p:nvGrpSpPr>
        <p:grpSpPr>
          <a:xfrm flipH="1">
            <a:off x="1600581" y="4431998"/>
            <a:ext cx="618919" cy="804701"/>
            <a:chOff x="5050250" y="3454900"/>
            <a:chExt cx="478225" cy="621775"/>
          </a:xfrm>
        </p:grpSpPr>
        <p:sp>
          <p:nvSpPr>
            <p:cNvPr id="1077" name="Google Shape;1077;p25"/>
            <p:cNvSpPr/>
            <p:nvPr/>
          </p:nvSpPr>
          <p:spPr>
            <a:xfrm>
              <a:off x="5129000" y="3693750"/>
              <a:ext cx="352100" cy="328425"/>
            </a:xfrm>
            <a:custGeom>
              <a:avLst/>
              <a:gdLst/>
              <a:ahLst/>
              <a:cxnLst/>
              <a:rect l="l" t="t" r="r" b="b"/>
              <a:pathLst>
                <a:path w="14084" h="13137" extrusionOk="0">
                  <a:moveTo>
                    <a:pt x="11025" y="0"/>
                  </a:moveTo>
                  <a:cubicBezTo>
                    <a:pt x="11025" y="92"/>
                    <a:pt x="11025" y="183"/>
                    <a:pt x="10934" y="274"/>
                  </a:cubicBezTo>
                  <a:cubicBezTo>
                    <a:pt x="10843" y="662"/>
                    <a:pt x="10660" y="1050"/>
                    <a:pt x="10363" y="1416"/>
                  </a:cubicBezTo>
                  <a:cubicBezTo>
                    <a:pt x="10181" y="1712"/>
                    <a:pt x="9884" y="2100"/>
                    <a:pt x="9519" y="2374"/>
                  </a:cubicBezTo>
                  <a:cubicBezTo>
                    <a:pt x="8743" y="3127"/>
                    <a:pt x="7807" y="3698"/>
                    <a:pt x="6848" y="4177"/>
                  </a:cubicBezTo>
                  <a:cubicBezTo>
                    <a:pt x="6369" y="4474"/>
                    <a:pt x="5798" y="4748"/>
                    <a:pt x="5319" y="5045"/>
                  </a:cubicBezTo>
                  <a:cubicBezTo>
                    <a:pt x="5136" y="5136"/>
                    <a:pt x="4954" y="5227"/>
                    <a:pt x="4748" y="5319"/>
                  </a:cubicBezTo>
                  <a:lnTo>
                    <a:pt x="4748" y="4954"/>
                  </a:lnTo>
                  <a:cubicBezTo>
                    <a:pt x="4840" y="4474"/>
                    <a:pt x="4474" y="3904"/>
                    <a:pt x="3995" y="3812"/>
                  </a:cubicBezTo>
                  <a:cubicBezTo>
                    <a:pt x="3853" y="3737"/>
                    <a:pt x="3713" y="3701"/>
                    <a:pt x="3575" y="3701"/>
                  </a:cubicBezTo>
                  <a:cubicBezTo>
                    <a:pt x="3336" y="3701"/>
                    <a:pt x="3100" y="3807"/>
                    <a:pt x="2854" y="3995"/>
                  </a:cubicBezTo>
                  <a:cubicBezTo>
                    <a:pt x="2192" y="4565"/>
                    <a:pt x="2375" y="5615"/>
                    <a:pt x="3128" y="5981"/>
                  </a:cubicBezTo>
                  <a:cubicBezTo>
                    <a:pt x="3242" y="5981"/>
                    <a:pt x="3242" y="6095"/>
                    <a:pt x="3333" y="6095"/>
                  </a:cubicBezTo>
                  <a:cubicBezTo>
                    <a:pt x="3036" y="6369"/>
                    <a:pt x="2671" y="6665"/>
                    <a:pt x="2375" y="6848"/>
                  </a:cubicBezTo>
                  <a:cubicBezTo>
                    <a:pt x="2101" y="7236"/>
                    <a:pt x="1804" y="7510"/>
                    <a:pt x="1530" y="7898"/>
                  </a:cubicBezTo>
                  <a:lnTo>
                    <a:pt x="1325" y="7898"/>
                  </a:lnTo>
                  <a:cubicBezTo>
                    <a:pt x="1142" y="7989"/>
                    <a:pt x="1051" y="8081"/>
                    <a:pt x="845" y="8081"/>
                  </a:cubicBezTo>
                  <a:cubicBezTo>
                    <a:pt x="275" y="8560"/>
                    <a:pt x="1" y="9404"/>
                    <a:pt x="389" y="10180"/>
                  </a:cubicBezTo>
                  <a:cubicBezTo>
                    <a:pt x="571" y="10454"/>
                    <a:pt x="754" y="10660"/>
                    <a:pt x="1051" y="10842"/>
                  </a:cubicBezTo>
                  <a:cubicBezTo>
                    <a:pt x="2516" y="12379"/>
                    <a:pt x="4269" y="13136"/>
                    <a:pt x="6224" y="13136"/>
                  </a:cubicBezTo>
                  <a:cubicBezTo>
                    <a:pt x="6796" y="13136"/>
                    <a:pt x="7385" y="13072"/>
                    <a:pt x="7990" y="12942"/>
                  </a:cubicBezTo>
                  <a:cubicBezTo>
                    <a:pt x="9793" y="12554"/>
                    <a:pt x="11231" y="11596"/>
                    <a:pt x="12258" y="10180"/>
                  </a:cubicBezTo>
                  <a:cubicBezTo>
                    <a:pt x="13605" y="8263"/>
                    <a:pt x="14084" y="6186"/>
                    <a:pt x="13513" y="3904"/>
                  </a:cubicBezTo>
                  <a:cubicBezTo>
                    <a:pt x="13217" y="2466"/>
                    <a:pt x="12463" y="1233"/>
                    <a:pt x="11322" y="183"/>
                  </a:cubicBezTo>
                  <a:cubicBezTo>
                    <a:pt x="11231" y="92"/>
                    <a:pt x="11231" y="0"/>
                    <a:pt x="11025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5"/>
            <p:cNvSpPr/>
            <p:nvPr/>
          </p:nvSpPr>
          <p:spPr>
            <a:xfrm>
              <a:off x="5133575" y="3834950"/>
              <a:ext cx="45100" cy="41075"/>
            </a:xfrm>
            <a:custGeom>
              <a:avLst/>
              <a:gdLst/>
              <a:ahLst/>
              <a:cxnLst/>
              <a:rect l="l" t="t" r="r" b="b"/>
              <a:pathLst>
                <a:path w="1804" h="1643" extrusionOk="0">
                  <a:moveTo>
                    <a:pt x="971" y="1"/>
                  </a:moveTo>
                  <a:cubicBezTo>
                    <a:pt x="871" y="1"/>
                    <a:pt x="767" y="19"/>
                    <a:pt x="662" y="59"/>
                  </a:cubicBezTo>
                  <a:cubicBezTo>
                    <a:pt x="297" y="150"/>
                    <a:pt x="0" y="629"/>
                    <a:pt x="206" y="1017"/>
                  </a:cubicBezTo>
                  <a:cubicBezTo>
                    <a:pt x="278" y="1381"/>
                    <a:pt x="597" y="1643"/>
                    <a:pt x="954" y="1643"/>
                  </a:cubicBezTo>
                  <a:cubicBezTo>
                    <a:pt x="1045" y="1643"/>
                    <a:pt x="1140" y="1625"/>
                    <a:pt x="1233" y="1588"/>
                  </a:cubicBezTo>
                  <a:cubicBezTo>
                    <a:pt x="1621" y="1474"/>
                    <a:pt x="1804" y="1017"/>
                    <a:pt x="1712" y="538"/>
                  </a:cubicBezTo>
                  <a:cubicBezTo>
                    <a:pt x="1641" y="235"/>
                    <a:pt x="1332" y="1"/>
                    <a:pt x="971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5"/>
            <p:cNvSpPr/>
            <p:nvPr/>
          </p:nvSpPr>
          <p:spPr>
            <a:xfrm>
              <a:off x="5354975" y="3703450"/>
              <a:ext cx="83350" cy="177500"/>
            </a:xfrm>
            <a:custGeom>
              <a:avLst/>
              <a:gdLst/>
              <a:ahLst/>
              <a:cxnLst/>
              <a:rect l="l" t="t" r="r" b="b"/>
              <a:pathLst>
                <a:path w="3334" h="7100" extrusionOk="0">
                  <a:moveTo>
                    <a:pt x="183" y="0"/>
                  </a:moveTo>
                  <a:cubicBezTo>
                    <a:pt x="92" y="92"/>
                    <a:pt x="1" y="183"/>
                    <a:pt x="92" y="274"/>
                  </a:cubicBezTo>
                  <a:cubicBezTo>
                    <a:pt x="366" y="457"/>
                    <a:pt x="662" y="754"/>
                    <a:pt x="936" y="936"/>
                  </a:cubicBezTo>
                  <a:cubicBezTo>
                    <a:pt x="1233" y="1233"/>
                    <a:pt x="1416" y="1507"/>
                    <a:pt x="1712" y="1804"/>
                  </a:cubicBezTo>
                  <a:cubicBezTo>
                    <a:pt x="1895" y="2078"/>
                    <a:pt x="2078" y="2374"/>
                    <a:pt x="2283" y="2739"/>
                  </a:cubicBezTo>
                  <a:cubicBezTo>
                    <a:pt x="2374" y="3036"/>
                    <a:pt x="2557" y="3424"/>
                    <a:pt x="2648" y="3698"/>
                  </a:cubicBezTo>
                  <a:cubicBezTo>
                    <a:pt x="2762" y="4086"/>
                    <a:pt x="2762" y="4451"/>
                    <a:pt x="2854" y="4839"/>
                  </a:cubicBezTo>
                  <a:cubicBezTo>
                    <a:pt x="2945" y="5136"/>
                    <a:pt x="2945" y="5501"/>
                    <a:pt x="2854" y="5889"/>
                  </a:cubicBezTo>
                  <a:cubicBezTo>
                    <a:pt x="2854" y="6277"/>
                    <a:pt x="2762" y="6643"/>
                    <a:pt x="2762" y="7031"/>
                  </a:cubicBezTo>
                  <a:cubicBezTo>
                    <a:pt x="2808" y="7076"/>
                    <a:pt x="2831" y="7099"/>
                    <a:pt x="2865" y="7099"/>
                  </a:cubicBezTo>
                  <a:cubicBezTo>
                    <a:pt x="2899" y="7099"/>
                    <a:pt x="2945" y="7076"/>
                    <a:pt x="3036" y="7031"/>
                  </a:cubicBezTo>
                  <a:cubicBezTo>
                    <a:pt x="3036" y="6939"/>
                    <a:pt x="3128" y="6848"/>
                    <a:pt x="3128" y="6734"/>
                  </a:cubicBezTo>
                  <a:cubicBezTo>
                    <a:pt x="3219" y="6369"/>
                    <a:pt x="3333" y="5889"/>
                    <a:pt x="3333" y="5501"/>
                  </a:cubicBezTo>
                  <a:cubicBezTo>
                    <a:pt x="3219" y="3789"/>
                    <a:pt x="2648" y="2283"/>
                    <a:pt x="1507" y="1028"/>
                  </a:cubicBezTo>
                  <a:cubicBezTo>
                    <a:pt x="1233" y="662"/>
                    <a:pt x="845" y="366"/>
                    <a:pt x="480" y="183"/>
                  </a:cubicBezTo>
                  <a:cubicBezTo>
                    <a:pt x="366" y="92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5"/>
            <p:cNvSpPr/>
            <p:nvPr/>
          </p:nvSpPr>
          <p:spPr>
            <a:xfrm>
              <a:off x="5388075" y="3834700"/>
              <a:ext cx="26275" cy="78575"/>
            </a:xfrm>
            <a:custGeom>
              <a:avLst/>
              <a:gdLst/>
              <a:ahLst/>
              <a:cxnLst/>
              <a:rect l="l" t="t" r="r" b="b"/>
              <a:pathLst>
                <a:path w="1051" h="3143" extrusionOk="0">
                  <a:moveTo>
                    <a:pt x="811" y="0"/>
                  </a:moveTo>
                  <a:cubicBezTo>
                    <a:pt x="759" y="0"/>
                    <a:pt x="708" y="23"/>
                    <a:pt x="662" y="69"/>
                  </a:cubicBezTo>
                  <a:lnTo>
                    <a:pt x="662" y="343"/>
                  </a:lnTo>
                  <a:cubicBezTo>
                    <a:pt x="662" y="1119"/>
                    <a:pt x="480" y="1963"/>
                    <a:pt x="92" y="2625"/>
                  </a:cubicBezTo>
                  <a:cubicBezTo>
                    <a:pt x="92" y="2739"/>
                    <a:pt x="0" y="2831"/>
                    <a:pt x="0" y="2922"/>
                  </a:cubicBezTo>
                  <a:lnTo>
                    <a:pt x="0" y="3013"/>
                  </a:lnTo>
                  <a:cubicBezTo>
                    <a:pt x="0" y="3078"/>
                    <a:pt x="46" y="3142"/>
                    <a:pt x="105" y="3142"/>
                  </a:cubicBezTo>
                  <a:cubicBezTo>
                    <a:pt x="130" y="3142"/>
                    <a:pt x="156" y="3131"/>
                    <a:pt x="183" y="3105"/>
                  </a:cubicBezTo>
                  <a:cubicBezTo>
                    <a:pt x="297" y="3013"/>
                    <a:pt x="388" y="3013"/>
                    <a:pt x="388" y="2922"/>
                  </a:cubicBezTo>
                  <a:cubicBezTo>
                    <a:pt x="868" y="2055"/>
                    <a:pt x="1050" y="1119"/>
                    <a:pt x="959" y="160"/>
                  </a:cubicBezTo>
                  <a:lnTo>
                    <a:pt x="959" y="69"/>
                  </a:lnTo>
                  <a:cubicBezTo>
                    <a:pt x="913" y="23"/>
                    <a:pt x="862" y="0"/>
                    <a:pt x="81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5"/>
            <p:cNvSpPr/>
            <p:nvPr/>
          </p:nvSpPr>
          <p:spPr>
            <a:xfrm>
              <a:off x="5050250" y="3458075"/>
              <a:ext cx="478225" cy="618600"/>
            </a:xfrm>
            <a:custGeom>
              <a:avLst/>
              <a:gdLst/>
              <a:ahLst/>
              <a:cxnLst/>
              <a:rect l="l" t="t" r="r" b="b"/>
              <a:pathLst>
                <a:path w="19129" h="24744" extrusionOk="0">
                  <a:moveTo>
                    <a:pt x="6666" y="1051"/>
                  </a:moveTo>
                  <a:lnTo>
                    <a:pt x="8469" y="6004"/>
                  </a:lnTo>
                  <a:lnTo>
                    <a:pt x="8560" y="6278"/>
                  </a:lnTo>
                  <a:lnTo>
                    <a:pt x="8674" y="6483"/>
                  </a:lnTo>
                  <a:lnTo>
                    <a:pt x="9610" y="6483"/>
                  </a:lnTo>
                  <a:cubicBezTo>
                    <a:pt x="13125" y="6483"/>
                    <a:pt x="16458" y="8674"/>
                    <a:pt x="17805" y="12189"/>
                  </a:cubicBezTo>
                  <a:cubicBezTo>
                    <a:pt x="18170" y="13239"/>
                    <a:pt x="18375" y="14175"/>
                    <a:pt x="18375" y="15225"/>
                  </a:cubicBezTo>
                  <a:cubicBezTo>
                    <a:pt x="18375" y="18740"/>
                    <a:pt x="16184" y="22164"/>
                    <a:pt x="12555" y="23396"/>
                  </a:cubicBezTo>
                  <a:cubicBezTo>
                    <a:pt x="11619" y="23785"/>
                    <a:pt x="10569" y="23967"/>
                    <a:pt x="9610" y="23967"/>
                  </a:cubicBezTo>
                  <a:cubicBezTo>
                    <a:pt x="6004" y="23967"/>
                    <a:pt x="2671" y="21799"/>
                    <a:pt x="1348" y="18261"/>
                  </a:cubicBezTo>
                  <a:cubicBezTo>
                    <a:pt x="959" y="17234"/>
                    <a:pt x="777" y="16184"/>
                    <a:pt x="777" y="15225"/>
                  </a:cubicBezTo>
                  <a:cubicBezTo>
                    <a:pt x="777" y="12463"/>
                    <a:pt x="2101" y="9815"/>
                    <a:pt x="4383" y="8195"/>
                  </a:cubicBezTo>
                  <a:lnTo>
                    <a:pt x="4566" y="7989"/>
                  </a:lnTo>
                  <a:lnTo>
                    <a:pt x="4475" y="7533"/>
                  </a:lnTo>
                  <a:lnTo>
                    <a:pt x="2580" y="2489"/>
                  </a:lnTo>
                  <a:lnTo>
                    <a:pt x="6666" y="1051"/>
                  </a:lnTo>
                  <a:close/>
                  <a:moveTo>
                    <a:pt x="7054" y="1"/>
                  </a:moveTo>
                  <a:lnTo>
                    <a:pt x="1621" y="2009"/>
                  </a:lnTo>
                  <a:lnTo>
                    <a:pt x="3683" y="7700"/>
                  </a:lnTo>
                  <a:lnTo>
                    <a:pt x="3683" y="7700"/>
                  </a:lnTo>
                  <a:cubicBezTo>
                    <a:pt x="1353" y="9509"/>
                    <a:pt x="1" y="12281"/>
                    <a:pt x="1" y="15225"/>
                  </a:cubicBezTo>
                  <a:cubicBezTo>
                    <a:pt x="1" y="16275"/>
                    <a:pt x="206" y="17416"/>
                    <a:pt x="686" y="18558"/>
                  </a:cubicBezTo>
                  <a:cubicBezTo>
                    <a:pt x="2101" y="22369"/>
                    <a:pt x="5707" y="24743"/>
                    <a:pt x="9610" y="24743"/>
                  </a:cubicBezTo>
                  <a:cubicBezTo>
                    <a:pt x="10660" y="24743"/>
                    <a:pt x="11801" y="24538"/>
                    <a:pt x="12851" y="24173"/>
                  </a:cubicBezTo>
                  <a:cubicBezTo>
                    <a:pt x="16755" y="22735"/>
                    <a:pt x="19128" y="19128"/>
                    <a:pt x="19128" y="15225"/>
                  </a:cubicBezTo>
                  <a:cubicBezTo>
                    <a:pt x="19128" y="14084"/>
                    <a:pt x="18946" y="13034"/>
                    <a:pt x="18558" y="11893"/>
                  </a:cubicBezTo>
                  <a:cubicBezTo>
                    <a:pt x="17120" y="8104"/>
                    <a:pt x="13422" y="5707"/>
                    <a:pt x="9610" y="5707"/>
                  </a:cubicBezTo>
                  <a:lnTo>
                    <a:pt x="9131" y="5707"/>
                  </a:lnTo>
                  <a:lnTo>
                    <a:pt x="7054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5"/>
            <p:cNvSpPr/>
            <p:nvPr/>
          </p:nvSpPr>
          <p:spPr>
            <a:xfrm>
              <a:off x="5074225" y="3454900"/>
              <a:ext cx="175775" cy="75675"/>
            </a:xfrm>
            <a:custGeom>
              <a:avLst/>
              <a:gdLst/>
              <a:ahLst/>
              <a:cxnLst/>
              <a:rect l="l" t="t" r="r" b="b"/>
              <a:pathLst>
                <a:path w="7031" h="3027" extrusionOk="0">
                  <a:moveTo>
                    <a:pt x="6616" y="1"/>
                  </a:moveTo>
                  <a:cubicBezTo>
                    <a:pt x="6566" y="1"/>
                    <a:pt x="6514" y="12"/>
                    <a:pt x="6460" y="36"/>
                  </a:cubicBezTo>
                  <a:lnTo>
                    <a:pt x="297" y="2319"/>
                  </a:lnTo>
                  <a:cubicBezTo>
                    <a:pt x="92" y="2319"/>
                    <a:pt x="0" y="2616"/>
                    <a:pt x="92" y="2798"/>
                  </a:cubicBezTo>
                  <a:cubicBezTo>
                    <a:pt x="158" y="2930"/>
                    <a:pt x="284" y="3026"/>
                    <a:pt x="417" y="3026"/>
                  </a:cubicBezTo>
                  <a:cubicBezTo>
                    <a:pt x="468" y="3026"/>
                    <a:pt x="521" y="3012"/>
                    <a:pt x="571" y="2981"/>
                  </a:cubicBezTo>
                  <a:lnTo>
                    <a:pt x="6757" y="698"/>
                  </a:lnTo>
                  <a:cubicBezTo>
                    <a:pt x="6939" y="607"/>
                    <a:pt x="7031" y="424"/>
                    <a:pt x="6939" y="242"/>
                  </a:cubicBezTo>
                  <a:cubicBezTo>
                    <a:pt x="6872" y="90"/>
                    <a:pt x="6755" y="1"/>
                    <a:pt x="661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3" name="Google Shape;1083;p25"/>
          <p:cNvSpPr/>
          <p:nvPr/>
        </p:nvSpPr>
        <p:spPr>
          <a:xfrm>
            <a:off x="8263112" y="-390527"/>
            <a:ext cx="1167568" cy="1320706"/>
          </a:xfrm>
          <a:custGeom>
            <a:avLst/>
            <a:gdLst/>
            <a:ahLst/>
            <a:cxnLst/>
            <a:rect l="l" t="t" r="r" b="b"/>
            <a:pathLst>
              <a:path w="31816" h="35989" extrusionOk="0">
                <a:moveTo>
                  <a:pt x="11986" y="1"/>
                </a:moveTo>
                <a:cubicBezTo>
                  <a:pt x="11869" y="2351"/>
                  <a:pt x="11252" y="4554"/>
                  <a:pt x="10165" y="6611"/>
                </a:cubicBezTo>
                <a:lnTo>
                  <a:pt x="0" y="25853"/>
                </a:lnTo>
                <a:cubicBezTo>
                  <a:pt x="2321" y="28791"/>
                  <a:pt x="5259" y="31111"/>
                  <a:pt x="8578" y="32815"/>
                </a:cubicBezTo>
                <a:cubicBezTo>
                  <a:pt x="11634" y="34402"/>
                  <a:pt x="14924" y="35518"/>
                  <a:pt x="18361" y="35988"/>
                </a:cubicBezTo>
                <a:lnTo>
                  <a:pt x="31816" y="10782"/>
                </a:lnTo>
                <a:lnTo>
                  <a:pt x="11986" y="1"/>
                </a:lnTo>
                <a:close/>
              </a:path>
            </a:pathLst>
          </a:custGeom>
          <a:solidFill>
            <a:srgbClr val="FF8E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4" name="Google Shape;1084;p25"/>
          <p:cNvGrpSpPr/>
          <p:nvPr/>
        </p:nvGrpSpPr>
        <p:grpSpPr>
          <a:xfrm>
            <a:off x="8318599" y="-452809"/>
            <a:ext cx="1187618" cy="1341688"/>
            <a:chOff x="818450" y="1104925"/>
            <a:chExt cx="984350" cy="1112050"/>
          </a:xfrm>
        </p:grpSpPr>
        <p:sp>
          <p:nvSpPr>
            <p:cNvPr id="1085" name="Google Shape;1085;p25"/>
            <p:cNvSpPr/>
            <p:nvPr/>
          </p:nvSpPr>
          <p:spPr>
            <a:xfrm>
              <a:off x="1336575" y="1634900"/>
              <a:ext cx="237975" cy="462825"/>
            </a:xfrm>
            <a:custGeom>
              <a:avLst/>
              <a:gdLst/>
              <a:ahLst/>
              <a:cxnLst/>
              <a:rect l="l" t="t" r="r" b="b"/>
              <a:pathLst>
                <a:path w="9519" h="18513" extrusionOk="0">
                  <a:moveTo>
                    <a:pt x="9222" y="1"/>
                  </a:moveTo>
                  <a:cubicBezTo>
                    <a:pt x="9131" y="183"/>
                    <a:pt x="9040" y="366"/>
                    <a:pt x="8948" y="572"/>
                  </a:cubicBezTo>
                  <a:cubicBezTo>
                    <a:pt x="6004" y="6278"/>
                    <a:pt x="3151" y="12075"/>
                    <a:pt x="183" y="17782"/>
                  </a:cubicBezTo>
                  <a:cubicBezTo>
                    <a:pt x="183" y="17964"/>
                    <a:pt x="92" y="18056"/>
                    <a:pt x="1" y="18261"/>
                  </a:cubicBezTo>
                  <a:lnTo>
                    <a:pt x="1" y="18444"/>
                  </a:lnTo>
                  <a:cubicBezTo>
                    <a:pt x="1" y="18489"/>
                    <a:pt x="24" y="18512"/>
                    <a:pt x="58" y="18512"/>
                  </a:cubicBezTo>
                  <a:cubicBezTo>
                    <a:pt x="92" y="18512"/>
                    <a:pt x="138" y="18489"/>
                    <a:pt x="183" y="18444"/>
                  </a:cubicBezTo>
                  <a:cubicBezTo>
                    <a:pt x="389" y="18261"/>
                    <a:pt x="480" y="18056"/>
                    <a:pt x="571" y="17782"/>
                  </a:cubicBezTo>
                  <a:cubicBezTo>
                    <a:pt x="3516" y="12075"/>
                    <a:pt x="6369" y="6460"/>
                    <a:pt x="9222" y="754"/>
                  </a:cubicBezTo>
                  <a:cubicBezTo>
                    <a:pt x="9313" y="572"/>
                    <a:pt x="9428" y="457"/>
                    <a:pt x="9428" y="275"/>
                  </a:cubicBezTo>
                  <a:cubicBezTo>
                    <a:pt x="9519" y="275"/>
                    <a:pt x="9519" y="183"/>
                    <a:pt x="9519" y="92"/>
                  </a:cubicBezTo>
                  <a:cubicBezTo>
                    <a:pt x="9428" y="1"/>
                    <a:pt x="9313" y="1"/>
                    <a:pt x="922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5"/>
            <p:cNvSpPr/>
            <p:nvPr/>
          </p:nvSpPr>
          <p:spPr>
            <a:xfrm>
              <a:off x="1260675" y="1845100"/>
              <a:ext cx="147250" cy="286275"/>
            </a:xfrm>
            <a:custGeom>
              <a:avLst/>
              <a:gdLst/>
              <a:ahLst/>
              <a:cxnLst/>
              <a:rect l="l" t="t" r="r" b="b"/>
              <a:pathLst>
                <a:path w="5890" h="11451" extrusionOk="0">
                  <a:moveTo>
                    <a:pt x="5783" y="1"/>
                  </a:moveTo>
                  <a:cubicBezTo>
                    <a:pt x="5759" y="1"/>
                    <a:pt x="5733" y="12"/>
                    <a:pt x="5707" y="38"/>
                  </a:cubicBezTo>
                  <a:lnTo>
                    <a:pt x="5502" y="244"/>
                  </a:lnTo>
                  <a:cubicBezTo>
                    <a:pt x="3699" y="3850"/>
                    <a:pt x="1895" y="7456"/>
                    <a:pt x="1" y="11177"/>
                  </a:cubicBezTo>
                  <a:lnTo>
                    <a:pt x="1" y="11268"/>
                  </a:lnTo>
                  <a:cubicBezTo>
                    <a:pt x="1" y="11360"/>
                    <a:pt x="92" y="11360"/>
                    <a:pt x="184" y="11451"/>
                  </a:cubicBezTo>
                  <a:cubicBezTo>
                    <a:pt x="184" y="11360"/>
                    <a:pt x="275" y="11360"/>
                    <a:pt x="366" y="11268"/>
                  </a:cubicBezTo>
                  <a:cubicBezTo>
                    <a:pt x="480" y="11177"/>
                    <a:pt x="572" y="10994"/>
                    <a:pt x="572" y="10789"/>
                  </a:cubicBezTo>
                  <a:cubicBezTo>
                    <a:pt x="2283" y="7456"/>
                    <a:pt x="3995" y="4033"/>
                    <a:pt x="5707" y="609"/>
                  </a:cubicBezTo>
                  <a:cubicBezTo>
                    <a:pt x="5799" y="518"/>
                    <a:pt x="5890" y="335"/>
                    <a:pt x="5890" y="244"/>
                  </a:cubicBezTo>
                  <a:lnTo>
                    <a:pt x="5890" y="152"/>
                  </a:lnTo>
                  <a:cubicBezTo>
                    <a:pt x="5890" y="71"/>
                    <a:pt x="5843" y="1"/>
                    <a:pt x="57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25"/>
            <p:cNvSpPr/>
            <p:nvPr/>
          </p:nvSpPr>
          <p:spPr>
            <a:xfrm>
              <a:off x="818450" y="1104925"/>
              <a:ext cx="984350" cy="1112050"/>
            </a:xfrm>
            <a:custGeom>
              <a:avLst/>
              <a:gdLst/>
              <a:ahLst/>
              <a:cxnLst/>
              <a:rect l="l" t="t" r="r" b="b"/>
              <a:pathLst>
                <a:path w="39374" h="44482" extrusionOk="0">
                  <a:moveTo>
                    <a:pt x="14829" y="1048"/>
                  </a:moveTo>
                  <a:lnTo>
                    <a:pt x="38415" y="13576"/>
                  </a:lnTo>
                  <a:lnTo>
                    <a:pt x="22843" y="43702"/>
                  </a:lnTo>
                  <a:lnTo>
                    <a:pt x="22843" y="43702"/>
                  </a:lnTo>
                  <a:cubicBezTo>
                    <a:pt x="20071" y="43400"/>
                    <a:pt x="15830" y="42512"/>
                    <a:pt x="11116" y="40122"/>
                  </a:cubicBezTo>
                  <a:cubicBezTo>
                    <a:pt x="6165" y="37547"/>
                    <a:pt x="2804" y="34272"/>
                    <a:pt x="872" y="31995"/>
                  </a:cubicBezTo>
                  <a:lnTo>
                    <a:pt x="872" y="31995"/>
                  </a:lnTo>
                  <a:lnTo>
                    <a:pt x="12737" y="8920"/>
                  </a:lnTo>
                  <a:cubicBezTo>
                    <a:pt x="13986" y="6509"/>
                    <a:pt x="14747" y="3834"/>
                    <a:pt x="14829" y="1048"/>
                  </a:cubicBezTo>
                  <a:close/>
                  <a:moveTo>
                    <a:pt x="14449" y="1"/>
                  </a:moveTo>
                  <a:cubicBezTo>
                    <a:pt x="14380" y="1"/>
                    <a:pt x="14312" y="29"/>
                    <a:pt x="14266" y="87"/>
                  </a:cubicBezTo>
                  <a:cubicBezTo>
                    <a:pt x="14175" y="178"/>
                    <a:pt x="14061" y="269"/>
                    <a:pt x="14061" y="360"/>
                  </a:cubicBezTo>
                  <a:lnTo>
                    <a:pt x="14061" y="543"/>
                  </a:lnTo>
                  <a:cubicBezTo>
                    <a:pt x="14061" y="3305"/>
                    <a:pt x="13399" y="6067"/>
                    <a:pt x="12075" y="8532"/>
                  </a:cubicBezTo>
                  <a:lnTo>
                    <a:pt x="92" y="31836"/>
                  </a:lnTo>
                  <a:cubicBezTo>
                    <a:pt x="0" y="32042"/>
                    <a:pt x="0" y="32133"/>
                    <a:pt x="92" y="32316"/>
                  </a:cubicBezTo>
                  <a:cubicBezTo>
                    <a:pt x="1986" y="34507"/>
                    <a:pt x="5501" y="38022"/>
                    <a:pt x="10842" y="40784"/>
                  </a:cubicBezTo>
                  <a:cubicBezTo>
                    <a:pt x="15681" y="43340"/>
                    <a:pt x="20155" y="44116"/>
                    <a:pt x="23008" y="44482"/>
                  </a:cubicBezTo>
                  <a:cubicBezTo>
                    <a:pt x="23191" y="44482"/>
                    <a:pt x="23305" y="44390"/>
                    <a:pt x="23396" y="44299"/>
                  </a:cubicBezTo>
                  <a:lnTo>
                    <a:pt x="39283" y="13576"/>
                  </a:lnTo>
                  <a:cubicBezTo>
                    <a:pt x="39374" y="13394"/>
                    <a:pt x="39374" y="13211"/>
                    <a:pt x="39169" y="13097"/>
                  </a:cubicBezTo>
                  <a:lnTo>
                    <a:pt x="14631" y="87"/>
                  </a:lnTo>
                  <a:cubicBezTo>
                    <a:pt x="14586" y="29"/>
                    <a:pt x="14517" y="1"/>
                    <a:pt x="1444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25"/>
            <p:cNvSpPr/>
            <p:nvPr/>
          </p:nvSpPr>
          <p:spPr>
            <a:xfrm>
              <a:off x="1108325" y="1355550"/>
              <a:ext cx="128425" cy="76025"/>
            </a:xfrm>
            <a:custGeom>
              <a:avLst/>
              <a:gdLst/>
              <a:ahLst/>
              <a:cxnLst/>
              <a:rect l="l" t="t" r="r" b="b"/>
              <a:pathLst>
                <a:path w="5137" h="3041" extrusionOk="0">
                  <a:moveTo>
                    <a:pt x="422" y="0"/>
                  </a:moveTo>
                  <a:cubicBezTo>
                    <a:pt x="287" y="0"/>
                    <a:pt x="159" y="85"/>
                    <a:pt x="92" y="219"/>
                  </a:cubicBezTo>
                  <a:cubicBezTo>
                    <a:pt x="1" y="424"/>
                    <a:pt x="1" y="607"/>
                    <a:pt x="183" y="698"/>
                  </a:cubicBezTo>
                  <a:lnTo>
                    <a:pt x="4566" y="2981"/>
                  </a:lnTo>
                  <a:cubicBezTo>
                    <a:pt x="4641" y="3018"/>
                    <a:pt x="4721" y="3041"/>
                    <a:pt x="4795" y="3041"/>
                  </a:cubicBezTo>
                  <a:cubicBezTo>
                    <a:pt x="4899" y="3041"/>
                    <a:pt x="4992" y="2996"/>
                    <a:pt x="5045" y="2889"/>
                  </a:cubicBezTo>
                  <a:cubicBezTo>
                    <a:pt x="5136" y="2707"/>
                    <a:pt x="5136" y="2410"/>
                    <a:pt x="4954" y="2319"/>
                  </a:cubicBezTo>
                  <a:lnTo>
                    <a:pt x="571" y="36"/>
                  </a:lnTo>
                  <a:cubicBezTo>
                    <a:pt x="522" y="12"/>
                    <a:pt x="472" y="0"/>
                    <a:pt x="42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25"/>
            <p:cNvSpPr/>
            <p:nvPr/>
          </p:nvSpPr>
          <p:spPr>
            <a:xfrm>
              <a:off x="1039275" y="1481650"/>
              <a:ext cx="111875" cy="65975"/>
            </a:xfrm>
            <a:custGeom>
              <a:avLst/>
              <a:gdLst/>
              <a:ahLst/>
              <a:cxnLst/>
              <a:rect l="l" t="t" r="r" b="b"/>
              <a:pathLst>
                <a:path w="4475" h="2639" extrusionOk="0">
                  <a:moveTo>
                    <a:pt x="501" y="1"/>
                  </a:moveTo>
                  <a:cubicBezTo>
                    <a:pt x="345" y="1"/>
                    <a:pt x="176" y="85"/>
                    <a:pt x="92" y="219"/>
                  </a:cubicBezTo>
                  <a:cubicBezTo>
                    <a:pt x="1" y="425"/>
                    <a:pt x="92" y="607"/>
                    <a:pt x="297" y="698"/>
                  </a:cubicBezTo>
                  <a:lnTo>
                    <a:pt x="3813" y="2593"/>
                  </a:lnTo>
                  <a:cubicBezTo>
                    <a:pt x="3863" y="2625"/>
                    <a:pt x="3915" y="2639"/>
                    <a:pt x="3967" y="2639"/>
                  </a:cubicBezTo>
                  <a:cubicBezTo>
                    <a:pt x="4100" y="2639"/>
                    <a:pt x="4226" y="2542"/>
                    <a:pt x="4292" y="2410"/>
                  </a:cubicBezTo>
                  <a:cubicBezTo>
                    <a:pt x="4474" y="2228"/>
                    <a:pt x="4383" y="2022"/>
                    <a:pt x="4201" y="1931"/>
                  </a:cubicBezTo>
                  <a:lnTo>
                    <a:pt x="663" y="37"/>
                  </a:lnTo>
                  <a:cubicBezTo>
                    <a:pt x="614" y="12"/>
                    <a:pt x="558" y="1"/>
                    <a:pt x="50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25"/>
            <p:cNvSpPr/>
            <p:nvPr/>
          </p:nvSpPr>
          <p:spPr>
            <a:xfrm>
              <a:off x="973075" y="1607775"/>
              <a:ext cx="130700" cy="77700"/>
            </a:xfrm>
            <a:custGeom>
              <a:avLst/>
              <a:gdLst/>
              <a:ahLst/>
              <a:cxnLst/>
              <a:rect l="l" t="t" r="r" b="b"/>
              <a:pathLst>
                <a:path w="5228" h="3108" extrusionOk="0">
                  <a:moveTo>
                    <a:pt x="452" y="0"/>
                  </a:moveTo>
                  <a:cubicBezTo>
                    <a:pt x="324" y="0"/>
                    <a:pt x="159" y="85"/>
                    <a:pt x="92" y="219"/>
                  </a:cubicBezTo>
                  <a:cubicBezTo>
                    <a:pt x="1" y="401"/>
                    <a:pt x="92" y="607"/>
                    <a:pt x="275" y="698"/>
                  </a:cubicBezTo>
                  <a:lnTo>
                    <a:pt x="4566" y="3072"/>
                  </a:lnTo>
                  <a:cubicBezTo>
                    <a:pt x="4615" y="3096"/>
                    <a:pt x="4670" y="3107"/>
                    <a:pt x="4728" y="3107"/>
                  </a:cubicBezTo>
                  <a:cubicBezTo>
                    <a:pt x="4884" y="3107"/>
                    <a:pt x="5053" y="3023"/>
                    <a:pt x="5137" y="2889"/>
                  </a:cubicBezTo>
                  <a:cubicBezTo>
                    <a:pt x="5228" y="2684"/>
                    <a:pt x="5137" y="2501"/>
                    <a:pt x="4931" y="2410"/>
                  </a:cubicBezTo>
                  <a:lnTo>
                    <a:pt x="572" y="36"/>
                  </a:lnTo>
                  <a:cubicBezTo>
                    <a:pt x="541" y="11"/>
                    <a:pt x="499" y="0"/>
                    <a:pt x="45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25"/>
            <p:cNvSpPr/>
            <p:nvPr/>
          </p:nvSpPr>
          <p:spPr>
            <a:xfrm>
              <a:off x="906325" y="1733625"/>
              <a:ext cx="109575" cy="66575"/>
            </a:xfrm>
            <a:custGeom>
              <a:avLst/>
              <a:gdLst/>
              <a:ahLst/>
              <a:cxnLst/>
              <a:rect l="l" t="t" r="r" b="b"/>
              <a:pathLst>
                <a:path w="4383" h="2663" extrusionOk="0">
                  <a:moveTo>
                    <a:pt x="417" y="1"/>
                  </a:moveTo>
                  <a:cubicBezTo>
                    <a:pt x="283" y="1"/>
                    <a:pt x="158" y="97"/>
                    <a:pt x="92" y="229"/>
                  </a:cubicBezTo>
                  <a:cubicBezTo>
                    <a:pt x="0" y="412"/>
                    <a:pt x="0" y="617"/>
                    <a:pt x="183" y="800"/>
                  </a:cubicBezTo>
                  <a:lnTo>
                    <a:pt x="3812" y="2603"/>
                  </a:lnTo>
                  <a:cubicBezTo>
                    <a:pt x="3850" y="2641"/>
                    <a:pt x="3919" y="2663"/>
                    <a:pt x="3994" y="2663"/>
                  </a:cubicBezTo>
                  <a:cubicBezTo>
                    <a:pt x="4099" y="2663"/>
                    <a:pt x="4215" y="2618"/>
                    <a:pt x="4269" y="2511"/>
                  </a:cubicBezTo>
                  <a:cubicBezTo>
                    <a:pt x="4383" y="2329"/>
                    <a:pt x="4269" y="2032"/>
                    <a:pt x="4086" y="1941"/>
                  </a:cubicBezTo>
                  <a:lnTo>
                    <a:pt x="571" y="46"/>
                  </a:lnTo>
                  <a:cubicBezTo>
                    <a:pt x="521" y="15"/>
                    <a:pt x="468" y="1"/>
                    <a:pt x="41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2" name="Google Shape;1092;p25"/>
          <p:cNvGrpSpPr/>
          <p:nvPr/>
        </p:nvGrpSpPr>
        <p:grpSpPr>
          <a:xfrm flipH="1">
            <a:off x="5836619" y="4639509"/>
            <a:ext cx="624766" cy="814361"/>
            <a:chOff x="2956025" y="4162225"/>
            <a:chExt cx="477650" cy="622600"/>
          </a:xfrm>
        </p:grpSpPr>
        <p:sp>
          <p:nvSpPr>
            <p:cNvPr id="1093" name="Google Shape;1093;p25"/>
            <p:cNvSpPr/>
            <p:nvPr/>
          </p:nvSpPr>
          <p:spPr>
            <a:xfrm>
              <a:off x="3017675" y="4435575"/>
              <a:ext cx="361225" cy="295025"/>
            </a:xfrm>
            <a:custGeom>
              <a:avLst/>
              <a:gdLst/>
              <a:ahLst/>
              <a:cxnLst/>
              <a:rect l="l" t="t" r="r" b="b"/>
              <a:pathLst>
                <a:path w="14449" h="11801" extrusionOk="0">
                  <a:moveTo>
                    <a:pt x="12942" y="0"/>
                  </a:moveTo>
                  <a:cubicBezTo>
                    <a:pt x="12942" y="92"/>
                    <a:pt x="12828" y="92"/>
                    <a:pt x="12828" y="183"/>
                  </a:cubicBezTo>
                  <a:cubicBezTo>
                    <a:pt x="12554" y="571"/>
                    <a:pt x="12371" y="845"/>
                    <a:pt x="11983" y="1142"/>
                  </a:cubicBezTo>
                  <a:cubicBezTo>
                    <a:pt x="11687" y="1415"/>
                    <a:pt x="11321" y="1712"/>
                    <a:pt x="10933" y="1895"/>
                  </a:cubicBezTo>
                  <a:cubicBezTo>
                    <a:pt x="9975" y="2465"/>
                    <a:pt x="8948" y="2762"/>
                    <a:pt x="7898" y="3036"/>
                  </a:cubicBezTo>
                  <a:cubicBezTo>
                    <a:pt x="7327" y="3127"/>
                    <a:pt x="6756" y="3333"/>
                    <a:pt x="6186" y="3424"/>
                  </a:cubicBezTo>
                  <a:cubicBezTo>
                    <a:pt x="5980" y="3515"/>
                    <a:pt x="5798" y="3515"/>
                    <a:pt x="5615" y="3515"/>
                  </a:cubicBezTo>
                  <a:cubicBezTo>
                    <a:pt x="5615" y="3424"/>
                    <a:pt x="5706" y="3333"/>
                    <a:pt x="5706" y="3333"/>
                  </a:cubicBezTo>
                  <a:cubicBezTo>
                    <a:pt x="5889" y="2762"/>
                    <a:pt x="5706" y="2191"/>
                    <a:pt x="5227" y="1895"/>
                  </a:cubicBezTo>
                  <a:cubicBezTo>
                    <a:pt x="4987" y="1782"/>
                    <a:pt x="4756" y="1704"/>
                    <a:pt x="4523" y="1704"/>
                  </a:cubicBezTo>
                  <a:cubicBezTo>
                    <a:pt x="4379" y="1704"/>
                    <a:pt x="4234" y="1734"/>
                    <a:pt x="4086" y="1803"/>
                  </a:cubicBezTo>
                  <a:cubicBezTo>
                    <a:pt x="3333" y="2191"/>
                    <a:pt x="3127" y="3241"/>
                    <a:pt x="3812" y="3812"/>
                  </a:cubicBezTo>
                  <a:cubicBezTo>
                    <a:pt x="3903" y="3903"/>
                    <a:pt x="3994" y="3903"/>
                    <a:pt x="4086" y="3995"/>
                  </a:cubicBezTo>
                  <a:cubicBezTo>
                    <a:pt x="3698" y="4177"/>
                    <a:pt x="3333" y="4383"/>
                    <a:pt x="2945" y="4565"/>
                  </a:cubicBezTo>
                  <a:cubicBezTo>
                    <a:pt x="2557" y="4748"/>
                    <a:pt x="2191" y="5045"/>
                    <a:pt x="1803" y="5227"/>
                  </a:cubicBezTo>
                  <a:cubicBezTo>
                    <a:pt x="1803" y="5273"/>
                    <a:pt x="1780" y="5273"/>
                    <a:pt x="1746" y="5273"/>
                  </a:cubicBezTo>
                  <a:cubicBezTo>
                    <a:pt x="1712" y="5273"/>
                    <a:pt x="1666" y="5273"/>
                    <a:pt x="1621" y="5319"/>
                  </a:cubicBezTo>
                  <a:cubicBezTo>
                    <a:pt x="1415" y="5319"/>
                    <a:pt x="1324" y="5319"/>
                    <a:pt x="1141" y="5410"/>
                  </a:cubicBezTo>
                  <a:cubicBezTo>
                    <a:pt x="388" y="5615"/>
                    <a:pt x="0" y="6460"/>
                    <a:pt x="183" y="7236"/>
                  </a:cubicBezTo>
                  <a:cubicBezTo>
                    <a:pt x="274" y="7510"/>
                    <a:pt x="479" y="7807"/>
                    <a:pt x="571" y="8080"/>
                  </a:cubicBezTo>
                  <a:cubicBezTo>
                    <a:pt x="1986" y="10454"/>
                    <a:pt x="4086" y="11687"/>
                    <a:pt x="6848" y="11801"/>
                  </a:cubicBezTo>
                  <a:cubicBezTo>
                    <a:pt x="8651" y="11801"/>
                    <a:pt x="10271" y="11230"/>
                    <a:pt x="11687" y="10089"/>
                  </a:cubicBezTo>
                  <a:cubicBezTo>
                    <a:pt x="13513" y="8651"/>
                    <a:pt x="14357" y="6757"/>
                    <a:pt x="14448" y="4383"/>
                  </a:cubicBezTo>
                  <a:cubicBezTo>
                    <a:pt x="14448" y="2853"/>
                    <a:pt x="13969" y="1530"/>
                    <a:pt x="13216" y="274"/>
                  </a:cubicBezTo>
                  <a:cubicBezTo>
                    <a:pt x="13125" y="183"/>
                    <a:pt x="13125" y="0"/>
                    <a:pt x="1294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25"/>
            <p:cNvSpPr/>
            <p:nvPr/>
          </p:nvSpPr>
          <p:spPr>
            <a:xfrm>
              <a:off x="3041625" y="4509175"/>
              <a:ext cx="42825" cy="42825"/>
            </a:xfrm>
            <a:custGeom>
              <a:avLst/>
              <a:gdLst/>
              <a:ahLst/>
              <a:cxnLst/>
              <a:rect l="l" t="t" r="r" b="b"/>
              <a:pathLst>
                <a:path w="1713" h="1713" extrusionOk="0">
                  <a:moveTo>
                    <a:pt x="754" y="1"/>
                  </a:moveTo>
                  <a:cubicBezTo>
                    <a:pt x="366" y="92"/>
                    <a:pt x="1" y="480"/>
                    <a:pt x="1" y="959"/>
                  </a:cubicBezTo>
                  <a:cubicBezTo>
                    <a:pt x="92" y="1325"/>
                    <a:pt x="457" y="1713"/>
                    <a:pt x="937" y="1713"/>
                  </a:cubicBezTo>
                  <a:cubicBezTo>
                    <a:pt x="1325" y="1621"/>
                    <a:pt x="1713" y="1233"/>
                    <a:pt x="1599" y="754"/>
                  </a:cubicBezTo>
                  <a:cubicBezTo>
                    <a:pt x="1599" y="389"/>
                    <a:pt x="1233" y="1"/>
                    <a:pt x="754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25"/>
            <p:cNvSpPr/>
            <p:nvPr/>
          </p:nvSpPr>
          <p:spPr>
            <a:xfrm>
              <a:off x="3291000" y="4433275"/>
              <a:ext cx="54800" cy="189275"/>
            </a:xfrm>
            <a:custGeom>
              <a:avLst/>
              <a:gdLst/>
              <a:ahLst/>
              <a:cxnLst/>
              <a:rect l="l" t="t" r="r" b="b"/>
              <a:pathLst>
                <a:path w="2192" h="7571" extrusionOk="0">
                  <a:moveTo>
                    <a:pt x="183" y="1"/>
                  </a:moveTo>
                  <a:cubicBezTo>
                    <a:pt x="92" y="92"/>
                    <a:pt x="0" y="92"/>
                    <a:pt x="0" y="275"/>
                  </a:cubicBezTo>
                  <a:cubicBezTo>
                    <a:pt x="297" y="572"/>
                    <a:pt x="480" y="845"/>
                    <a:pt x="662" y="1142"/>
                  </a:cubicBezTo>
                  <a:cubicBezTo>
                    <a:pt x="868" y="1416"/>
                    <a:pt x="1050" y="1713"/>
                    <a:pt x="1142" y="2078"/>
                  </a:cubicBezTo>
                  <a:cubicBezTo>
                    <a:pt x="1324" y="2375"/>
                    <a:pt x="1438" y="2763"/>
                    <a:pt x="1530" y="3128"/>
                  </a:cubicBezTo>
                  <a:cubicBezTo>
                    <a:pt x="1621" y="3516"/>
                    <a:pt x="1621" y="3790"/>
                    <a:pt x="1621" y="4178"/>
                  </a:cubicBezTo>
                  <a:lnTo>
                    <a:pt x="1621" y="5319"/>
                  </a:lnTo>
                  <a:cubicBezTo>
                    <a:pt x="1621" y="5707"/>
                    <a:pt x="1530" y="5981"/>
                    <a:pt x="1324" y="6369"/>
                  </a:cubicBezTo>
                  <a:cubicBezTo>
                    <a:pt x="1233" y="6757"/>
                    <a:pt x="1050" y="7031"/>
                    <a:pt x="959" y="7419"/>
                  </a:cubicBezTo>
                  <a:cubicBezTo>
                    <a:pt x="1013" y="7526"/>
                    <a:pt x="1035" y="7570"/>
                    <a:pt x="1081" y="7570"/>
                  </a:cubicBezTo>
                  <a:cubicBezTo>
                    <a:pt x="1113" y="7570"/>
                    <a:pt x="1157" y="7548"/>
                    <a:pt x="1233" y="7510"/>
                  </a:cubicBezTo>
                  <a:cubicBezTo>
                    <a:pt x="1233" y="7419"/>
                    <a:pt x="1324" y="7328"/>
                    <a:pt x="1438" y="7214"/>
                  </a:cubicBezTo>
                  <a:cubicBezTo>
                    <a:pt x="1621" y="6940"/>
                    <a:pt x="1712" y="6461"/>
                    <a:pt x="1804" y="6072"/>
                  </a:cubicBezTo>
                  <a:cubicBezTo>
                    <a:pt x="2192" y="4475"/>
                    <a:pt x="2009" y="2854"/>
                    <a:pt x="1233" y="1325"/>
                  </a:cubicBezTo>
                  <a:cubicBezTo>
                    <a:pt x="1050" y="937"/>
                    <a:pt x="754" y="572"/>
                    <a:pt x="480" y="184"/>
                  </a:cubicBezTo>
                  <a:cubicBezTo>
                    <a:pt x="388" y="184"/>
                    <a:pt x="297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25"/>
            <p:cNvSpPr/>
            <p:nvPr/>
          </p:nvSpPr>
          <p:spPr>
            <a:xfrm>
              <a:off x="3272175" y="4571750"/>
              <a:ext cx="42825" cy="73275"/>
            </a:xfrm>
            <a:custGeom>
              <a:avLst/>
              <a:gdLst/>
              <a:ahLst/>
              <a:cxnLst/>
              <a:rect l="l" t="t" r="r" b="b"/>
              <a:pathLst>
                <a:path w="1713" h="2931" extrusionOk="0">
                  <a:moveTo>
                    <a:pt x="1541" y="0"/>
                  </a:moveTo>
                  <a:cubicBezTo>
                    <a:pt x="1497" y="0"/>
                    <a:pt x="1454" y="28"/>
                    <a:pt x="1415" y="77"/>
                  </a:cubicBezTo>
                  <a:cubicBezTo>
                    <a:pt x="1324" y="77"/>
                    <a:pt x="1324" y="168"/>
                    <a:pt x="1324" y="260"/>
                  </a:cubicBezTo>
                  <a:cubicBezTo>
                    <a:pt x="1141" y="1104"/>
                    <a:pt x="753" y="1789"/>
                    <a:pt x="274" y="2451"/>
                  </a:cubicBezTo>
                  <a:cubicBezTo>
                    <a:pt x="183" y="2542"/>
                    <a:pt x="91" y="2542"/>
                    <a:pt x="91" y="2633"/>
                  </a:cubicBezTo>
                  <a:lnTo>
                    <a:pt x="0" y="2725"/>
                  </a:lnTo>
                  <a:cubicBezTo>
                    <a:pt x="0" y="2816"/>
                    <a:pt x="91" y="2930"/>
                    <a:pt x="183" y="2930"/>
                  </a:cubicBezTo>
                  <a:cubicBezTo>
                    <a:pt x="274" y="2816"/>
                    <a:pt x="365" y="2816"/>
                    <a:pt x="479" y="2725"/>
                  </a:cubicBezTo>
                  <a:cubicBezTo>
                    <a:pt x="1141" y="2063"/>
                    <a:pt x="1507" y="1218"/>
                    <a:pt x="1712" y="260"/>
                  </a:cubicBezTo>
                  <a:lnTo>
                    <a:pt x="1712" y="168"/>
                  </a:lnTo>
                  <a:cubicBezTo>
                    <a:pt x="1660" y="51"/>
                    <a:pt x="1600" y="0"/>
                    <a:pt x="15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25"/>
            <p:cNvSpPr/>
            <p:nvPr/>
          </p:nvSpPr>
          <p:spPr>
            <a:xfrm>
              <a:off x="2956025" y="4164525"/>
              <a:ext cx="477650" cy="620300"/>
            </a:xfrm>
            <a:custGeom>
              <a:avLst/>
              <a:gdLst/>
              <a:ahLst/>
              <a:cxnLst/>
              <a:rect l="l" t="t" r="r" b="b"/>
              <a:pathLst>
                <a:path w="19106" h="24812" extrusionOk="0">
                  <a:moveTo>
                    <a:pt x="10158" y="753"/>
                  </a:moveTo>
                  <a:lnTo>
                    <a:pt x="10729" y="6095"/>
                  </a:lnTo>
                  <a:lnTo>
                    <a:pt x="10729" y="6369"/>
                  </a:lnTo>
                  <a:lnTo>
                    <a:pt x="10843" y="6665"/>
                  </a:lnTo>
                  <a:lnTo>
                    <a:pt x="11117" y="6665"/>
                  </a:lnTo>
                  <a:cubicBezTo>
                    <a:pt x="14837" y="7327"/>
                    <a:pt x="17873" y="10363"/>
                    <a:pt x="18261" y="14357"/>
                  </a:cubicBezTo>
                  <a:cubicBezTo>
                    <a:pt x="18261" y="14654"/>
                    <a:pt x="18352" y="15019"/>
                    <a:pt x="18352" y="15316"/>
                  </a:cubicBezTo>
                  <a:cubicBezTo>
                    <a:pt x="18352" y="19676"/>
                    <a:pt x="15020" y="23487"/>
                    <a:pt x="10455" y="23967"/>
                  </a:cubicBezTo>
                  <a:cubicBezTo>
                    <a:pt x="10158" y="24058"/>
                    <a:pt x="9884" y="24058"/>
                    <a:pt x="9496" y="24058"/>
                  </a:cubicBezTo>
                  <a:cubicBezTo>
                    <a:pt x="5137" y="24058"/>
                    <a:pt x="1325" y="20726"/>
                    <a:pt x="845" y="16252"/>
                  </a:cubicBezTo>
                  <a:cubicBezTo>
                    <a:pt x="845" y="15887"/>
                    <a:pt x="754" y="15590"/>
                    <a:pt x="754" y="15316"/>
                  </a:cubicBezTo>
                  <a:cubicBezTo>
                    <a:pt x="754" y="11687"/>
                    <a:pt x="2945" y="8560"/>
                    <a:pt x="6164" y="7236"/>
                  </a:cubicBezTo>
                  <a:lnTo>
                    <a:pt x="6460" y="7122"/>
                  </a:lnTo>
                  <a:lnTo>
                    <a:pt x="6460" y="6665"/>
                  </a:lnTo>
                  <a:lnTo>
                    <a:pt x="6460" y="6551"/>
                  </a:lnTo>
                  <a:lnTo>
                    <a:pt x="5890" y="1233"/>
                  </a:lnTo>
                  <a:lnTo>
                    <a:pt x="10158" y="753"/>
                  </a:lnTo>
                  <a:close/>
                  <a:moveTo>
                    <a:pt x="10843" y="0"/>
                  </a:moveTo>
                  <a:lnTo>
                    <a:pt x="5023" y="571"/>
                  </a:lnTo>
                  <a:lnTo>
                    <a:pt x="5694" y="6543"/>
                  </a:lnTo>
                  <a:lnTo>
                    <a:pt x="5694" y="6543"/>
                  </a:lnTo>
                  <a:cubicBezTo>
                    <a:pt x="2287" y="8030"/>
                    <a:pt x="1" y="11486"/>
                    <a:pt x="1" y="15316"/>
                  </a:cubicBezTo>
                  <a:cubicBezTo>
                    <a:pt x="1" y="15590"/>
                    <a:pt x="92" y="15978"/>
                    <a:pt x="92" y="16366"/>
                  </a:cubicBezTo>
                  <a:cubicBezTo>
                    <a:pt x="572" y="21205"/>
                    <a:pt x="4749" y="24811"/>
                    <a:pt x="9496" y="24811"/>
                  </a:cubicBezTo>
                  <a:cubicBezTo>
                    <a:pt x="9884" y="24811"/>
                    <a:pt x="10272" y="24811"/>
                    <a:pt x="10546" y="24720"/>
                  </a:cubicBezTo>
                  <a:cubicBezTo>
                    <a:pt x="15499" y="24241"/>
                    <a:pt x="19106" y="20155"/>
                    <a:pt x="19106" y="15316"/>
                  </a:cubicBezTo>
                  <a:cubicBezTo>
                    <a:pt x="19106" y="14928"/>
                    <a:pt x="19014" y="14654"/>
                    <a:pt x="19014" y="14266"/>
                  </a:cubicBezTo>
                  <a:cubicBezTo>
                    <a:pt x="18547" y="10078"/>
                    <a:pt x="15448" y="6825"/>
                    <a:pt x="11501" y="5950"/>
                  </a:cubicBezTo>
                  <a:lnTo>
                    <a:pt x="11501" y="5950"/>
                  </a:lnTo>
                  <a:lnTo>
                    <a:pt x="10843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25"/>
            <p:cNvSpPr/>
            <p:nvPr/>
          </p:nvSpPr>
          <p:spPr>
            <a:xfrm>
              <a:off x="3062750" y="4162225"/>
              <a:ext cx="183200" cy="36025"/>
            </a:xfrm>
            <a:custGeom>
              <a:avLst/>
              <a:gdLst/>
              <a:ahLst/>
              <a:cxnLst/>
              <a:rect l="l" t="t" r="r" b="b"/>
              <a:pathLst>
                <a:path w="7328" h="1441" extrusionOk="0">
                  <a:moveTo>
                    <a:pt x="6939" y="1"/>
                  </a:moveTo>
                  <a:lnTo>
                    <a:pt x="388" y="663"/>
                  </a:lnTo>
                  <a:cubicBezTo>
                    <a:pt x="183" y="754"/>
                    <a:pt x="0" y="937"/>
                    <a:pt x="92" y="1142"/>
                  </a:cubicBezTo>
                  <a:cubicBezTo>
                    <a:pt x="92" y="1291"/>
                    <a:pt x="229" y="1440"/>
                    <a:pt x="378" y="1440"/>
                  </a:cubicBezTo>
                  <a:cubicBezTo>
                    <a:pt x="412" y="1440"/>
                    <a:pt x="446" y="1433"/>
                    <a:pt x="480" y="1416"/>
                  </a:cubicBezTo>
                  <a:lnTo>
                    <a:pt x="7030" y="754"/>
                  </a:lnTo>
                  <a:cubicBezTo>
                    <a:pt x="7236" y="754"/>
                    <a:pt x="7327" y="572"/>
                    <a:pt x="7327" y="366"/>
                  </a:cubicBezTo>
                  <a:cubicBezTo>
                    <a:pt x="7327" y="92"/>
                    <a:pt x="7145" y="1"/>
                    <a:pt x="693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9" name="Google Shape;1099;p25"/>
          <p:cNvGrpSpPr/>
          <p:nvPr/>
        </p:nvGrpSpPr>
        <p:grpSpPr>
          <a:xfrm rot="10219298" flipH="1">
            <a:off x="8053736" y="4391424"/>
            <a:ext cx="671798" cy="491160"/>
            <a:chOff x="1676675" y="2892575"/>
            <a:chExt cx="513600" cy="375500"/>
          </a:xfrm>
        </p:grpSpPr>
        <p:sp>
          <p:nvSpPr>
            <p:cNvPr id="1100" name="Google Shape;1100;p25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5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5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5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5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5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25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5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8" name="Google Shape;1108;p25"/>
          <p:cNvGrpSpPr/>
          <p:nvPr/>
        </p:nvGrpSpPr>
        <p:grpSpPr>
          <a:xfrm rot="1029874" flipH="1">
            <a:off x="7075905" y="4642122"/>
            <a:ext cx="388888" cy="809134"/>
            <a:chOff x="3885600" y="970650"/>
            <a:chExt cx="297325" cy="618625"/>
          </a:xfrm>
        </p:grpSpPr>
        <p:sp>
          <p:nvSpPr>
            <p:cNvPr id="1109" name="Google Shape;1109;p25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5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5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5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5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4" name="Google Shape;1114;p25"/>
          <p:cNvGrpSpPr/>
          <p:nvPr/>
        </p:nvGrpSpPr>
        <p:grpSpPr>
          <a:xfrm rot="-1692883" flipH="1">
            <a:off x="4775740" y="4429759"/>
            <a:ext cx="388906" cy="809171"/>
            <a:chOff x="3885600" y="970650"/>
            <a:chExt cx="297325" cy="618625"/>
          </a:xfrm>
        </p:grpSpPr>
        <p:sp>
          <p:nvSpPr>
            <p:cNvPr id="1115" name="Google Shape;1115;p25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5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5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5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25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0" name="Google Shape;1120;p25"/>
          <p:cNvGrpSpPr/>
          <p:nvPr/>
        </p:nvGrpSpPr>
        <p:grpSpPr>
          <a:xfrm>
            <a:off x="81749" y="179466"/>
            <a:ext cx="1187618" cy="1341688"/>
            <a:chOff x="818450" y="1104925"/>
            <a:chExt cx="984350" cy="1112050"/>
          </a:xfrm>
        </p:grpSpPr>
        <p:sp>
          <p:nvSpPr>
            <p:cNvPr id="1121" name="Google Shape;1121;p25"/>
            <p:cNvSpPr/>
            <p:nvPr/>
          </p:nvSpPr>
          <p:spPr>
            <a:xfrm>
              <a:off x="1336575" y="1634900"/>
              <a:ext cx="237975" cy="462825"/>
            </a:xfrm>
            <a:custGeom>
              <a:avLst/>
              <a:gdLst/>
              <a:ahLst/>
              <a:cxnLst/>
              <a:rect l="l" t="t" r="r" b="b"/>
              <a:pathLst>
                <a:path w="9519" h="18513" extrusionOk="0">
                  <a:moveTo>
                    <a:pt x="9222" y="1"/>
                  </a:moveTo>
                  <a:cubicBezTo>
                    <a:pt x="9131" y="183"/>
                    <a:pt x="9040" y="366"/>
                    <a:pt x="8948" y="572"/>
                  </a:cubicBezTo>
                  <a:cubicBezTo>
                    <a:pt x="6004" y="6278"/>
                    <a:pt x="3151" y="12075"/>
                    <a:pt x="183" y="17782"/>
                  </a:cubicBezTo>
                  <a:cubicBezTo>
                    <a:pt x="183" y="17964"/>
                    <a:pt x="92" y="18056"/>
                    <a:pt x="1" y="18261"/>
                  </a:cubicBezTo>
                  <a:lnTo>
                    <a:pt x="1" y="18444"/>
                  </a:lnTo>
                  <a:cubicBezTo>
                    <a:pt x="1" y="18489"/>
                    <a:pt x="24" y="18512"/>
                    <a:pt x="58" y="18512"/>
                  </a:cubicBezTo>
                  <a:cubicBezTo>
                    <a:pt x="92" y="18512"/>
                    <a:pt x="138" y="18489"/>
                    <a:pt x="183" y="18444"/>
                  </a:cubicBezTo>
                  <a:cubicBezTo>
                    <a:pt x="389" y="18261"/>
                    <a:pt x="480" y="18056"/>
                    <a:pt x="571" y="17782"/>
                  </a:cubicBezTo>
                  <a:cubicBezTo>
                    <a:pt x="3516" y="12075"/>
                    <a:pt x="6369" y="6460"/>
                    <a:pt x="9222" y="754"/>
                  </a:cubicBezTo>
                  <a:cubicBezTo>
                    <a:pt x="9313" y="572"/>
                    <a:pt x="9428" y="457"/>
                    <a:pt x="9428" y="275"/>
                  </a:cubicBezTo>
                  <a:cubicBezTo>
                    <a:pt x="9519" y="275"/>
                    <a:pt x="9519" y="183"/>
                    <a:pt x="9519" y="92"/>
                  </a:cubicBezTo>
                  <a:cubicBezTo>
                    <a:pt x="9428" y="1"/>
                    <a:pt x="9313" y="1"/>
                    <a:pt x="922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5"/>
            <p:cNvSpPr/>
            <p:nvPr/>
          </p:nvSpPr>
          <p:spPr>
            <a:xfrm>
              <a:off x="1260675" y="1845100"/>
              <a:ext cx="147250" cy="286275"/>
            </a:xfrm>
            <a:custGeom>
              <a:avLst/>
              <a:gdLst/>
              <a:ahLst/>
              <a:cxnLst/>
              <a:rect l="l" t="t" r="r" b="b"/>
              <a:pathLst>
                <a:path w="5890" h="11451" extrusionOk="0">
                  <a:moveTo>
                    <a:pt x="5783" y="1"/>
                  </a:moveTo>
                  <a:cubicBezTo>
                    <a:pt x="5759" y="1"/>
                    <a:pt x="5733" y="12"/>
                    <a:pt x="5707" y="38"/>
                  </a:cubicBezTo>
                  <a:lnTo>
                    <a:pt x="5502" y="244"/>
                  </a:lnTo>
                  <a:cubicBezTo>
                    <a:pt x="3699" y="3850"/>
                    <a:pt x="1895" y="7456"/>
                    <a:pt x="1" y="11177"/>
                  </a:cubicBezTo>
                  <a:lnTo>
                    <a:pt x="1" y="11268"/>
                  </a:lnTo>
                  <a:cubicBezTo>
                    <a:pt x="1" y="11360"/>
                    <a:pt x="92" y="11360"/>
                    <a:pt x="184" y="11451"/>
                  </a:cubicBezTo>
                  <a:cubicBezTo>
                    <a:pt x="184" y="11360"/>
                    <a:pt x="275" y="11360"/>
                    <a:pt x="366" y="11268"/>
                  </a:cubicBezTo>
                  <a:cubicBezTo>
                    <a:pt x="480" y="11177"/>
                    <a:pt x="572" y="10994"/>
                    <a:pt x="572" y="10789"/>
                  </a:cubicBezTo>
                  <a:cubicBezTo>
                    <a:pt x="2283" y="7456"/>
                    <a:pt x="3995" y="4033"/>
                    <a:pt x="5707" y="609"/>
                  </a:cubicBezTo>
                  <a:cubicBezTo>
                    <a:pt x="5799" y="518"/>
                    <a:pt x="5890" y="335"/>
                    <a:pt x="5890" y="244"/>
                  </a:cubicBezTo>
                  <a:lnTo>
                    <a:pt x="5890" y="152"/>
                  </a:lnTo>
                  <a:cubicBezTo>
                    <a:pt x="5890" y="71"/>
                    <a:pt x="5843" y="1"/>
                    <a:pt x="57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5"/>
            <p:cNvSpPr/>
            <p:nvPr/>
          </p:nvSpPr>
          <p:spPr>
            <a:xfrm>
              <a:off x="818450" y="1104925"/>
              <a:ext cx="984350" cy="1112050"/>
            </a:xfrm>
            <a:custGeom>
              <a:avLst/>
              <a:gdLst/>
              <a:ahLst/>
              <a:cxnLst/>
              <a:rect l="l" t="t" r="r" b="b"/>
              <a:pathLst>
                <a:path w="39374" h="44482" extrusionOk="0">
                  <a:moveTo>
                    <a:pt x="14829" y="1048"/>
                  </a:moveTo>
                  <a:lnTo>
                    <a:pt x="38415" y="13576"/>
                  </a:lnTo>
                  <a:lnTo>
                    <a:pt x="22843" y="43702"/>
                  </a:lnTo>
                  <a:lnTo>
                    <a:pt x="22843" y="43702"/>
                  </a:lnTo>
                  <a:cubicBezTo>
                    <a:pt x="20071" y="43400"/>
                    <a:pt x="15830" y="42512"/>
                    <a:pt x="11116" y="40122"/>
                  </a:cubicBezTo>
                  <a:cubicBezTo>
                    <a:pt x="6165" y="37547"/>
                    <a:pt x="2804" y="34272"/>
                    <a:pt x="872" y="31995"/>
                  </a:cubicBezTo>
                  <a:lnTo>
                    <a:pt x="872" y="31995"/>
                  </a:lnTo>
                  <a:lnTo>
                    <a:pt x="12737" y="8920"/>
                  </a:lnTo>
                  <a:cubicBezTo>
                    <a:pt x="13986" y="6509"/>
                    <a:pt x="14747" y="3834"/>
                    <a:pt x="14829" y="1048"/>
                  </a:cubicBezTo>
                  <a:close/>
                  <a:moveTo>
                    <a:pt x="14449" y="1"/>
                  </a:moveTo>
                  <a:cubicBezTo>
                    <a:pt x="14380" y="1"/>
                    <a:pt x="14312" y="29"/>
                    <a:pt x="14266" y="87"/>
                  </a:cubicBezTo>
                  <a:cubicBezTo>
                    <a:pt x="14175" y="178"/>
                    <a:pt x="14061" y="269"/>
                    <a:pt x="14061" y="360"/>
                  </a:cubicBezTo>
                  <a:lnTo>
                    <a:pt x="14061" y="543"/>
                  </a:lnTo>
                  <a:cubicBezTo>
                    <a:pt x="14061" y="3305"/>
                    <a:pt x="13399" y="6067"/>
                    <a:pt x="12075" y="8532"/>
                  </a:cubicBezTo>
                  <a:lnTo>
                    <a:pt x="92" y="31836"/>
                  </a:lnTo>
                  <a:cubicBezTo>
                    <a:pt x="0" y="32042"/>
                    <a:pt x="0" y="32133"/>
                    <a:pt x="92" y="32316"/>
                  </a:cubicBezTo>
                  <a:cubicBezTo>
                    <a:pt x="1986" y="34507"/>
                    <a:pt x="5501" y="38022"/>
                    <a:pt x="10842" y="40784"/>
                  </a:cubicBezTo>
                  <a:cubicBezTo>
                    <a:pt x="15681" y="43340"/>
                    <a:pt x="20155" y="44116"/>
                    <a:pt x="23008" y="44482"/>
                  </a:cubicBezTo>
                  <a:cubicBezTo>
                    <a:pt x="23191" y="44482"/>
                    <a:pt x="23305" y="44390"/>
                    <a:pt x="23396" y="44299"/>
                  </a:cubicBezTo>
                  <a:lnTo>
                    <a:pt x="39283" y="13576"/>
                  </a:lnTo>
                  <a:cubicBezTo>
                    <a:pt x="39374" y="13394"/>
                    <a:pt x="39374" y="13211"/>
                    <a:pt x="39169" y="13097"/>
                  </a:cubicBezTo>
                  <a:lnTo>
                    <a:pt x="14631" y="87"/>
                  </a:lnTo>
                  <a:cubicBezTo>
                    <a:pt x="14586" y="29"/>
                    <a:pt x="14517" y="1"/>
                    <a:pt x="1444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5"/>
            <p:cNvSpPr/>
            <p:nvPr/>
          </p:nvSpPr>
          <p:spPr>
            <a:xfrm>
              <a:off x="1108325" y="1355550"/>
              <a:ext cx="128425" cy="76025"/>
            </a:xfrm>
            <a:custGeom>
              <a:avLst/>
              <a:gdLst/>
              <a:ahLst/>
              <a:cxnLst/>
              <a:rect l="l" t="t" r="r" b="b"/>
              <a:pathLst>
                <a:path w="5137" h="3041" extrusionOk="0">
                  <a:moveTo>
                    <a:pt x="422" y="0"/>
                  </a:moveTo>
                  <a:cubicBezTo>
                    <a:pt x="287" y="0"/>
                    <a:pt x="159" y="85"/>
                    <a:pt x="92" y="219"/>
                  </a:cubicBezTo>
                  <a:cubicBezTo>
                    <a:pt x="1" y="424"/>
                    <a:pt x="1" y="607"/>
                    <a:pt x="183" y="698"/>
                  </a:cubicBezTo>
                  <a:lnTo>
                    <a:pt x="4566" y="2981"/>
                  </a:lnTo>
                  <a:cubicBezTo>
                    <a:pt x="4641" y="3018"/>
                    <a:pt x="4721" y="3041"/>
                    <a:pt x="4795" y="3041"/>
                  </a:cubicBezTo>
                  <a:cubicBezTo>
                    <a:pt x="4899" y="3041"/>
                    <a:pt x="4992" y="2996"/>
                    <a:pt x="5045" y="2889"/>
                  </a:cubicBezTo>
                  <a:cubicBezTo>
                    <a:pt x="5136" y="2707"/>
                    <a:pt x="5136" y="2410"/>
                    <a:pt x="4954" y="2319"/>
                  </a:cubicBezTo>
                  <a:lnTo>
                    <a:pt x="571" y="36"/>
                  </a:lnTo>
                  <a:cubicBezTo>
                    <a:pt x="522" y="12"/>
                    <a:pt x="472" y="0"/>
                    <a:pt x="42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5"/>
            <p:cNvSpPr/>
            <p:nvPr/>
          </p:nvSpPr>
          <p:spPr>
            <a:xfrm>
              <a:off x="1039275" y="1481650"/>
              <a:ext cx="111875" cy="65975"/>
            </a:xfrm>
            <a:custGeom>
              <a:avLst/>
              <a:gdLst/>
              <a:ahLst/>
              <a:cxnLst/>
              <a:rect l="l" t="t" r="r" b="b"/>
              <a:pathLst>
                <a:path w="4475" h="2639" extrusionOk="0">
                  <a:moveTo>
                    <a:pt x="501" y="1"/>
                  </a:moveTo>
                  <a:cubicBezTo>
                    <a:pt x="345" y="1"/>
                    <a:pt x="176" y="85"/>
                    <a:pt x="92" y="219"/>
                  </a:cubicBezTo>
                  <a:cubicBezTo>
                    <a:pt x="1" y="425"/>
                    <a:pt x="92" y="607"/>
                    <a:pt x="297" y="698"/>
                  </a:cubicBezTo>
                  <a:lnTo>
                    <a:pt x="3813" y="2593"/>
                  </a:lnTo>
                  <a:cubicBezTo>
                    <a:pt x="3863" y="2625"/>
                    <a:pt x="3915" y="2639"/>
                    <a:pt x="3967" y="2639"/>
                  </a:cubicBezTo>
                  <a:cubicBezTo>
                    <a:pt x="4100" y="2639"/>
                    <a:pt x="4226" y="2542"/>
                    <a:pt x="4292" y="2410"/>
                  </a:cubicBezTo>
                  <a:cubicBezTo>
                    <a:pt x="4474" y="2228"/>
                    <a:pt x="4383" y="2022"/>
                    <a:pt x="4201" y="1931"/>
                  </a:cubicBezTo>
                  <a:lnTo>
                    <a:pt x="663" y="37"/>
                  </a:lnTo>
                  <a:cubicBezTo>
                    <a:pt x="614" y="12"/>
                    <a:pt x="558" y="1"/>
                    <a:pt x="50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5"/>
            <p:cNvSpPr/>
            <p:nvPr/>
          </p:nvSpPr>
          <p:spPr>
            <a:xfrm>
              <a:off x="973075" y="1607775"/>
              <a:ext cx="130700" cy="77700"/>
            </a:xfrm>
            <a:custGeom>
              <a:avLst/>
              <a:gdLst/>
              <a:ahLst/>
              <a:cxnLst/>
              <a:rect l="l" t="t" r="r" b="b"/>
              <a:pathLst>
                <a:path w="5228" h="3108" extrusionOk="0">
                  <a:moveTo>
                    <a:pt x="452" y="0"/>
                  </a:moveTo>
                  <a:cubicBezTo>
                    <a:pt x="324" y="0"/>
                    <a:pt x="159" y="85"/>
                    <a:pt x="92" y="219"/>
                  </a:cubicBezTo>
                  <a:cubicBezTo>
                    <a:pt x="1" y="401"/>
                    <a:pt x="92" y="607"/>
                    <a:pt x="275" y="698"/>
                  </a:cubicBezTo>
                  <a:lnTo>
                    <a:pt x="4566" y="3072"/>
                  </a:lnTo>
                  <a:cubicBezTo>
                    <a:pt x="4615" y="3096"/>
                    <a:pt x="4670" y="3107"/>
                    <a:pt x="4728" y="3107"/>
                  </a:cubicBezTo>
                  <a:cubicBezTo>
                    <a:pt x="4884" y="3107"/>
                    <a:pt x="5053" y="3023"/>
                    <a:pt x="5137" y="2889"/>
                  </a:cubicBezTo>
                  <a:cubicBezTo>
                    <a:pt x="5228" y="2684"/>
                    <a:pt x="5137" y="2501"/>
                    <a:pt x="4931" y="2410"/>
                  </a:cubicBezTo>
                  <a:lnTo>
                    <a:pt x="572" y="36"/>
                  </a:lnTo>
                  <a:cubicBezTo>
                    <a:pt x="541" y="11"/>
                    <a:pt x="499" y="0"/>
                    <a:pt x="45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5"/>
            <p:cNvSpPr/>
            <p:nvPr/>
          </p:nvSpPr>
          <p:spPr>
            <a:xfrm>
              <a:off x="906325" y="1733625"/>
              <a:ext cx="109575" cy="66575"/>
            </a:xfrm>
            <a:custGeom>
              <a:avLst/>
              <a:gdLst/>
              <a:ahLst/>
              <a:cxnLst/>
              <a:rect l="l" t="t" r="r" b="b"/>
              <a:pathLst>
                <a:path w="4383" h="2663" extrusionOk="0">
                  <a:moveTo>
                    <a:pt x="417" y="1"/>
                  </a:moveTo>
                  <a:cubicBezTo>
                    <a:pt x="283" y="1"/>
                    <a:pt x="158" y="97"/>
                    <a:pt x="92" y="229"/>
                  </a:cubicBezTo>
                  <a:cubicBezTo>
                    <a:pt x="0" y="412"/>
                    <a:pt x="0" y="617"/>
                    <a:pt x="183" y="800"/>
                  </a:cubicBezTo>
                  <a:lnTo>
                    <a:pt x="3812" y="2603"/>
                  </a:lnTo>
                  <a:cubicBezTo>
                    <a:pt x="3850" y="2641"/>
                    <a:pt x="3919" y="2663"/>
                    <a:pt x="3994" y="2663"/>
                  </a:cubicBezTo>
                  <a:cubicBezTo>
                    <a:pt x="4099" y="2663"/>
                    <a:pt x="4215" y="2618"/>
                    <a:pt x="4269" y="2511"/>
                  </a:cubicBezTo>
                  <a:cubicBezTo>
                    <a:pt x="4383" y="2329"/>
                    <a:pt x="4269" y="2032"/>
                    <a:pt x="4086" y="1941"/>
                  </a:cubicBezTo>
                  <a:lnTo>
                    <a:pt x="571" y="46"/>
                  </a:lnTo>
                  <a:cubicBezTo>
                    <a:pt x="521" y="15"/>
                    <a:pt x="468" y="1"/>
                    <a:pt x="41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8" name="Google Shape;1128;p25"/>
          <p:cNvGrpSpPr/>
          <p:nvPr/>
        </p:nvGrpSpPr>
        <p:grpSpPr>
          <a:xfrm>
            <a:off x="4848361" y="-270543"/>
            <a:ext cx="435492" cy="906100"/>
            <a:chOff x="3885600" y="970650"/>
            <a:chExt cx="297325" cy="618625"/>
          </a:xfrm>
        </p:grpSpPr>
        <p:sp>
          <p:nvSpPr>
            <p:cNvPr id="1129" name="Google Shape;1129;p25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5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5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25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25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4" name="Google Shape;1134;p25"/>
          <p:cNvGrpSpPr/>
          <p:nvPr/>
        </p:nvGrpSpPr>
        <p:grpSpPr>
          <a:xfrm>
            <a:off x="7135303" y="33285"/>
            <a:ext cx="1028048" cy="581969"/>
            <a:chOff x="6229750" y="1900825"/>
            <a:chExt cx="794350" cy="449675"/>
          </a:xfrm>
        </p:grpSpPr>
        <p:sp>
          <p:nvSpPr>
            <p:cNvPr id="1135" name="Google Shape;1135;p25"/>
            <p:cNvSpPr/>
            <p:nvPr/>
          </p:nvSpPr>
          <p:spPr>
            <a:xfrm>
              <a:off x="6303375" y="2084000"/>
              <a:ext cx="319000" cy="166650"/>
            </a:xfrm>
            <a:custGeom>
              <a:avLst/>
              <a:gdLst/>
              <a:ahLst/>
              <a:cxnLst/>
              <a:rect l="l" t="t" r="r" b="b"/>
              <a:pathLst>
                <a:path w="12760" h="6666" extrusionOk="0">
                  <a:moveTo>
                    <a:pt x="12554" y="0"/>
                  </a:moveTo>
                  <a:cubicBezTo>
                    <a:pt x="12463" y="92"/>
                    <a:pt x="12280" y="183"/>
                    <a:pt x="12189" y="183"/>
                  </a:cubicBezTo>
                  <a:cubicBezTo>
                    <a:pt x="10934" y="868"/>
                    <a:pt x="9701" y="1438"/>
                    <a:pt x="8468" y="2100"/>
                  </a:cubicBezTo>
                  <a:cubicBezTo>
                    <a:pt x="5798" y="3424"/>
                    <a:pt x="3150" y="4748"/>
                    <a:pt x="480" y="6186"/>
                  </a:cubicBezTo>
                  <a:cubicBezTo>
                    <a:pt x="388" y="6186"/>
                    <a:pt x="297" y="6277"/>
                    <a:pt x="206" y="6369"/>
                  </a:cubicBezTo>
                  <a:cubicBezTo>
                    <a:pt x="91" y="6369"/>
                    <a:pt x="91" y="6460"/>
                    <a:pt x="0" y="6460"/>
                  </a:cubicBezTo>
                  <a:cubicBezTo>
                    <a:pt x="0" y="6574"/>
                    <a:pt x="91" y="6665"/>
                    <a:pt x="206" y="6665"/>
                  </a:cubicBezTo>
                  <a:cubicBezTo>
                    <a:pt x="297" y="6665"/>
                    <a:pt x="480" y="6574"/>
                    <a:pt x="571" y="6460"/>
                  </a:cubicBezTo>
                  <a:cubicBezTo>
                    <a:pt x="1347" y="6186"/>
                    <a:pt x="2009" y="5798"/>
                    <a:pt x="2671" y="5433"/>
                  </a:cubicBezTo>
                  <a:cubicBezTo>
                    <a:pt x="5912" y="3812"/>
                    <a:pt x="9130" y="2192"/>
                    <a:pt x="12280" y="571"/>
                  </a:cubicBezTo>
                  <a:cubicBezTo>
                    <a:pt x="12463" y="480"/>
                    <a:pt x="12554" y="388"/>
                    <a:pt x="12760" y="297"/>
                  </a:cubicBezTo>
                  <a:lnTo>
                    <a:pt x="12760" y="92"/>
                  </a:lnTo>
                  <a:cubicBezTo>
                    <a:pt x="12760" y="0"/>
                    <a:pt x="12645" y="0"/>
                    <a:pt x="125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25"/>
            <p:cNvSpPr/>
            <p:nvPr/>
          </p:nvSpPr>
          <p:spPr>
            <a:xfrm>
              <a:off x="6339325" y="2181575"/>
              <a:ext cx="144950" cy="73625"/>
            </a:xfrm>
            <a:custGeom>
              <a:avLst/>
              <a:gdLst/>
              <a:ahLst/>
              <a:cxnLst/>
              <a:rect l="l" t="t" r="r" b="b"/>
              <a:pathLst>
                <a:path w="5798" h="2945" extrusionOk="0">
                  <a:moveTo>
                    <a:pt x="5615" y="0"/>
                  </a:moveTo>
                  <a:cubicBezTo>
                    <a:pt x="5410" y="0"/>
                    <a:pt x="5227" y="183"/>
                    <a:pt x="5045" y="274"/>
                  </a:cubicBezTo>
                  <a:cubicBezTo>
                    <a:pt x="3515" y="959"/>
                    <a:pt x="2077" y="1712"/>
                    <a:pt x="571" y="2466"/>
                  </a:cubicBezTo>
                  <a:cubicBezTo>
                    <a:pt x="480" y="2557"/>
                    <a:pt x="274" y="2557"/>
                    <a:pt x="183" y="2671"/>
                  </a:cubicBezTo>
                  <a:cubicBezTo>
                    <a:pt x="91" y="2671"/>
                    <a:pt x="91" y="2762"/>
                    <a:pt x="0" y="2854"/>
                  </a:cubicBezTo>
                  <a:cubicBezTo>
                    <a:pt x="91" y="2854"/>
                    <a:pt x="91" y="2945"/>
                    <a:pt x="91" y="2945"/>
                  </a:cubicBezTo>
                  <a:lnTo>
                    <a:pt x="365" y="2945"/>
                  </a:lnTo>
                  <a:cubicBezTo>
                    <a:pt x="480" y="2854"/>
                    <a:pt x="662" y="2762"/>
                    <a:pt x="845" y="2762"/>
                  </a:cubicBezTo>
                  <a:cubicBezTo>
                    <a:pt x="1803" y="2283"/>
                    <a:pt x="2648" y="1804"/>
                    <a:pt x="3607" y="1324"/>
                  </a:cubicBezTo>
                  <a:lnTo>
                    <a:pt x="5318" y="480"/>
                  </a:lnTo>
                  <a:cubicBezTo>
                    <a:pt x="5410" y="480"/>
                    <a:pt x="5615" y="389"/>
                    <a:pt x="5707" y="274"/>
                  </a:cubicBezTo>
                  <a:cubicBezTo>
                    <a:pt x="5798" y="183"/>
                    <a:pt x="5707" y="92"/>
                    <a:pt x="561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25"/>
            <p:cNvSpPr/>
            <p:nvPr/>
          </p:nvSpPr>
          <p:spPr>
            <a:xfrm>
              <a:off x="6229750" y="1900825"/>
              <a:ext cx="794350" cy="449675"/>
            </a:xfrm>
            <a:custGeom>
              <a:avLst/>
              <a:gdLst/>
              <a:ahLst/>
              <a:cxnLst/>
              <a:rect l="l" t="t" r="r" b="b"/>
              <a:pathLst>
                <a:path w="31774" h="17987" extrusionOk="0">
                  <a:moveTo>
                    <a:pt x="30997" y="777"/>
                  </a:moveTo>
                  <a:lnTo>
                    <a:pt x="30997" y="868"/>
                  </a:lnTo>
                  <a:lnTo>
                    <a:pt x="27870" y="5045"/>
                  </a:lnTo>
                  <a:lnTo>
                    <a:pt x="3904" y="16937"/>
                  </a:lnTo>
                  <a:cubicBezTo>
                    <a:pt x="3607" y="17119"/>
                    <a:pt x="3242" y="17211"/>
                    <a:pt x="2945" y="17211"/>
                  </a:cubicBezTo>
                  <a:cubicBezTo>
                    <a:pt x="2101" y="17211"/>
                    <a:pt x="1325" y="16754"/>
                    <a:pt x="959" y="15978"/>
                  </a:cubicBezTo>
                  <a:cubicBezTo>
                    <a:pt x="754" y="15613"/>
                    <a:pt x="754" y="15316"/>
                    <a:pt x="754" y="14928"/>
                  </a:cubicBezTo>
                  <a:cubicBezTo>
                    <a:pt x="754" y="14175"/>
                    <a:pt x="1142" y="13330"/>
                    <a:pt x="2009" y="12942"/>
                  </a:cubicBezTo>
                  <a:lnTo>
                    <a:pt x="25976" y="1050"/>
                  </a:lnTo>
                  <a:lnTo>
                    <a:pt x="30997" y="777"/>
                  </a:lnTo>
                  <a:close/>
                  <a:moveTo>
                    <a:pt x="30906" y="0"/>
                  </a:moveTo>
                  <a:lnTo>
                    <a:pt x="25862" y="297"/>
                  </a:lnTo>
                  <a:lnTo>
                    <a:pt x="25679" y="297"/>
                  </a:lnTo>
                  <a:lnTo>
                    <a:pt x="1621" y="12280"/>
                  </a:lnTo>
                  <a:cubicBezTo>
                    <a:pt x="571" y="12851"/>
                    <a:pt x="1" y="13901"/>
                    <a:pt x="1" y="14928"/>
                  </a:cubicBezTo>
                  <a:cubicBezTo>
                    <a:pt x="1" y="15326"/>
                    <a:pt x="64" y="15724"/>
                    <a:pt x="202" y="16069"/>
                  </a:cubicBezTo>
                  <a:lnTo>
                    <a:pt x="183" y="16069"/>
                  </a:lnTo>
                  <a:cubicBezTo>
                    <a:pt x="183" y="16184"/>
                    <a:pt x="297" y="16275"/>
                    <a:pt x="297" y="16275"/>
                  </a:cubicBezTo>
                  <a:cubicBezTo>
                    <a:pt x="754" y="17325"/>
                    <a:pt x="1804" y="17987"/>
                    <a:pt x="2945" y="17987"/>
                  </a:cubicBezTo>
                  <a:cubicBezTo>
                    <a:pt x="3425" y="17987"/>
                    <a:pt x="3813" y="17781"/>
                    <a:pt x="4292" y="17599"/>
                  </a:cubicBezTo>
                  <a:lnTo>
                    <a:pt x="28258" y="5707"/>
                  </a:lnTo>
                  <a:cubicBezTo>
                    <a:pt x="28350" y="5707"/>
                    <a:pt x="28350" y="5615"/>
                    <a:pt x="28441" y="5615"/>
                  </a:cubicBezTo>
                  <a:lnTo>
                    <a:pt x="31682" y="1347"/>
                  </a:lnTo>
                  <a:cubicBezTo>
                    <a:pt x="31774" y="1142"/>
                    <a:pt x="31774" y="959"/>
                    <a:pt x="31774" y="868"/>
                  </a:cubicBezTo>
                  <a:cubicBezTo>
                    <a:pt x="31774" y="662"/>
                    <a:pt x="31682" y="388"/>
                    <a:pt x="31568" y="297"/>
                  </a:cubicBezTo>
                  <a:cubicBezTo>
                    <a:pt x="31386" y="92"/>
                    <a:pt x="31203" y="0"/>
                    <a:pt x="309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25"/>
            <p:cNvSpPr/>
            <p:nvPr/>
          </p:nvSpPr>
          <p:spPr>
            <a:xfrm>
              <a:off x="6867150" y="1917375"/>
              <a:ext cx="73650" cy="123850"/>
            </a:xfrm>
            <a:custGeom>
              <a:avLst/>
              <a:gdLst/>
              <a:ahLst/>
              <a:cxnLst/>
              <a:rect l="l" t="t" r="r" b="b"/>
              <a:pathLst>
                <a:path w="2946" h="4954" extrusionOk="0">
                  <a:moveTo>
                    <a:pt x="1" y="0"/>
                  </a:moveTo>
                  <a:lnTo>
                    <a:pt x="1" y="115"/>
                  </a:lnTo>
                  <a:cubicBezTo>
                    <a:pt x="1" y="685"/>
                    <a:pt x="92" y="1621"/>
                    <a:pt x="571" y="2762"/>
                  </a:cubicBezTo>
                  <a:cubicBezTo>
                    <a:pt x="1142" y="3904"/>
                    <a:pt x="1986" y="4680"/>
                    <a:pt x="2466" y="4953"/>
                  </a:cubicBezTo>
                  <a:lnTo>
                    <a:pt x="2945" y="4383"/>
                  </a:lnTo>
                  <a:cubicBezTo>
                    <a:pt x="2557" y="4109"/>
                    <a:pt x="1804" y="3424"/>
                    <a:pt x="1233" y="2397"/>
                  </a:cubicBezTo>
                  <a:cubicBezTo>
                    <a:pt x="845" y="1438"/>
                    <a:pt x="754" y="571"/>
                    <a:pt x="754" y="115"/>
                  </a:cubicBezTo>
                  <a:lnTo>
                    <a:pt x="754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25"/>
            <p:cNvSpPr/>
            <p:nvPr/>
          </p:nvSpPr>
          <p:spPr>
            <a:xfrm>
              <a:off x="6933350" y="1912800"/>
              <a:ext cx="47950" cy="71350"/>
            </a:xfrm>
            <a:custGeom>
              <a:avLst/>
              <a:gdLst/>
              <a:ahLst/>
              <a:cxnLst/>
              <a:rect l="l" t="t" r="r" b="b"/>
              <a:pathLst>
                <a:path w="1918" h="2854" extrusionOk="0">
                  <a:moveTo>
                    <a:pt x="776" y="1"/>
                  </a:moveTo>
                  <a:lnTo>
                    <a:pt x="0" y="92"/>
                  </a:lnTo>
                  <a:cubicBezTo>
                    <a:pt x="114" y="480"/>
                    <a:pt x="206" y="1051"/>
                    <a:pt x="571" y="1621"/>
                  </a:cubicBezTo>
                  <a:cubicBezTo>
                    <a:pt x="776" y="2192"/>
                    <a:pt x="1142" y="2580"/>
                    <a:pt x="1438" y="2854"/>
                  </a:cubicBezTo>
                  <a:lnTo>
                    <a:pt x="1918" y="2375"/>
                  </a:lnTo>
                  <a:cubicBezTo>
                    <a:pt x="1712" y="2101"/>
                    <a:pt x="1438" y="1804"/>
                    <a:pt x="1256" y="1325"/>
                  </a:cubicBezTo>
                  <a:cubicBezTo>
                    <a:pt x="959" y="754"/>
                    <a:pt x="868" y="298"/>
                    <a:pt x="7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25"/>
            <p:cNvSpPr/>
            <p:nvPr/>
          </p:nvSpPr>
          <p:spPr>
            <a:xfrm>
              <a:off x="6952750" y="1917375"/>
              <a:ext cx="57075" cy="50250"/>
            </a:xfrm>
            <a:custGeom>
              <a:avLst/>
              <a:gdLst/>
              <a:ahLst/>
              <a:cxnLst/>
              <a:rect l="l" t="t" r="r" b="b"/>
              <a:pathLst>
                <a:path w="2283" h="2010" extrusionOk="0">
                  <a:moveTo>
                    <a:pt x="2077" y="0"/>
                  </a:moveTo>
                  <a:lnTo>
                    <a:pt x="0" y="115"/>
                  </a:lnTo>
                  <a:cubicBezTo>
                    <a:pt x="92" y="480"/>
                    <a:pt x="183" y="868"/>
                    <a:pt x="366" y="1142"/>
                  </a:cubicBezTo>
                  <a:cubicBezTo>
                    <a:pt x="480" y="1438"/>
                    <a:pt x="662" y="1712"/>
                    <a:pt x="845" y="2009"/>
                  </a:cubicBezTo>
                  <a:lnTo>
                    <a:pt x="2192" y="297"/>
                  </a:lnTo>
                  <a:cubicBezTo>
                    <a:pt x="2283" y="206"/>
                    <a:pt x="2192" y="115"/>
                    <a:pt x="2192" y="115"/>
                  </a:cubicBezTo>
                  <a:cubicBezTo>
                    <a:pt x="2192" y="115"/>
                    <a:pt x="2192" y="0"/>
                    <a:pt x="207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1" name="Google Shape;1141;p25"/>
          <p:cNvGrpSpPr/>
          <p:nvPr/>
        </p:nvGrpSpPr>
        <p:grpSpPr>
          <a:xfrm rot="-1362064">
            <a:off x="1321710" y="-642137"/>
            <a:ext cx="868108" cy="1649265"/>
            <a:chOff x="1783375" y="852575"/>
            <a:chExt cx="663675" cy="1260875"/>
          </a:xfrm>
        </p:grpSpPr>
        <p:sp>
          <p:nvSpPr>
            <p:cNvPr id="1142" name="Google Shape;1142;p25"/>
            <p:cNvSpPr/>
            <p:nvPr/>
          </p:nvSpPr>
          <p:spPr>
            <a:xfrm>
              <a:off x="1845575" y="852575"/>
              <a:ext cx="563250" cy="1260875"/>
            </a:xfrm>
            <a:custGeom>
              <a:avLst/>
              <a:gdLst/>
              <a:ahLst/>
              <a:cxnLst/>
              <a:rect l="l" t="t" r="r" b="b"/>
              <a:pathLst>
                <a:path w="22530" h="50435" extrusionOk="0">
                  <a:moveTo>
                    <a:pt x="9610" y="15978"/>
                  </a:moveTo>
                  <a:lnTo>
                    <a:pt x="9793" y="16069"/>
                  </a:lnTo>
                  <a:cubicBezTo>
                    <a:pt x="9884" y="16069"/>
                    <a:pt x="9884" y="16069"/>
                    <a:pt x="9976" y="16161"/>
                  </a:cubicBezTo>
                  <a:cubicBezTo>
                    <a:pt x="10843" y="16731"/>
                    <a:pt x="11893" y="17393"/>
                    <a:pt x="12829" y="18169"/>
                  </a:cubicBezTo>
                  <a:cubicBezTo>
                    <a:pt x="13605" y="18626"/>
                    <a:pt x="14175" y="19105"/>
                    <a:pt x="14746" y="19585"/>
                  </a:cubicBezTo>
                  <a:cubicBezTo>
                    <a:pt x="15317" y="20064"/>
                    <a:pt x="15682" y="20634"/>
                    <a:pt x="16161" y="21114"/>
                  </a:cubicBezTo>
                  <a:cubicBezTo>
                    <a:pt x="16823" y="22050"/>
                    <a:pt x="17302" y="23100"/>
                    <a:pt x="17394" y="24241"/>
                  </a:cubicBezTo>
                  <a:cubicBezTo>
                    <a:pt x="17485" y="24720"/>
                    <a:pt x="17485" y="25200"/>
                    <a:pt x="17485" y="25770"/>
                  </a:cubicBezTo>
                  <a:cubicBezTo>
                    <a:pt x="17485" y="27185"/>
                    <a:pt x="17120" y="28441"/>
                    <a:pt x="16549" y="29582"/>
                  </a:cubicBezTo>
                  <a:cubicBezTo>
                    <a:pt x="15979" y="30723"/>
                    <a:pt x="15408" y="31659"/>
                    <a:pt x="14837" y="32526"/>
                  </a:cubicBezTo>
                  <a:cubicBezTo>
                    <a:pt x="14632" y="32800"/>
                    <a:pt x="14358" y="33097"/>
                    <a:pt x="14175" y="33462"/>
                  </a:cubicBezTo>
                  <a:cubicBezTo>
                    <a:pt x="14061" y="33668"/>
                    <a:pt x="13879" y="33850"/>
                    <a:pt x="13787" y="34147"/>
                  </a:cubicBezTo>
                  <a:cubicBezTo>
                    <a:pt x="13696" y="34238"/>
                    <a:pt x="13605" y="34330"/>
                    <a:pt x="13491" y="34421"/>
                  </a:cubicBezTo>
                  <a:lnTo>
                    <a:pt x="13308" y="34718"/>
                  </a:lnTo>
                  <a:lnTo>
                    <a:pt x="13217" y="34604"/>
                  </a:lnTo>
                  <a:lnTo>
                    <a:pt x="12920" y="34604"/>
                  </a:lnTo>
                  <a:cubicBezTo>
                    <a:pt x="12737" y="34512"/>
                    <a:pt x="12646" y="34421"/>
                    <a:pt x="12464" y="34330"/>
                  </a:cubicBezTo>
                  <a:lnTo>
                    <a:pt x="12075" y="34033"/>
                  </a:lnTo>
                  <a:cubicBezTo>
                    <a:pt x="11596" y="33759"/>
                    <a:pt x="11117" y="33371"/>
                    <a:pt x="10637" y="33097"/>
                  </a:cubicBezTo>
                  <a:cubicBezTo>
                    <a:pt x="9793" y="32526"/>
                    <a:pt x="9040" y="31956"/>
                    <a:pt x="8172" y="31180"/>
                  </a:cubicBezTo>
                  <a:cubicBezTo>
                    <a:pt x="7122" y="30335"/>
                    <a:pt x="6369" y="29285"/>
                    <a:pt x="5707" y="27870"/>
                  </a:cubicBezTo>
                  <a:cubicBezTo>
                    <a:pt x="5502" y="27299"/>
                    <a:pt x="5319" y="26729"/>
                    <a:pt x="5228" y="26044"/>
                  </a:cubicBezTo>
                  <a:cubicBezTo>
                    <a:pt x="5045" y="25200"/>
                    <a:pt x="5137" y="24332"/>
                    <a:pt x="5319" y="23396"/>
                  </a:cubicBezTo>
                  <a:cubicBezTo>
                    <a:pt x="5410" y="22826"/>
                    <a:pt x="5707" y="22164"/>
                    <a:pt x="5981" y="21479"/>
                  </a:cubicBezTo>
                  <a:cubicBezTo>
                    <a:pt x="6278" y="20817"/>
                    <a:pt x="6643" y="20155"/>
                    <a:pt x="7122" y="19402"/>
                  </a:cubicBezTo>
                  <a:cubicBezTo>
                    <a:pt x="7693" y="18352"/>
                    <a:pt x="8355" y="17393"/>
                    <a:pt x="9131" y="16343"/>
                  </a:cubicBezTo>
                  <a:cubicBezTo>
                    <a:pt x="9131" y="16252"/>
                    <a:pt x="9222" y="16069"/>
                    <a:pt x="9496" y="15978"/>
                  </a:cubicBezTo>
                  <a:close/>
                  <a:moveTo>
                    <a:pt x="12920" y="0"/>
                  </a:moveTo>
                  <a:cubicBezTo>
                    <a:pt x="12829" y="92"/>
                    <a:pt x="12737" y="92"/>
                    <a:pt x="12737" y="183"/>
                  </a:cubicBezTo>
                  <a:cubicBezTo>
                    <a:pt x="12646" y="274"/>
                    <a:pt x="12646" y="366"/>
                    <a:pt x="12737" y="480"/>
                  </a:cubicBezTo>
                  <a:lnTo>
                    <a:pt x="12737" y="571"/>
                  </a:lnTo>
                  <a:cubicBezTo>
                    <a:pt x="12829" y="1142"/>
                    <a:pt x="12920" y="1621"/>
                    <a:pt x="12920" y="2078"/>
                  </a:cubicBezTo>
                  <a:lnTo>
                    <a:pt x="13034" y="2466"/>
                  </a:lnTo>
                  <a:cubicBezTo>
                    <a:pt x="13125" y="3333"/>
                    <a:pt x="13217" y="4360"/>
                    <a:pt x="13217" y="5410"/>
                  </a:cubicBezTo>
                  <a:cubicBezTo>
                    <a:pt x="13217" y="6551"/>
                    <a:pt x="13034" y="7693"/>
                    <a:pt x="12737" y="8743"/>
                  </a:cubicBezTo>
                  <a:lnTo>
                    <a:pt x="11893" y="10751"/>
                  </a:lnTo>
                  <a:cubicBezTo>
                    <a:pt x="11208" y="12075"/>
                    <a:pt x="10364" y="13308"/>
                    <a:pt x="9610" y="14449"/>
                  </a:cubicBezTo>
                  <a:cubicBezTo>
                    <a:pt x="9610" y="14449"/>
                    <a:pt x="9496" y="14540"/>
                    <a:pt x="9496" y="14631"/>
                  </a:cubicBezTo>
                  <a:lnTo>
                    <a:pt x="9405" y="14746"/>
                  </a:lnTo>
                  <a:lnTo>
                    <a:pt x="9314" y="14746"/>
                  </a:lnTo>
                  <a:cubicBezTo>
                    <a:pt x="9040" y="14746"/>
                    <a:pt x="8834" y="14631"/>
                    <a:pt x="8743" y="14540"/>
                  </a:cubicBezTo>
                  <a:cubicBezTo>
                    <a:pt x="8081" y="14175"/>
                    <a:pt x="7122" y="13490"/>
                    <a:pt x="6278" y="12828"/>
                  </a:cubicBezTo>
                  <a:cubicBezTo>
                    <a:pt x="5616" y="12349"/>
                    <a:pt x="4931" y="11778"/>
                    <a:pt x="4475" y="11208"/>
                  </a:cubicBezTo>
                  <a:cubicBezTo>
                    <a:pt x="3516" y="10363"/>
                    <a:pt x="2854" y="9496"/>
                    <a:pt x="2375" y="8469"/>
                  </a:cubicBezTo>
                  <a:cubicBezTo>
                    <a:pt x="1987" y="7693"/>
                    <a:pt x="1713" y="6848"/>
                    <a:pt x="1325" y="5798"/>
                  </a:cubicBezTo>
                  <a:cubicBezTo>
                    <a:pt x="1051" y="4931"/>
                    <a:pt x="845" y="4086"/>
                    <a:pt x="663" y="3128"/>
                  </a:cubicBezTo>
                  <a:cubicBezTo>
                    <a:pt x="663" y="3036"/>
                    <a:pt x="572" y="2945"/>
                    <a:pt x="572" y="2854"/>
                  </a:cubicBezTo>
                  <a:cubicBezTo>
                    <a:pt x="480" y="2648"/>
                    <a:pt x="366" y="2557"/>
                    <a:pt x="183" y="2557"/>
                  </a:cubicBezTo>
                  <a:cubicBezTo>
                    <a:pt x="92" y="2557"/>
                    <a:pt x="1" y="2648"/>
                    <a:pt x="1" y="2762"/>
                  </a:cubicBezTo>
                  <a:cubicBezTo>
                    <a:pt x="1" y="2945"/>
                    <a:pt x="1" y="3128"/>
                    <a:pt x="92" y="3333"/>
                  </a:cubicBezTo>
                  <a:lnTo>
                    <a:pt x="92" y="3424"/>
                  </a:lnTo>
                  <a:cubicBezTo>
                    <a:pt x="275" y="4566"/>
                    <a:pt x="663" y="5798"/>
                    <a:pt x="1051" y="6939"/>
                  </a:cubicBezTo>
                  <a:cubicBezTo>
                    <a:pt x="1325" y="7601"/>
                    <a:pt x="1507" y="8172"/>
                    <a:pt x="1804" y="8651"/>
                  </a:cubicBezTo>
                  <a:cubicBezTo>
                    <a:pt x="2375" y="9792"/>
                    <a:pt x="3128" y="10842"/>
                    <a:pt x="4087" y="11778"/>
                  </a:cubicBezTo>
                  <a:cubicBezTo>
                    <a:pt x="4840" y="12554"/>
                    <a:pt x="5616" y="13216"/>
                    <a:pt x="6460" y="13787"/>
                  </a:cubicBezTo>
                  <a:cubicBezTo>
                    <a:pt x="6848" y="14061"/>
                    <a:pt x="7214" y="14358"/>
                    <a:pt x="7602" y="14631"/>
                  </a:cubicBezTo>
                  <a:cubicBezTo>
                    <a:pt x="7898" y="14746"/>
                    <a:pt x="8081" y="14928"/>
                    <a:pt x="8264" y="15019"/>
                  </a:cubicBezTo>
                  <a:lnTo>
                    <a:pt x="8355" y="15111"/>
                  </a:lnTo>
                  <a:cubicBezTo>
                    <a:pt x="8469" y="15202"/>
                    <a:pt x="8652" y="15202"/>
                    <a:pt x="8743" y="15499"/>
                  </a:cubicBezTo>
                  <a:lnTo>
                    <a:pt x="8743" y="15590"/>
                  </a:lnTo>
                  <a:cubicBezTo>
                    <a:pt x="8743" y="15773"/>
                    <a:pt x="8560" y="15978"/>
                    <a:pt x="8469" y="16069"/>
                  </a:cubicBezTo>
                  <a:lnTo>
                    <a:pt x="8469" y="16161"/>
                  </a:lnTo>
                  <a:cubicBezTo>
                    <a:pt x="8172" y="16549"/>
                    <a:pt x="7990" y="16823"/>
                    <a:pt x="7784" y="17211"/>
                  </a:cubicBezTo>
                  <a:cubicBezTo>
                    <a:pt x="7419" y="17781"/>
                    <a:pt x="7122" y="18261"/>
                    <a:pt x="6757" y="18831"/>
                  </a:cubicBezTo>
                  <a:cubicBezTo>
                    <a:pt x="6278" y="19493"/>
                    <a:pt x="5890" y="20246"/>
                    <a:pt x="5502" y="21023"/>
                  </a:cubicBezTo>
                  <a:cubicBezTo>
                    <a:pt x="5137" y="21776"/>
                    <a:pt x="4931" y="22529"/>
                    <a:pt x="4749" y="23305"/>
                  </a:cubicBezTo>
                  <a:cubicBezTo>
                    <a:pt x="4475" y="24241"/>
                    <a:pt x="4475" y="25200"/>
                    <a:pt x="4657" y="26158"/>
                  </a:cubicBezTo>
                  <a:cubicBezTo>
                    <a:pt x="4749" y="27003"/>
                    <a:pt x="5045" y="27756"/>
                    <a:pt x="5410" y="28532"/>
                  </a:cubicBezTo>
                  <a:cubicBezTo>
                    <a:pt x="5981" y="29856"/>
                    <a:pt x="6757" y="30815"/>
                    <a:pt x="7602" y="31568"/>
                  </a:cubicBezTo>
                  <a:cubicBezTo>
                    <a:pt x="7898" y="31865"/>
                    <a:pt x="8172" y="32047"/>
                    <a:pt x="8469" y="32230"/>
                  </a:cubicBezTo>
                  <a:lnTo>
                    <a:pt x="8560" y="32321"/>
                  </a:lnTo>
                  <a:cubicBezTo>
                    <a:pt x="9222" y="32800"/>
                    <a:pt x="9884" y="33371"/>
                    <a:pt x="10546" y="33850"/>
                  </a:cubicBezTo>
                  <a:cubicBezTo>
                    <a:pt x="10934" y="34147"/>
                    <a:pt x="11322" y="34330"/>
                    <a:pt x="11687" y="34604"/>
                  </a:cubicBezTo>
                  <a:cubicBezTo>
                    <a:pt x="11893" y="34718"/>
                    <a:pt x="12075" y="34900"/>
                    <a:pt x="12258" y="34992"/>
                  </a:cubicBezTo>
                  <a:cubicBezTo>
                    <a:pt x="12349" y="35083"/>
                    <a:pt x="12464" y="35083"/>
                    <a:pt x="12464" y="35083"/>
                  </a:cubicBezTo>
                  <a:lnTo>
                    <a:pt x="12646" y="35288"/>
                  </a:lnTo>
                  <a:cubicBezTo>
                    <a:pt x="12737" y="35562"/>
                    <a:pt x="12646" y="35745"/>
                    <a:pt x="12555" y="35950"/>
                  </a:cubicBezTo>
                  <a:cubicBezTo>
                    <a:pt x="12075" y="36612"/>
                    <a:pt x="11505" y="37365"/>
                    <a:pt x="10934" y="38415"/>
                  </a:cubicBezTo>
                  <a:cubicBezTo>
                    <a:pt x="10637" y="39077"/>
                    <a:pt x="10272" y="39739"/>
                    <a:pt x="9976" y="40310"/>
                  </a:cubicBezTo>
                  <a:cubicBezTo>
                    <a:pt x="9496" y="41360"/>
                    <a:pt x="9222" y="42410"/>
                    <a:pt x="9131" y="43460"/>
                  </a:cubicBezTo>
                  <a:cubicBezTo>
                    <a:pt x="9040" y="44122"/>
                    <a:pt x="9040" y="44784"/>
                    <a:pt x="9040" y="45651"/>
                  </a:cubicBezTo>
                  <a:cubicBezTo>
                    <a:pt x="9040" y="46404"/>
                    <a:pt x="9131" y="47066"/>
                    <a:pt x="9222" y="47933"/>
                  </a:cubicBezTo>
                  <a:cubicBezTo>
                    <a:pt x="9222" y="48504"/>
                    <a:pt x="9314" y="49166"/>
                    <a:pt x="9496" y="49828"/>
                  </a:cubicBezTo>
                  <a:cubicBezTo>
                    <a:pt x="9496" y="49919"/>
                    <a:pt x="9496" y="50125"/>
                    <a:pt x="9610" y="50216"/>
                  </a:cubicBezTo>
                  <a:cubicBezTo>
                    <a:pt x="9677" y="50350"/>
                    <a:pt x="9744" y="50434"/>
                    <a:pt x="9811" y="50434"/>
                  </a:cubicBezTo>
                  <a:cubicBezTo>
                    <a:pt x="9835" y="50434"/>
                    <a:pt x="9860" y="50423"/>
                    <a:pt x="9884" y="50399"/>
                  </a:cubicBezTo>
                  <a:cubicBezTo>
                    <a:pt x="10067" y="50399"/>
                    <a:pt x="10181" y="50307"/>
                    <a:pt x="10181" y="50125"/>
                  </a:cubicBezTo>
                  <a:lnTo>
                    <a:pt x="10181" y="50011"/>
                  </a:lnTo>
                  <a:cubicBezTo>
                    <a:pt x="10181" y="49919"/>
                    <a:pt x="10067" y="49828"/>
                    <a:pt x="10067" y="49737"/>
                  </a:cubicBezTo>
                  <a:cubicBezTo>
                    <a:pt x="9793" y="48504"/>
                    <a:pt x="9702" y="47066"/>
                    <a:pt x="9610" y="45560"/>
                  </a:cubicBezTo>
                  <a:cubicBezTo>
                    <a:pt x="9610" y="43848"/>
                    <a:pt x="9884" y="42227"/>
                    <a:pt x="10546" y="40698"/>
                  </a:cubicBezTo>
                  <a:cubicBezTo>
                    <a:pt x="11322" y="38895"/>
                    <a:pt x="12349" y="37274"/>
                    <a:pt x="13125" y="36133"/>
                  </a:cubicBezTo>
                  <a:cubicBezTo>
                    <a:pt x="13217" y="35950"/>
                    <a:pt x="13399" y="35859"/>
                    <a:pt x="13605" y="35859"/>
                  </a:cubicBezTo>
                  <a:lnTo>
                    <a:pt x="13696" y="35859"/>
                  </a:lnTo>
                  <a:lnTo>
                    <a:pt x="13787" y="35950"/>
                  </a:lnTo>
                  <a:cubicBezTo>
                    <a:pt x="13879" y="36042"/>
                    <a:pt x="13970" y="36042"/>
                    <a:pt x="14061" y="36133"/>
                  </a:cubicBezTo>
                  <a:lnTo>
                    <a:pt x="14541" y="36430"/>
                  </a:lnTo>
                  <a:cubicBezTo>
                    <a:pt x="15020" y="36795"/>
                    <a:pt x="15499" y="37092"/>
                    <a:pt x="15979" y="37457"/>
                  </a:cubicBezTo>
                  <a:cubicBezTo>
                    <a:pt x="16641" y="37936"/>
                    <a:pt x="17302" y="38507"/>
                    <a:pt x="17964" y="39077"/>
                  </a:cubicBezTo>
                  <a:cubicBezTo>
                    <a:pt x="19014" y="40127"/>
                    <a:pt x="19768" y="41177"/>
                    <a:pt x="20338" y="42318"/>
                  </a:cubicBezTo>
                  <a:cubicBezTo>
                    <a:pt x="20726" y="43368"/>
                    <a:pt x="21206" y="44418"/>
                    <a:pt x="21480" y="45560"/>
                  </a:cubicBezTo>
                  <a:cubicBezTo>
                    <a:pt x="21594" y="46016"/>
                    <a:pt x="21685" y="46404"/>
                    <a:pt x="21776" y="46884"/>
                  </a:cubicBezTo>
                  <a:cubicBezTo>
                    <a:pt x="21868" y="47066"/>
                    <a:pt x="21868" y="47272"/>
                    <a:pt x="21959" y="47454"/>
                  </a:cubicBezTo>
                  <a:cubicBezTo>
                    <a:pt x="21959" y="47637"/>
                    <a:pt x="21959" y="47728"/>
                    <a:pt x="22050" y="47842"/>
                  </a:cubicBezTo>
                  <a:cubicBezTo>
                    <a:pt x="22050" y="47933"/>
                    <a:pt x="22256" y="47933"/>
                    <a:pt x="22347" y="47933"/>
                  </a:cubicBezTo>
                  <a:cubicBezTo>
                    <a:pt x="22438" y="47933"/>
                    <a:pt x="22529" y="47842"/>
                    <a:pt x="22529" y="47728"/>
                  </a:cubicBezTo>
                  <a:lnTo>
                    <a:pt x="22529" y="47363"/>
                  </a:lnTo>
                  <a:cubicBezTo>
                    <a:pt x="22529" y="47272"/>
                    <a:pt x="22438" y="47066"/>
                    <a:pt x="22438" y="46884"/>
                  </a:cubicBezTo>
                  <a:cubicBezTo>
                    <a:pt x="22347" y="46701"/>
                    <a:pt x="22347" y="46404"/>
                    <a:pt x="22256" y="46130"/>
                  </a:cubicBezTo>
                  <a:cubicBezTo>
                    <a:pt x="22050" y="45560"/>
                    <a:pt x="21959" y="44989"/>
                    <a:pt x="21776" y="44418"/>
                  </a:cubicBezTo>
                  <a:cubicBezTo>
                    <a:pt x="21480" y="43551"/>
                    <a:pt x="21206" y="42798"/>
                    <a:pt x="20818" y="42136"/>
                  </a:cubicBezTo>
                  <a:cubicBezTo>
                    <a:pt x="20247" y="40789"/>
                    <a:pt x="19402" y="39648"/>
                    <a:pt x="18261" y="38598"/>
                  </a:cubicBezTo>
                  <a:cubicBezTo>
                    <a:pt x="17599" y="37936"/>
                    <a:pt x="16914" y="37365"/>
                    <a:pt x="16161" y="36795"/>
                  </a:cubicBezTo>
                  <a:cubicBezTo>
                    <a:pt x="15591" y="36430"/>
                    <a:pt x="15020" y="35950"/>
                    <a:pt x="14358" y="35562"/>
                  </a:cubicBezTo>
                  <a:cubicBezTo>
                    <a:pt x="14267" y="35471"/>
                    <a:pt x="14061" y="35380"/>
                    <a:pt x="13970" y="35174"/>
                  </a:cubicBezTo>
                  <a:lnTo>
                    <a:pt x="13970" y="35083"/>
                  </a:lnTo>
                  <a:lnTo>
                    <a:pt x="13970" y="34992"/>
                  </a:lnTo>
                  <a:cubicBezTo>
                    <a:pt x="14061" y="34809"/>
                    <a:pt x="14175" y="34718"/>
                    <a:pt x="14267" y="34512"/>
                  </a:cubicBezTo>
                  <a:lnTo>
                    <a:pt x="14358" y="34421"/>
                  </a:lnTo>
                  <a:lnTo>
                    <a:pt x="14541" y="34033"/>
                  </a:lnTo>
                  <a:cubicBezTo>
                    <a:pt x="15111" y="33280"/>
                    <a:pt x="15682" y="32435"/>
                    <a:pt x="16161" y="31568"/>
                  </a:cubicBezTo>
                  <a:cubicBezTo>
                    <a:pt x="16253" y="31294"/>
                    <a:pt x="16458" y="31088"/>
                    <a:pt x="16549" y="30815"/>
                  </a:cubicBezTo>
                  <a:lnTo>
                    <a:pt x="16823" y="30427"/>
                  </a:lnTo>
                  <a:cubicBezTo>
                    <a:pt x="17394" y="29468"/>
                    <a:pt x="17782" y="28532"/>
                    <a:pt x="17964" y="27482"/>
                  </a:cubicBezTo>
                  <a:cubicBezTo>
                    <a:pt x="18170" y="26432"/>
                    <a:pt x="18170" y="25382"/>
                    <a:pt x="18056" y="24446"/>
                  </a:cubicBezTo>
                  <a:cubicBezTo>
                    <a:pt x="17964" y="23100"/>
                    <a:pt x="17394" y="21867"/>
                    <a:pt x="16641" y="20817"/>
                  </a:cubicBezTo>
                  <a:cubicBezTo>
                    <a:pt x="16253" y="20246"/>
                    <a:pt x="15682" y="19676"/>
                    <a:pt x="15203" y="19196"/>
                  </a:cubicBezTo>
                  <a:cubicBezTo>
                    <a:pt x="14541" y="18626"/>
                    <a:pt x="13970" y="18169"/>
                    <a:pt x="13399" y="17781"/>
                  </a:cubicBezTo>
                  <a:cubicBezTo>
                    <a:pt x="12737" y="17302"/>
                    <a:pt x="12075" y="16823"/>
                    <a:pt x="11505" y="16343"/>
                  </a:cubicBezTo>
                  <a:lnTo>
                    <a:pt x="10843" y="15978"/>
                  </a:lnTo>
                  <a:cubicBezTo>
                    <a:pt x="10752" y="15887"/>
                    <a:pt x="10637" y="15887"/>
                    <a:pt x="10637" y="15773"/>
                  </a:cubicBezTo>
                  <a:cubicBezTo>
                    <a:pt x="10455" y="15681"/>
                    <a:pt x="10364" y="15681"/>
                    <a:pt x="10272" y="15590"/>
                  </a:cubicBezTo>
                  <a:cubicBezTo>
                    <a:pt x="10181" y="15499"/>
                    <a:pt x="10181" y="15408"/>
                    <a:pt x="10067" y="15408"/>
                  </a:cubicBezTo>
                  <a:lnTo>
                    <a:pt x="10067" y="15316"/>
                  </a:lnTo>
                  <a:lnTo>
                    <a:pt x="9884" y="15202"/>
                  </a:lnTo>
                  <a:lnTo>
                    <a:pt x="10364" y="14540"/>
                  </a:lnTo>
                  <a:cubicBezTo>
                    <a:pt x="10455" y="14358"/>
                    <a:pt x="10546" y="14175"/>
                    <a:pt x="10752" y="13970"/>
                  </a:cubicBezTo>
                  <a:cubicBezTo>
                    <a:pt x="10934" y="13490"/>
                    <a:pt x="11208" y="13125"/>
                    <a:pt x="11505" y="12737"/>
                  </a:cubicBezTo>
                  <a:cubicBezTo>
                    <a:pt x="11984" y="11892"/>
                    <a:pt x="12464" y="11025"/>
                    <a:pt x="12829" y="10066"/>
                  </a:cubicBezTo>
                  <a:cubicBezTo>
                    <a:pt x="13399" y="8834"/>
                    <a:pt x="13696" y="7601"/>
                    <a:pt x="13787" y="6369"/>
                  </a:cubicBezTo>
                  <a:cubicBezTo>
                    <a:pt x="13879" y="5501"/>
                    <a:pt x="13787" y="4657"/>
                    <a:pt x="13787" y="3789"/>
                  </a:cubicBezTo>
                  <a:cubicBezTo>
                    <a:pt x="13696" y="3219"/>
                    <a:pt x="13696" y="2648"/>
                    <a:pt x="13605" y="1986"/>
                  </a:cubicBezTo>
                  <a:lnTo>
                    <a:pt x="13491" y="1621"/>
                  </a:lnTo>
                  <a:cubicBezTo>
                    <a:pt x="13491" y="1233"/>
                    <a:pt x="13399" y="845"/>
                    <a:pt x="13308" y="366"/>
                  </a:cubicBezTo>
                  <a:cubicBezTo>
                    <a:pt x="13217" y="92"/>
                    <a:pt x="13125" y="0"/>
                    <a:pt x="1292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25"/>
            <p:cNvSpPr/>
            <p:nvPr/>
          </p:nvSpPr>
          <p:spPr>
            <a:xfrm>
              <a:off x="1783375" y="895375"/>
              <a:ext cx="459400" cy="110275"/>
            </a:xfrm>
            <a:custGeom>
              <a:avLst/>
              <a:gdLst/>
              <a:ahLst/>
              <a:cxnLst/>
              <a:rect l="l" t="t" r="r" b="b"/>
              <a:pathLst>
                <a:path w="18376" h="4411" extrusionOk="0">
                  <a:moveTo>
                    <a:pt x="17805" y="0"/>
                  </a:moveTo>
                  <a:cubicBezTo>
                    <a:pt x="17599" y="0"/>
                    <a:pt x="17417" y="92"/>
                    <a:pt x="17325" y="92"/>
                  </a:cubicBezTo>
                  <a:cubicBezTo>
                    <a:pt x="15408" y="480"/>
                    <a:pt x="13514" y="754"/>
                    <a:pt x="11619" y="1142"/>
                  </a:cubicBezTo>
                  <a:cubicBezTo>
                    <a:pt x="9702" y="1507"/>
                    <a:pt x="7716" y="1895"/>
                    <a:pt x="5821" y="2283"/>
                  </a:cubicBezTo>
                  <a:cubicBezTo>
                    <a:pt x="4109" y="2557"/>
                    <a:pt x="2489" y="2945"/>
                    <a:pt x="777" y="3219"/>
                  </a:cubicBezTo>
                  <a:cubicBezTo>
                    <a:pt x="686" y="3219"/>
                    <a:pt x="572" y="3333"/>
                    <a:pt x="480" y="3333"/>
                  </a:cubicBezTo>
                  <a:cubicBezTo>
                    <a:pt x="206" y="3424"/>
                    <a:pt x="1" y="3698"/>
                    <a:pt x="115" y="3903"/>
                  </a:cubicBezTo>
                  <a:cubicBezTo>
                    <a:pt x="115" y="4177"/>
                    <a:pt x="298" y="4360"/>
                    <a:pt x="572" y="4360"/>
                  </a:cubicBezTo>
                  <a:cubicBezTo>
                    <a:pt x="640" y="4398"/>
                    <a:pt x="706" y="4411"/>
                    <a:pt x="767" y="4411"/>
                  </a:cubicBezTo>
                  <a:cubicBezTo>
                    <a:pt x="889" y="4411"/>
                    <a:pt x="990" y="4360"/>
                    <a:pt x="1051" y="4360"/>
                  </a:cubicBezTo>
                  <a:cubicBezTo>
                    <a:pt x="3813" y="3903"/>
                    <a:pt x="6575" y="3333"/>
                    <a:pt x="9336" y="2762"/>
                  </a:cubicBezTo>
                  <a:lnTo>
                    <a:pt x="9336" y="2854"/>
                  </a:lnTo>
                  <a:cubicBezTo>
                    <a:pt x="9702" y="2762"/>
                    <a:pt x="10090" y="2648"/>
                    <a:pt x="10478" y="2557"/>
                  </a:cubicBezTo>
                  <a:cubicBezTo>
                    <a:pt x="12852" y="2077"/>
                    <a:pt x="15134" y="1712"/>
                    <a:pt x="17508" y="1233"/>
                  </a:cubicBezTo>
                  <a:cubicBezTo>
                    <a:pt x="17599" y="1233"/>
                    <a:pt x="17805" y="1233"/>
                    <a:pt x="17896" y="1142"/>
                  </a:cubicBezTo>
                  <a:cubicBezTo>
                    <a:pt x="18170" y="1050"/>
                    <a:pt x="18375" y="754"/>
                    <a:pt x="18261" y="571"/>
                  </a:cubicBezTo>
                  <a:cubicBezTo>
                    <a:pt x="18261" y="274"/>
                    <a:pt x="18079" y="92"/>
                    <a:pt x="1780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25"/>
            <p:cNvSpPr/>
            <p:nvPr/>
          </p:nvSpPr>
          <p:spPr>
            <a:xfrm>
              <a:off x="1914625" y="1482550"/>
              <a:ext cx="453675" cy="109575"/>
            </a:xfrm>
            <a:custGeom>
              <a:avLst/>
              <a:gdLst/>
              <a:ahLst/>
              <a:cxnLst/>
              <a:rect l="l" t="t" r="r" b="b"/>
              <a:pathLst>
                <a:path w="18147" h="4383" extrusionOk="0">
                  <a:moveTo>
                    <a:pt x="17394" y="1"/>
                  </a:moveTo>
                  <a:cubicBezTo>
                    <a:pt x="17120" y="1"/>
                    <a:pt x="16914" y="1"/>
                    <a:pt x="16732" y="92"/>
                  </a:cubicBezTo>
                  <a:cubicBezTo>
                    <a:pt x="14152" y="571"/>
                    <a:pt x="11505" y="1050"/>
                    <a:pt x="8925" y="1621"/>
                  </a:cubicBezTo>
                  <a:lnTo>
                    <a:pt x="8925" y="1530"/>
                  </a:lnTo>
                  <a:cubicBezTo>
                    <a:pt x="7990" y="1712"/>
                    <a:pt x="7122" y="1895"/>
                    <a:pt x="6164" y="2100"/>
                  </a:cubicBezTo>
                  <a:cubicBezTo>
                    <a:pt x="4360" y="2466"/>
                    <a:pt x="2466" y="2854"/>
                    <a:pt x="663" y="3128"/>
                  </a:cubicBezTo>
                  <a:cubicBezTo>
                    <a:pt x="571" y="3242"/>
                    <a:pt x="457" y="3242"/>
                    <a:pt x="366" y="3242"/>
                  </a:cubicBezTo>
                  <a:cubicBezTo>
                    <a:pt x="183" y="3333"/>
                    <a:pt x="1" y="3607"/>
                    <a:pt x="1" y="3812"/>
                  </a:cubicBezTo>
                  <a:cubicBezTo>
                    <a:pt x="1" y="4086"/>
                    <a:pt x="183" y="4269"/>
                    <a:pt x="457" y="4383"/>
                  </a:cubicBezTo>
                  <a:cubicBezTo>
                    <a:pt x="663" y="4383"/>
                    <a:pt x="845" y="4383"/>
                    <a:pt x="937" y="4269"/>
                  </a:cubicBezTo>
                  <a:cubicBezTo>
                    <a:pt x="3128" y="3904"/>
                    <a:pt x="5319" y="3516"/>
                    <a:pt x="7510" y="3036"/>
                  </a:cubicBezTo>
                  <a:cubicBezTo>
                    <a:pt x="10546" y="2466"/>
                    <a:pt x="13696" y="1895"/>
                    <a:pt x="16732" y="1233"/>
                  </a:cubicBezTo>
                  <a:cubicBezTo>
                    <a:pt x="17006" y="1233"/>
                    <a:pt x="17211" y="1142"/>
                    <a:pt x="17485" y="1142"/>
                  </a:cubicBezTo>
                  <a:cubicBezTo>
                    <a:pt x="17576" y="1142"/>
                    <a:pt x="17782" y="1050"/>
                    <a:pt x="17873" y="959"/>
                  </a:cubicBezTo>
                  <a:cubicBezTo>
                    <a:pt x="18056" y="845"/>
                    <a:pt x="18147" y="662"/>
                    <a:pt x="18147" y="480"/>
                  </a:cubicBezTo>
                  <a:cubicBezTo>
                    <a:pt x="18147" y="183"/>
                    <a:pt x="17964" y="1"/>
                    <a:pt x="17690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25"/>
            <p:cNvSpPr/>
            <p:nvPr/>
          </p:nvSpPr>
          <p:spPr>
            <a:xfrm>
              <a:off x="1997375" y="1972150"/>
              <a:ext cx="449675" cy="109600"/>
            </a:xfrm>
            <a:custGeom>
              <a:avLst/>
              <a:gdLst/>
              <a:ahLst/>
              <a:cxnLst/>
              <a:rect l="l" t="t" r="r" b="b"/>
              <a:pathLst>
                <a:path w="17987" h="4384" extrusionOk="0">
                  <a:moveTo>
                    <a:pt x="16937" y="1"/>
                  </a:moveTo>
                  <a:lnTo>
                    <a:pt x="12668" y="868"/>
                  </a:lnTo>
                  <a:lnTo>
                    <a:pt x="3812" y="2580"/>
                  </a:lnTo>
                  <a:cubicBezTo>
                    <a:pt x="2854" y="2762"/>
                    <a:pt x="1826" y="2945"/>
                    <a:pt x="776" y="3242"/>
                  </a:cubicBezTo>
                  <a:cubicBezTo>
                    <a:pt x="685" y="3242"/>
                    <a:pt x="480" y="3242"/>
                    <a:pt x="388" y="3333"/>
                  </a:cubicBezTo>
                  <a:cubicBezTo>
                    <a:pt x="115" y="3516"/>
                    <a:pt x="0" y="3812"/>
                    <a:pt x="115" y="4086"/>
                  </a:cubicBezTo>
                  <a:cubicBezTo>
                    <a:pt x="206" y="4292"/>
                    <a:pt x="388" y="4383"/>
                    <a:pt x="685" y="4383"/>
                  </a:cubicBezTo>
                  <a:lnTo>
                    <a:pt x="1142" y="4383"/>
                  </a:lnTo>
                  <a:cubicBezTo>
                    <a:pt x="3812" y="3812"/>
                    <a:pt x="6483" y="3333"/>
                    <a:pt x="9131" y="2762"/>
                  </a:cubicBezTo>
                  <a:cubicBezTo>
                    <a:pt x="9815" y="2671"/>
                    <a:pt x="10477" y="2489"/>
                    <a:pt x="11139" y="2374"/>
                  </a:cubicBezTo>
                  <a:cubicBezTo>
                    <a:pt x="13125" y="2009"/>
                    <a:pt x="15134" y="1621"/>
                    <a:pt x="17119" y="1233"/>
                  </a:cubicBezTo>
                  <a:cubicBezTo>
                    <a:pt x="17325" y="1142"/>
                    <a:pt x="17416" y="1142"/>
                    <a:pt x="17599" y="1051"/>
                  </a:cubicBezTo>
                  <a:cubicBezTo>
                    <a:pt x="17804" y="959"/>
                    <a:pt x="17987" y="777"/>
                    <a:pt x="17987" y="480"/>
                  </a:cubicBezTo>
                  <a:cubicBezTo>
                    <a:pt x="17895" y="206"/>
                    <a:pt x="17690" y="1"/>
                    <a:pt x="17416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5"/>
            <p:cNvSpPr/>
            <p:nvPr/>
          </p:nvSpPr>
          <p:spPr>
            <a:xfrm>
              <a:off x="1902650" y="1382700"/>
              <a:ext cx="430275" cy="104450"/>
            </a:xfrm>
            <a:custGeom>
              <a:avLst/>
              <a:gdLst/>
              <a:ahLst/>
              <a:cxnLst/>
              <a:rect l="l" t="t" r="r" b="b"/>
              <a:pathLst>
                <a:path w="17211" h="4178" extrusionOk="0">
                  <a:moveTo>
                    <a:pt x="16343" y="0"/>
                  </a:moveTo>
                  <a:cubicBezTo>
                    <a:pt x="16161" y="0"/>
                    <a:pt x="16069" y="91"/>
                    <a:pt x="15887" y="91"/>
                  </a:cubicBezTo>
                  <a:cubicBezTo>
                    <a:pt x="13399" y="571"/>
                    <a:pt x="10934" y="1050"/>
                    <a:pt x="8469" y="1529"/>
                  </a:cubicBezTo>
                  <a:cubicBezTo>
                    <a:pt x="7601" y="1712"/>
                    <a:pt x="6848" y="1803"/>
                    <a:pt x="5981" y="1986"/>
                  </a:cubicBezTo>
                  <a:cubicBezTo>
                    <a:pt x="4269" y="2374"/>
                    <a:pt x="2466" y="2671"/>
                    <a:pt x="662" y="3036"/>
                  </a:cubicBezTo>
                  <a:cubicBezTo>
                    <a:pt x="571" y="3036"/>
                    <a:pt x="480" y="3036"/>
                    <a:pt x="366" y="3127"/>
                  </a:cubicBezTo>
                  <a:cubicBezTo>
                    <a:pt x="183" y="3241"/>
                    <a:pt x="0" y="3424"/>
                    <a:pt x="0" y="3698"/>
                  </a:cubicBezTo>
                  <a:cubicBezTo>
                    <a:pt x="92" y="3995"/>
                    <a:pt x="274" y="4177"/>
                    <a:pt x="571" y="4177"/>
                  </a:cubicBezTo>
                  <a:lnTo>
                    <a:pt x="936" y="4177"/>
                  </a:lnTo>
                  <a:cubicBezTo>
                    <a:pt x="3127" y="3812"/>
                    <a:pt x="5227" y="3333"/>
                    <a:pt x="7419" y="2945"/>
                  </a:cubicBezTo>
                  <a:cubicBezTo>
                    <a:pt x="10272" y="2374"/>
                    <a:pt x="13125" y="1803"/>
                    <a:pt x="16069" y="1233"/>
                  </a:cubicBezTo>
                  <a:cubicBezTo>
                    <a:pt x="16161" y="1233"/>
                    <a:pt x="16343" y="1233"/>
                    <a:pt x="16549" y="1141"/>
                  </a:cubicBezTo>
                  <a:cubicBezTo>
                    <a:pt x="16640" y="1141"/>
                    <a:pt x="16823" y="1050"/>
                    <a:pt x="16914" y="959"/>
                  </a:cubicBezTo>
                  <a:cubicBezTo>
                    <a:pt x="17211" y="662"/>
                    <a:pt x="17119" y="183"/>
                    <a:pt x="16731" y="91"/>
                  </a:cubicBezTo>
                  <a:cubicBezTo>
                    <a:pt x="16640" y="0"/>
                    <a:pt x="16457" y="0"/>
                    <a:pt x="16343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5"/>
            <p:cNvSpPr/>
            <p:nvPr/>
          </p:nvSpPr>
          <p:spPr>
            <a:xfrm>
              <a:off x="1997375" y="1875300"/>
              <a:ext cx="421150" cy="108850"/>
            </a:xfrm>
            <a:custGeom>
              <a:avLst/>
              <a:gdLst/>
              <a:ahLst/>
              <a:cxnLst/>
              <a:rect l="l" t="t" r="r" b="b"/>
              <a:pathLst>
                <a:path w="16846" h="4354" extrusionOk="0">
                  <a:moveTo>
                    <a:pt x="16146" y="0"/>
                  </a:moveTo>
                  <a:cubicBezTo>
                    <a:pt x="16087" y="0"/>
                    <a:pt x="16035" y="29"/>
                    <a:pt x="15978" y="86"/>
                  </a:cubicBezTo>
                  <a:cubicBezTo>
                    <a:pt x="15796" y="86"/>
                    <a:pt x="15522" y="86"/>
                    <a:pt x="15316" y="177"/>
                  </a:cubicBezTo>
                  <a:cubicBezTo>
                    <a:pt x="11710" y="930"/>
                    <a:pt x="8103" y="1683"/>
                    <a:pt x="4474" y="2368"/>
                  </a:cubicBezTo>
                  <a:cubicBezTo>
                    <a:pt x="3242" y="2642"/>
                    <a:pt x="2009" y="2939"/>
                    <a:pt x="776" y="3121"/>
                  </a:cubicBezTo>
                  <a:cubicBezTo>
                    <a:pt x="685" y="3121"/>
                    <a:pt x="571" y="3213"/>
                    <a:pt x="388" y="3213"/>
                  </a:cubicBezTo>
                  <a:cubicBezTo>
                    <a:pt x="115" y="3395"/>
                    <a:pt x="0" y="3692"/>
                    <a:pt x="115" y="3875"/>
                  </a:cubicBezTo>
                  <a:cubicBezTo>
                    <a:pt x="206" y="4171"/>
                    <a:pt x="388" y="4354"/>
                    <a:pt x="685" y="4354"/>
                  </a:cubicBezTo>
                  <a:cubicBezTo>
                    <a:pt x="868" y="4354"/>
                    <a:pt x="959" y="4354"/>
                    <a:pt x="1142" y="4263"/>
                  </a:cubicBezTo>
                  <a:cubicBezTo>
                    <a:pt x="3630" y="3783"/>
                    <a:pt x="6095" y="3304"/>
                    <a:pt x="8560" y="2733"/>
                  </a:cubicBezTo>
                  <a:cubicBezTo>
                    <a:pt x="10957" y="2254"/>
                    <a:pt x="13422" y="1798"/>
                    <a:pt x="15796" y="1227"/>
                  </a:cubicBezTo>
                  <a:lnTo>
                    <a:pt x="16275" y="1227"/>
                  </a:lnTo>
                  <a:cubicBezTo>
                    <a:pt x="16366" y="1113"/>
                    <a:pt x="16457" y="1113"/>
                    <a:pt x="16549" y="1021"/>
                  </a:cubicBezTo>
                  <a:cubicBezTo>
                    <a:pt x="16754" y="930"/>
                    <a:pt x="16845" y="748"/>
                    <a:pt x="16754" y="451"/>
                  </a:cubicBezTo>
                  <a:cubicBezTo>
                    <a:pt x="16754" y="268"/>
                    <a:pt x="16549" y="86"/>
                    <a:pt x="16366" y="86"/>
                  </a:cubicBezTo>
                  <a:cubicBezTo>
                    <a:pt x="16275" y="29"/>
                    <a:pt x="16206" y="0"/>
                    <a:pt x="16146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5"/>
            <p:cNvSpPr/>
            <p:nvPr/>
          </p:nvSpPr>
          <p:spPr>
            <a:xfrm>
              <a:off x="1838175" y="987825"/>
              <a:ext cx="399450" cy="99875"/>
            </a:xfrm>
            <a:custGeom>
              <a:avLst/>
              <a:gdLst/>
              <a:ahLst/>
              <a:cxnLst/>
              <a:rect l="l" t="t" r="r" b="b"/>
              <a:pathLst>
                <a:path w="15978" h="3995" extrusionOk="0">
                  <a:moveTo>
                    <a:pt x="15316" y="0"/>
                  </a:moveTo>
                  <a:cubicBezTo>
                    <a:pt x="15133" y="0"/>
                    <a:pt x="14928" y="0"/>
                    <a:pt x="14837" y="91"/>
                  </a:cubicBezTo>
                  <a:cubicBezTo>
                    <a:pt x="12851" y="479"/>
                    <a:pt x="10933" y="867"/>
                    <a:pt x="8948" y="1233"/>
                  </a:cubicBezTo>
                  <a:cubicBezTo>
                    <a:pt x="6186" y="1803"/>
                    <a:pt x="3515" y="2283"/>
                    <a:pt x="776" y="2853"/>
                  </a:cubicBezTo>
                  <a:cubicBezTo>
                    <a:pt x="662" y="2944"/>
                    <a:pt x="479" y="2944"/>
                    <a:pt x="388" y="3059"/>
                  </a:cubicBezTo>
                  <a:cubicBezTo>
                    <a:pt x="91" y="3150"/>
                    <a:pt x="0" y="3424"/>
                    <a:pt x="91" y="3721"/>
                  </a:cubicBezTo>
                  <a:cubicBezTo>
                    <a:pt x="206" y="3903"/>
                    <a:pt x="388" y="3994"/>
                    <a:pt x="662" y="3994"/>
                  </a:cubicBezTo>
                  <a:lnTo>
                    <a:pt x="959" y="3994"/>
                  </a:lnTo>
                  <a:cubicBezTo>
                    <a:pt x="3333" y="3515"/>
                    <a:pt x="5706" y="3059"/>
                    <a:pt x="7989" y="2671"/>
                  </a:cubicBezTo>
                  <a:cubicBezTo>
                    <a:pt x="8560" y="2579"/>
                    <a:pt x="9039" y="2374"/>
                    <a:pt x="9518" y="2283"/>
                  </a:cubicBezTo>
                  <a:cubicBezTo>
                    <a:pt x="11322" y="2009"/>
                    <a:pt x="13216" y="1621"/>
                    <a:pt x="15133" y="1233"/>
                  </a:cubicBezTo>
                  <a:cubicBezTo>
                    <a:pt x="15225" y="1233"/>
                    <a:pt x="15407" y="1141"/>
                    <a:pt x="15499" y="1141"/>
                  </a:cubicBezTo>
                  <a:cubicBezTo>
                    <a:pt x="15795" y="1050"/>
                    <a:pt x="15978" y="776"/>
                    <a:pt x="15887" y="479"/>
                  </a:cubicBezTo>
                  <a:cubicBezTo>
                    <a:pt x="15795" y="205"/>
                    <a:pt x="15613" y="0"/>
                    <a:pt x="15316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25"/>
            <p:cNvSpPr/>
            <p:nvPr/>
          </p:nvSpPr>
          <p:spPr>
            <a:xfrm>
              <a:off x="1854725" y="1095100"/>
              <a:ext cx="354375" cy="87900"/>
            </a:xfrm>
            <a:custGeom>
              <a:avLst/>
              <a:gdLst/>
              <a:ahLst/>
              <a:cxnLst/>
              <a:rect l="l" t="t" r="r" b="b"/>
              <a:pathLst>
                <a:path w="14175" h="3516" extrusionOk="0">
                  <a:moveTo>
                    <a:pt x="13421" y="0"/>
                  </a:moveTo>
                  <a:cubicBezTo>
                    <a:pt x="13421" y="0"/>
                    <a:pt x="13330" y="91"/>
                    <a:pt x="13239" y="91"/>
                  </a:cubicBezTo>
                  <a:cubicBezTo>
                    <a:pt x="12668" y="183"/>
                    <a:pt x="12189" y="274"/>
                    <a:pt x="11618" y="365"/>
                  </a:cubicBezTo>
                  <a:cubicBezTo>
                    <a:pt x="10089" y="571"/>
                    <a:pt x="8560" y="845"/>
                    <a:pt x="6962" y="1141"/>
                  </a:cubicBezTo>
                  <a:cubicBezTo>
                    <a:pt x="6574" y="1233"/>
                    <a:pt x="6186" y="1324"/>
                    <a:pt x="5821" y="1415"/>
                  </a:cubicBezTo>
                  <a:cubicBezTo>
                    <a:pt x="5044" y="1507"/>
                    <a:pt x="4200" y="1712"/>
                    <a:pt x="3424" y="1803"/>
                  </a:cubicBezTo>
                  <a:cubicBezTo>
                    <a:pt x="2579" y="1986"/>
                    <a:pt x="1712" y="2077"/>
                    <a:pt x="959" y="2283"/>
                  </a:cubicBezTo>
                  <a:cubicBezTo>
                    <a:pt x="776" y="2283"/>
                    <a:pt x="571" y="2374"/>
                    <a:pt x="479" y="2374"/>
                  </a:cubicBezTo>
                  <a:cubicBezTo>
                    <a:pt x="114" y="2557"/>
                    <a:pt x="0" y="2853"/>
                    <a:pt x="114" y="3127"/>
                  </a:cubicBezTo>
                  <a:cubicBezTo>
                    <a:pt x="206" y="3333"/>
                    <a:pt x="388" y="3515"/>
                    <a:pt x="685" y="3515"/>
                  </a:cubicBezTo>
                  <a:cubicBezTo>
                    <a:pt x="867" y="3515"/>
                    <a:pt x="1050" y="3424"/>
                    <a:pt x="1255" y="3424"/>
                  </a:cubicBezTo>
                  <a:cubicBezTo>
                    <a:pt x="3059" y="3036"/>
                    <a:pt x="4953" y="2762"/>
                    <a:pt x="6756" y="2374"/>
                  </a:cubicBezTo>
                  <a:cubicBezTo>
                    <a:pt x="8674" y="2077"/>
                    <a:pt x="10568" y="1712"/>
                    <a:pt x="12554" y="1415"/>
                  </a:cubicBezTo>
                  <a:cubicBezTo>
                    <a:pt x="12851" y="1324"/>
                    <a:pt x="13125" y="1233"/>
                    <a:pt x="13513" y="1233"/>
                  </a:cubicBezTo>
                  <a:cubicBezTo>
                    <a:pt x="13604" y="1141"/>
                    <a:pt x="13809" y="1141"/>
                    <a:pt x="13901" y="1050"/>
                  </a:cubicBezTo>
                  <a:cubicBezTo>
                    <a:pt x="14083" y="936"/>
                    <a:pt x="14175" y="753"/>
                    <a:pt x="14175" y="480"/>
                  </a:cubicBezTo>
                  <a:cubicBezTo>
                    <a:pt x="14083" y="274"/>
                    <a:pt x="13992" y="91"/>
                    <a:pt x="13809" y="91"/>
                  </a:cubicBezTo>
                  <a:cubicBezTo>
                    <a:pt x="13695" y="0"/>
                    <a:pt x="13513" y="0"/>
                    <a:pt x="13421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25"/>
            <p:cNvSpPr/>
            <p:nvPr/>
          </p:nvSpPr>
          <p:spPr>
            <a:xfrm>
              <a:off x="1911775" y="1294825"/>
              <a:ext cx="349825" cy="88500"/>
            </a:xfrm>
            <a:custGeom>
              <a:avLst/>
              <a:gdLst/>
              <a:ahLst/>
              <a:cxnLst/>
              <a:rect l="l" t="t" r="r" b="b"/>
              <a:pathLst>
                <a:path w="13993" h="3540" extrusionOk="0">
                  <a:moveTo>
                    <a:pt x="13125" y="0"/>
                  </a:moveTo>
                  <a:cubicBezTo>
                    <a:pt x="13034" y="0"/>
                    <a:pt x="12943" y="0"/>
                    <a:pt x="12851" y="91"/>
                  </a:cubicBezTo>
                  <a:cubicBezTo>
                    <a:pt x="11048" y="365"/>
                    <a:pt x="9131" y="753"/>
                    <a:pt x="7236" y="1141"/>
                  </a:cubicBezTo>
                  <a:cubicBezTo>
                    <a:pt x="5524" y="1415"/>
                    <a:pt x="3812" y="1803"/>
                    <a:pt x="2101" y="2077"/>
                  </a:cubicBezTo>
                  <a:cubicBezTo>
                    <a:pt x="1713" y="2191"/>
                    <a:pt x="1256" y="2283"/>
                    <a:pt x="777" y="2374"/>
                  </a:cubicBezTo>
                  <a:cubicBezTo>
                    <a:pt x="685" y="2374"/>
                    <a:pt x="571" y="2465"/>
                    <a:pt x="389" y="2465"/>
                  </a:cubicBezTo>
                  <a:cubicBezTo>
                    <a:pt x="115" y="2648"/>
                    <a:pt x="1" y="2944"/>
                    <a:pt x="115" y="3218"/>
                  </a:cubicBezTo>
                  <a:cubicBezTo>
                    <a:pt x="189" y="3386"/>
                    <a:pt x="325" y="3539"/>
                    <a:pt x="535" y="3539"/>
                  </a:cubicBezTo>
                  <a:cubicBezTo>
                    <a:pt x="581" y="3539"/>
                    <a:pt x="631" y="3532"/>
                    <a:pt x="685" y="3515"/>
                  </a:cubicBezTo>
                  <a:lnTo>
                    <a:pt x="1142" y="3515"/>
                  </a:lnTo>
                  <a:cubicBezTo>
                    <a:pt x="3151" y="3127"/>
                    <a:pt x="5136" y="2762"/>
                    <a:pt x="7145" y="2374"/>
                  </a:cubicBezTo>
                  <a:cubicBezTo>
                    <a:pt x="9039" y="1986"/>
                    <a:pt x="10957" y="1621"/>
                    <a:pt x="12943" y="1233"/>
                  </a:cubicBezTo>
                  <a:cubicBezTo>
                    <a:pt x="13034" y="1233"/>
                    <a:pt x="13239" y="1233"/>
                    <a:pt x="13331" y="1141"/>
                  </a:cubicBezTo>
                  <a:cubicBezTo>
                    <a:pt x="13422" y="1141"/>
                    <a:pt x="13605" y="1050"/>
                    <a:pt x="13696" y="1050"/>
                  </a:cubicBezTo>
                  <a:cubicBezTo>
                    <a:pt x="13901" y="845"/>
                    <a:pt x="13993" y="662"/>
                    <a:pt x="13901" y="479"/>
                  </a:cubicBezTo>
                  <a:cubicBezTo>
                    <a:pt x="13901" y="183"/>
                    <a:pt x="13696" y="91"/>
                    <a:pt x="1342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25"/>
            <p:cNvSpPr/>
            <p:nvPr/>
          </p:nvSpPr>
          <p:spPr>
            <a:xfrm>
              <a:off x="1988250" y="1594400"/>
              <a:ext cx="325850" cy="85625"/>
            </a:xfrm>
            <a:custGeom>
              <a:avLst/>
              <a:gdLst/>
              <a:ahLst/>
              <a:cxnLst/>
              <a:rect l="l" t="t" r="r" b="b"/>
              <a:pathLst>
                <a:path w="13034" h="3425" extrusionOk="0">
                  <a:moveTo>
                    <a:pt x="12349" y="0"/>
                  </a:moveTo>
                  <a:cubicBezTo>
                    <a:pt x="12349" y="0"/>
                    <a:pt x="12257" y="92"/>
                    <a:pt x="12166" y="92"/>
                  </a:cubicBezTo>
                  <a:lnTo>
                    <a:pt x="11778" y="92"/>
                  </a:lnTo>
                  <a:cubicBezTo>
                    <a:pt x="9975" y="480"/>
                    <a:pt x="8172" y="754"/>
                    <a:pt x="6368" y="1142"/>
                  </a:cubicBezTo>
                  <a:cubicBezTo>
                    <a:pt x="5980" y="1142"/>
                    <a:pt x="5615" y="1233"/>
                    <a:pt x="5227" y="1324"/>
                  </a:cubicBezTo>
                  <a:cubicBezTo>
                    <a:pt x="3995" y="1621"/>
                    <a:pt x="2648" y="1803"/>
                    <a:pt x="1324" y="2077"/>
                  </a:cubicBezTo>
                  <a:cubicBezTo>
                    <a:pt x="1141" y="2077"/>
                    <a:pt x="845" y="2192"/>
                    <a:pt x="662" y="2192"/>
                  </a:cubicBezTo>
                  <a:cubicBezTo>
                    <a:pt x="571" y="2192"/>
                    <a:pt x="365" y="2283"/>
                    <a:pt x="274" y="2374"/>
                  </a:cubicBezTo>
                  <a:cubicBezTo>
                    <a:pt x="92" y="2465"/>
                    <a:pt x="0" y="2762"/>
                    <a:pt x="92" y="3036"/>
                  </a:cubicBezTo>
                  <a:cubicBezTo>
                    <a:pt x="183" y="3333"/>
                    <a:pt x="365" y="3424"/>
                    <a:pt x="662" y="3424"/>
                  </a:cubicBezTo>
                  <a:cubicBezTo>
                    <a:pt x="753" y="3424"/>
                    <a:pt x="936" y="3333"/>
                    <a:pt x="1050" y="3333"/>
                  </a:cubicBezTo>
                  <a:cubicBezTo>
                    <a:pt x="2283" y="3127"/>
                    <a:pt x="3515" y="2853"/>
                    <a:pt x="4839" y="2648"/>
                  </a:cubicBezTo>
                  <a:cubicBezTo>
                    <a:pt x="7213" y="2192"/>
                    <a:pt x="9701" y="1712"/>
                    <a:pt x="12166" y="1233"/>
                  </a:cubicBezTo>
                  <a:cubicBezTo>
                    <a:pt x="12257" y="1233"/>
                    <a:pt x="12463" y="1233"/>
                    <a:pt x="12554" y="1142"/>
                  </a:cubicBezTo>
                  <a:cubicBezTo>
                    <a:pt x="12828" y="1050"/>
                    <a:pt x="13033" y="845"/>
                    <a:pt x="13033" y="571"/>
                  </a:cubicBezTo>
                  <a:cubicBezTo>
                    <a:pt x="12919" y="274"/>
                    <a:pt x="12737" y="0"/>
                    <a:pt x="12349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25"/>
            <p:cNvSpPr/>
            <p:nvPr/>
          </p:nvSpPr>
          <p:spPr>
            <a:xfrm>
              <a:off x="2028750" y="1791825"/>
              <a:ext cx="323000" cy="90200"/>
            </a:xfrm>
            <a:custGeom>
              <a:avLst/>
              <a:gdLst/>
              <a:ahLst/>
              <a:cxnLst/>
              <a:rect l="l" t="t" r="r" b="b"/>
              <a:pathLst>
                <a:path w="12920" h="3608" extrusionOk="0">
                  <a:moveTo>
                    <a:pt x="12167" y="1"/>
                  </a:moveTo>
                  <a:cubicBezTo>
                    <a:pt x="11984" y="92"/>
                    <a:pt x="11870" y="92"/>
                    <a:pt x="11779" y="92"/>
                  </a:cubicBezTo>
                  <a:cubicBezTo>
                    <a:pt x="10364" y="366"/>
                    <a:pt x="8926" y="663"/>
                    <a:pt x="7602" y="937"/>
                  </a:cubicBezTo>
                  <a:cubicBezTo>
                    <a:pt x="5319" y="1416"/>
                    <a:pt x="3037" y="1895"/>
                    <a:pt x="754" y="2375"/>
                  </a:cubicBezTo>
                  <a:cubicBezTo>
                    <a:pt x="571" y="2466"/>
                    <a:pt x="457" y="2466"/>
                    <a:pt x="366" y="2557"/>
                  </a:cubicBezTo>
                  <a:cubicBezTo>
                    <a:pt x="92" y="2649"/>
                    <a:pt x="1" y="2945"/>
                    <a:pt x="1" y="3219"/>
                  </a:cubicBezTo>
                  <a:cubicBezTo>
                    <a:pt x="92" y="3516"/>
                    <a:pt x="366" y="3607"/>
                    <a:pt x="663" y="3607"/>
                  </a:cubicBezTo>
                  <a:cubicBezTo>
                    <a:pt x="754" y="3607"/>
                    <a:pt x="845" y="3607"/>
                    <a:pt x="1028" y="3516"/>
                  </a:cubicBezTo>
                  <a:cubicBezTo>
                    <a:pt x="2854" y="3128"/>
                    <a:pt x="4748" y="2740"/>
                    <a:pt x="6552" y="2375"/>
                  </a:cubicBezTo>
                  <a:cubicBezTo>
                    <a:pt x="8355" y="1987"/>
                    <a:pt x="10272" y="1599"/>
                    <a:pt x="12075" y="1233"/>
                  </a:cubicBezTo>
                  <a:cubicBezTo>
                    <a:pt x="12167" y="1233"/>
                    <a:pt x="12258" y="1233"/>
                    <a:pt x="12349" y="1142"/>
                  </a:cubicBezTo>
                  <a:cubicBezTo>
                    <a:pt x="12441" y="1142"/>
                    <a:pt x="12555" y="1028"/>
                    <a:pt x="12646" y="1028"/>
                  </a:cubicBezTo>
                  <a:cubicBezTo>
                    <a:pt x="12829" y="845"/>
                    <a:pt x="12920" y="663"/>
                    <a:pt x="12829" y="457"/>
                  </a:cubicBezTo>
                  <a:cubicBezTo>
                    <a:pt x="12829" y="275"/>
                    <a:pt x="12737" y="92"/>
                    <a:pt x="12441" y="92"/>
                  </a:cubicBezTo>
                  <a:cubicBezTo>
                    <a:pt x="12349" y="1"/>
                    <a:pt x="12258" y="1"/>
                    <a:pt x="12167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25"/>
          <p:cNvGrpSpPr/>
          <p:nvPr/>
        </p:nvGrpSpPr>
        <p:grpSpPr>
          <a:xfrm>
            <a:off x="2754996" y="-118177"/>
            <a:ext cx="693436" cy="776004"/>
            <a:chOff x="2508650" y="1095875"/>
            <a:chExt cx="530150" cy="593275"/>
          </a:xfrm>
        </p:grpSpPr>
        <p:sp>
          <p:nvSpPr>
            <p:cNvPr id="1154" name="Google Shape;1154;p25"/>
            <p:cNvSpPr/>
            <p:nvPr/>
          </p:nvSpPr>
          <p:spPr>
            <a:xfrm>
              <a:off x="2551450" y="1352550"/>
              <a:ext cx="380650" cy="282550"/>
            </a:xfrm>
            <a:custGeom>
              <a:avLst/>
              <a:gdLst/>
              <a:ahLst/>
              <a:cxnLst/>
              <a:rect l="l" t="t" r="r" b="b"/>
              <a:pathLst>
                <a:path w="15226" h="11302" extrusionOk="0">
                  <a:moveTo>
                    <a:pt x="6958" y="0"/>
                  </a:moveTo>
                  <a:cubicBezTo>
                    <a:pt x="6272" y="0"/>
                    <a:pt x="5721" y="670"/>
                    <a:pt x="5798" y="1389"/>
                  </a:cubicBezTo>
                  <a:lnTo>
                    <a:pt x="5798" y="1594"/>
                  </a:lnTo>
                  <a:cubicBezTo>
                    <a:pt x="5433" y="1480"/>
                    <a:pt x="5045" y="1389"/>
                    <a:pt x="4657" y="1297"/>
                  </a:cubicBezTo>
                  <a:cubicBezTo>
                    <a:pt x="4201" y="1206"/>
                    <a:pt x="3813" y="1206"/>
                    <a:pt x="3333" y="1115"/>
                  </a:cubicBezTo>
                  <a:cubicBezTo>
                    <a:pt x="3333" y="1115"/>
                    <a:pt x="3242" y="1024"/>
                    <a:pt x="3151" y="909"/>
                  </a:cubicBezTo>
                  <a:cubicBezTo>
                    <a:pt x="3059" y="818"/>
                    <a:pt x="2854" y="727"/>
                    <a:pt x="2763" y="727"/>
                  </a:cubicBezTo>
                  <a:cubicBezTo>
                    <a:pt x="2567" y="656"/>
                    <a:pt x="2370" y="621"/>
                    <a:pt x="2178" y="621"/>
                  </a:cubicBezTo>
                  <a:cubicBezTo>
                    <a:pt x="1634" y="621"/>
                    <a:pt x="1138" y="899"/>
                    <a:pt x="868" y="1389"/>
                  </a:cubicBezTo>
                  <a:cubicBezTo>
                    <a:pt x="663" y="1685"/>
                    <a:pt x="571" y="2051"/>
                    <a:pt x="571" y="2347"/>
                  </a:cubicBezTo>
                  <a:cubicBezTo>
                    <a:pt x="1" y="5109"/>
                    <a:pt x="777" y="7392"/>
                    <a:pt x="2763" y="9286"/>
                  </a:cubicBezTo>
                  <a:cubicBezTo>
                    <a:pt x="4087" y="10519"/>
                    <a:pt x="5616" y="11181"/>
                    <a:pt x="7419" y="11295"/>
                  </a:cubicBezTo>
                  <a:cubicBezTo>
                    <a:pt x="7532" y="11299"/>
                    <a:pt x="7645" y="11301"/>
                    <a:pt x="7756" y="11301"/>
                  </a:cubicBezTo>
                  <a:cubicBezTo>
                    <a:pt x="9975" y="11301"/>
                    <a:pt x="11788" y="10437"/>
                    <a:pt x="13331" y="8807"/>
                  </a:cubicBezTo>
                  <a:cubicBezTo>
                    <a:pt x="14358" y="7757"/>
                    <a:pt x="14929" y="6433"/>
                    <a:pt x="15134" y="4904"/>
                  </a:cubicBezTo>
                  <a:cubicBezTo>
                    <a:pt x="15225" y="4813"/>
                    <a:pt x="15225" y="4721"/>
                    <a:pt x="15134" y="4630"/>
                  </a:cubicBezTo>
                  <a:lnTo>
                    <a:pt x="14929" y="4630"/>
                  </a:lnTo>
                  <a:cubicBezTo>
                    <a:pt x="14472" y="4813"/>
                    <a:pt x="14084" y="4813"/>
                    <a:pt x="13696" y="4813"/>
                  </a:cubicBezTo>
                  <a:cubicBezTo>
                    <a:pt x="13217" y="4813"/>
                    <a:pt x="12851" y="4721"/>
                    <a:pt x="12372" y="4630"/>
                  </a:cubicBezTo>
                  <a:cubicBezTo>
                    <a:pt x="11322" y="4447"/>
                    <a:pt x="10272" y="3968"/>
                    <a:pt x="9336" y="3489"/>
                  </a:cubicBezTo>
                  <a:cubicBezTo>
                    <a:pt x="8857" y="3192"/>
                    <a:pt x="8286" y="2918"/>
                    <a:pt x="7807" y="2621"/>
                  </a:cubicBezTo>
                  <a:cubicBezTo>
                    <a:pt x="7624" y="2530"/>
                    <a:pt x="7510" y="2439"/>
                    <a:pt x="7328" y="2347"/>
                  </a:cubicBezTo>
                  <a:cubicBezTo>
                    <a:pt x="7419" y="2256"/>
                    <a:pt x="7510" y="2256"/>
                    <a:pt x="7510" y="2165"/>
                  </a:cubicBezTo>
                  <a:cubicBezTo>
                    <a:pt x="7990" y="1868"/>
                    <a:pt x="8286" y="1389"/>
                    <a:pt x="8081" y="818"/>
                  </a:cubicBezTo>
                  <a:cubicBezTo>
                    <a:pt x="7990" y="453"/>
                    <a:pt x="7716" y="156"/>
                    <a:pt x="7328" y="65"/>
                  </a:cubicBezTo>
                  <a:cubicBezTo>
                    <a:pt x="7202" y="21"/>
                    <a:pt x="7078" y="0"/>
                    <a:pt x="6958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5"/>
            <p:cNvSpPr/>
            <p:nvPr/>
          </p:nvSpPr>
          <p:spPr>
            <a:xfrm>
              <a:off x="2634775" y="1330925"/>
              <a:ext cx="47375" cy="41500"/>
            </a:xfrm>
            <a:custGeom>
              <a:avLst/>
              <a:gdLst/>
              <a:ahLst/>
              <a:cxnLst/>
              <a:rect l="l" t="t" r="r" b="b"/>
              <a:pathLst>
                <a:path w="1895" h="1660" extrusionOk="0">
                  <a:moveTo>
                    <a:pt x="1005" y="1"/>
                  </a:moveTo>
                  <a:cubicBezTo>
                    <a:pt x="731" y="1"/>
                    <a:pt x="461" y="127"/>
                    <a:pt x="297" y="359"/>
                  </a:cubicBezTo>
                  <a:cubicBezTo>
                    <a:pt x="0" y="747"/>
                    <a:pt x="92" y="1204"/>
                    <a:pt x="480" y="1500"/>
                  </a:cubicBezTo>
                  <a:cubicBezTo>
                    <a:pt x="633" y="1609"/>
                    <a:pt x="796" y="1660"/>
                    <a:pt x="957" y="1660"/>
                  </a:cubicBezTo>
                  <a:cubicBezTo>
                    <a:pt x="1203" y="1660"/>
                    <a:pt x="1441" y="1539"/>
                    <a:pt x="1621" y="1318"/>
                  </a:cubicBezTo>
                  <a:cubicBezTo>
                    <a:pt x="1895" y="1021"/>
                    <a:pt x="1803" y="451"/>
                    <a:pt x="1530" y="177"/>
                  </a:cubicBezTo>
                  <a:cubicBezTo>
                    <a:pt x="1374" y="58"/>
                    <a:pt x="1189" y="1"/>
                    <a:pt x="1005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5"/>
            <p:cNvSpPr/>
            <p:nvPr/>
          </p:nvSpPr>
          <p:spPr>
            <a:xfrm>
              <a:off x="2787125" y="1435200"/>
              <a:ext cx="111875" cy="156925"/>
            </a:xfrm>
            <a:custGeom>
              <a:avLst/>
              <a:gdLst/>
              <a:ahLst/>
              <a:cxnLst/>
              <a:rect l="l" t="t" r="r" b="b"/>
              <a:pathLst>
                <a:path w="4475" h="6277" extrusionOk="0">
                  <a:moveTo>
                    <a:pt x="4360" y="0"/>
                  </a:moveTo>
                  <a:cubicBezTo>
                    <a:pt x="4269" y="0"/>
                    <a:pt x="4178" y="0"/>
                    <a:pt x="4086" y="91"/>
                  </a:cubicBezTo>
                  <a:cubicBezTo>
                    <a:pt x="4086" y="457"/>
                    <a:pt x="4086" y="845"/>
                    <a:pt x="3995" y="1141"/>
                  </a:cubicBezTo>
                  <a:cubicBezTo>
                    <a:pt x="3995" y="1507"/>
                    <a:pt x="3904" y="1895"/>
                    <a:pt x="3790" y="2168"/>
                  </a:cubicBezTo>
                  <a:cubicBezTo>
                    <a:pt x="3607" y="2556"/>
                    <a:pt x="3516" y="2944"/>
                    <a:pt x="3333" y="3218"/>
                  </a:cubicBezTo>
                  <a:cubicBezTo>
                    <a:pt x="3128" y="3515"/>
                    <a:pt x="2945" y="3789"/>
                    <a:pt x="2763" y="4086"/>
                  </a:cubicBezTo>
                  <a:lnTo>
                    <a:pt x="1895" y="4930"/>
                  </a:lnTo>
                  <a:cubicBezTo>
                    <a:pt x="1713" y="5136"/>
                    <a:pt x="1325" y="5318"/>
                    <a:pt x="1051" y="5501"/>
                  </a:cubicBezTo>
                  <a:cubicBezTo>
                    <a:pt x="754" y="5706"/>
                    <a:pt x="366" y="5889"/>
                    <a:pt x="92" y="5980"/>
                  </a:cubicBezTo>
                  <a:cubicBezTo>
                    <a:pt x="1" y="6163"/>
                    <a:pt x="1" y="6163"/>
                    <a:pt x="183" y="6277"/>
                  </a:cubicBezTo>
                  <a:cubicBezTo>
                    <a:pt x="275" y="6277"/>
                    <a:pt x="366" y="6277"/>
                    <a:pt x="480" y="6163"/>
                  </a:cubicBezTo>
                  <a:cubicBezTo>
                    <a:pt x="845" y="6072"/>
                    <a:pt x="1233" y="5889"/>
                    <a:pt x="1621" y="5592"/>
                  </a:cubicBezTo>
                  <a:cubicBezTo>
                    <a:pt x="2945" y="4656"/>
                    <a:pt x="3904" y="3310"/>
                    <a:pt x="4269" y="1712"/>
                  </a:cubicBezTo>
                  <a:cubicBezTo>
                    <a:pt x="4474" y="1233"/>
                    <a:pt x="4474" y="845"/>
                    <a:pt x="4474" y="365"/>
                  </a:cubicBezTo>
                  <a:cubicBezTo>
                    <a:pt x="4474" y="274"/>
                    <a:pt x="4474" y="91"/>
                    <a:pt x="436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5"/>
            <p:cNvSpPr/>
            <p:nvPr/>
          </p:nvSpPr>
          <p:spPr>
            <a:xfrm>
              <a:off x="2739200" y="1546450"/>
              <a:ext cx="78775" cy="34725"/>
            </a:xfrm>
            <a:custGeom>
              <a:avLst/>
              <a:gdLst/>
              <a:ahLst/>
              <a:cxnLst/>
              <a:rect l="l" t="t" r="r" b="b"/>
              <a:pathLst>
                <a:path w="3151" h="1389" extrusionOk="0">
                  <a:moveTo>
                    <a:pt x="2968" y="1"/>
                  </a:moveTo>
                  <a:cubicBezTo>
                    <a:pt x="2853" y="1"/>
                    <a:pt x="2762" y="115"/>
                    <a:pt x="2671" y="115"/>
                  </a:cubicBezTo>
                  <a:cubicBezTo>
                    <a:pt x="2009" y="686"/>
                    <a:pt x="1347" y="868"/>
                    <a:pt x="480" y="1051"/>
                  </a:cubicBezTo>
                  <a:lnTo>
                    <a:pt x="206" y="1051"/>
                  </a:lnTo>
                  <a:cubicBezTo>
                    <a:pt x="206" y="1051"/>
                    <a:pt x="114" y="1051"/>
                    <a:pt x="114" y="1142"/>
                  </a:cubicBezTo>
                  <a:cubicBezTo>
                    <a:pt x="0" y="1142"/>
                    <a:pt x="0" y="1256"/>
                    <a:pt x="114" y="1348"/>
                  </a:cubicBezTo>
                  <a:lnTo>
                    <a:pt x="206" y="1348"/>
                  </a:lnTo>
                  <a:cubicBezTo>
                    <a:pt x="267" y="1348"/>
                    <a:pt x="327" y="1388"/>
                    <a:pt x="388" y="1388"/>
                  </a:cubicBezTo>
                  <a:cubicBezTo>
                    <a:pt x="419" y="1388"/>
                    <a:pt x="449" y="1378"/>
                    <a:pt x="480" y="1348"/>
                  </a:cubicBezTo>
                  <a:cubicBezTo>
                    <a:pt x="1438" y="1256"/>
                    <a:pt x="2283" y="960"/>
                    <a:pt x="3059" y="389"/>
                  </a:cubicBezTo>
                  <a:lnTo>
                    <a:pt x="3059" y="298"/>
                  </a:lnTo>
                  <a:cubicBezTo>
                    <a:pt x="3150" y="115"/>
                    <a:pt x="3059" y="1"/>
                    <a:pt x="296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25"/>
            <p:cNvSpPr/>
            <p:nvPr/>
          </p:nvSpPr>
          <p:spPr>
            <a:xfrm>
              <a:off x="2508650" y="1104225"/>
              <a:ext cx="518750" cy="584925"/>
            </a:xfrm>
            <a:custGeom>
              <a:avLst/>
              <a:gdLst/>
              <a:ahLst/>
              <a:cxnLst/>
              <a:rect l="l" t="t" r="r" b="b"/>
              <a:pathLst>
                <a:path w="20750" h="23397" extrusionOk="0">
                  <a:moveTo>
                    <a:pt x="16184" y="1050"/>
                  </a:moveTo>
                  <a:lnTo>
                    <a:pt x="19699" y="3538"/>
                  </a:lnTo>
                  <a:lnTo>
                    <a:pt x="16549" y="7898"/>
                  </a:lnTo>
                  <a:lnTo>
                    <a:pt x="16367" y="8103"/>
                  </a:lnTo>
                  <a:lnTo>
                    <a:pt x="16275" y="8286"/>
                  </a:lnTo>
                  <a:lnTo>
                    <a:pt x="16458" y="8560"/>
                  </a:lnTo>
                  <a:cubicBezTo>
                    <a:pt x="17599" y="10089"/>
                    <a:pt x="18261" y="11984"/>
                    <a:pt x="18261" y="13901"/>
                  </a:cubicBezTo>
                  <a:cubicBezTo>
                    <a:pt x="18261" y="15704"/>
                    <a:pt x="17691" y="17507"/>
                    <a:pt x="16641" y="19037"/>
                  </a:cubicBezTo>
                  <a:cubicBezTo>
                    <a:pt x="14929" y="21410"/>
                    <a:pt x="12190" y="22643"/>
                    <a:pt x="9519" y="22643"/>
                  </a:cubicBezTo>
                  <a:cubicBezTo>
                    <a:pt x="7716" y="22643"/>
                    <a:pt x="5913" y="22164"/>
                    <a:pt x="4383" y="21022"/>
                  </a:cubicBezTo>
                  <a:cubicBezTo>
                    <a:pt x="2010" y="19311"/>
                    <a:pt x="777" y="16663"/>
                    <a:pt x="777" y="13901"/>
                  </a:cubicBezTo>
                  <a:cubicBezTo>
                    <a:pt x="777" y="12189"/>
                    <a:pt x="1233" y="10386"/>
                    <a:pt x="2375" y="8765"/>
                  </a:cubicBezTo>
                  <a:cubicBezTo>
                    <a:pt x="4087" y="6391"/>
                    <a:pt x="6757" y="5136"/>
                    <a:pt x="9519" y="5136"/>
                  </a:cubicBezTo>
                  <a:cubicBezTo>
                    <a:pt x="10478" y="5136"/>
                    <a:pt x="11505" y="5342"/>
                    <a:pt x="12464" y="5707"/>
                  </a:cubicBezTo>
                  <a:lnTo>
                    <a:pt x="12646" y="5707"/>
                  </a:lnTo>
                  <a:lnTo>
                    <a:pt x="13034" y="5342"/>
                  </a:lnTo>
                  <a:lnTo>
                    <a:pt x="16184" y="1050"/>
                  </a:lnTo>
                  <a:close/>
                  <a:moveTo>
                    <a:pt x="15979" y="0"/>
                  </a:moveTo>
                  <a:lnTo>
                    <a:pt x="12433" y="4870"/>
                  </a:lnTo>
                  <a:lnTo>
                    <a:pt x="12433" y="4870"/>
                  </a:lnTo>
                  <a:cubicBezTo>
                    <a:pt x="11540" y="4539"/>
                    <a:pt x="10491" y="4383"/>
                    <a:pt x="9519" y="4383"/>
                  </a:cubicBezTo>
                  <a:cubicBezTo>
                    <a:pt x="6575" y="4383"/>
                    <a:pt x="3630" y="5821"/>
                    <a:pt x="1804" y="8377"/>
                  </a:cubicBezTo>
                  <a:cubicBezTo>
                    <a:pt x="572" y="9998"/>
                    <a:pt x="1" y="11984"/>
                    <a:pt x="1" y="13901"/>
                  </a:cubicBezTo>
                  <a:cubicBezTo>
                    <a:pt x="1" y="16845"/>
                    <a:pt x="1348" y="19790"/>
                    <a:pt x="3904" y="21684"/>
                  </a:cubicBezTo>
                  <a:cubicBezTo>
                    <a:pt x="5616" y="22826"/>
                    <a:pt x="7625" y="23396"/>
                    <a:pt x="9519" y="23396"/>
                  </a:cubicBezTo>
                  <a:cubicBezTo>
                    <a:pt x="12464" y="23396"/>
                    <a:pt x="15408" y="22072"/>
                    <a:pt x="17211" y="19516"/>
                  </a:cubicBezTo>
                  <a:cubicBezTo>
                    <a:pt x="18467" y="17804"/>
                    <a:pt x="19037" y="15887"/>
                    <a:pt x="19037" y="13901"/>
                  </a:cubicBezTo>
                  <a:cubicBezTo>
                    <a:pt x="19037" y="11886"/>
                    <a:pt x="18407" y="9975"/>
                    <a:pt x="17186" y="8312"/>
                  </a:cubicBezTo>
                  <a:lnTo>
                    <a:pt x="17186" y="8312"/>
                  </a:lnTo>
                  <a:lnTo>
                    <a:pt x="17211" y="8286"/>
                  </a:lnTo>
                  <a:lnTo>
                    <a:pt x="20749" y="3333"/>
                  </a:lnTo>
                  <a:lnTo>
                    <a:pt x="15979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25"/>
            <p:cNvSpPr/>
            <p:nvPr/>
          </p:nvSpPr>
          <p:spPr>
            <a:xfrm>
              <a:off x="2884700" y="1095875"/>
              <a:ext cx="154100" cy="114875"/>
            </a:xfrm>
            <a:custGeom>
              <a:avLst/>
              <a:gdLst/>
              <a:ahLst/>
              <a:cxnLst/>
              <a:rect l="l" t="t" r="r" b="b"/>
              <a:pathLst>
                <a:path w="6164" h="4595" extrusionOk="0">
                  <a:moveTo>
                    <a:pt x="418" y="1"/>
                  </a:moveTo>
                  <a:cubicBezTo>
                    <a:pt x="306" y="1"/>
                    <a:pt x="199" y="45"/>
                    <a:pt x="92" y="152"/>
                  </a:cubicBezTo>
                  <a:cubicBezTo>
                    <a:pt x="1" y="334"/>
                    <a:pt x="92" y="540"/>
                    <a:pt x="183" y="722"/>
                  </a:cubicBezTo>
                  <a:lnTo>
                    <a:pt x="5502" y="4534"/>
                  </a:lnTo>
                  <a:cubicBezTo>
                    <a:pt x="5587" y="4572"/>
                    <a:pt x="5684" y="4594"/>
                    <a:pt x="5774" y="4594"/>
                  </a:cubicBezTo>
                  <a:cubicBezTo>
                    <a:pt x="5903" y="4594"/>
                    <a:pt x="6019" y="4550"/>
                    <a:pt x="6072" y="4443"/>
                  </a:cubicBezTo>
                  <a:cubicBezTo>
                    <a:pt x="6164" y="4238"/>
                    <a:pt x="6164" y="4055"/>
                    <a:pt x="5981" y="3872"/>
                  </a:cubicBezTo>
                  <a:lnTo>
                    <a:pt x="663" y="60"/>
                  </a:lnTo>
                  <a:cubicBezTo>
                    <a:pt x="578" y="23"/>
                    <a:pt x="496" y="1"/>
                    <a:pt x="4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0" name="Google Shape;1160;p25"/>
          <p:cNvGrpSpPr/>
          <p:nvPr/>
        </p:nvGrpSpPr>
        <p:grpSpPr>
          <a:xfrm>
            <a:off x="3813996" y="16380"/>
            <a:ext cx="668780" cy="615806"/>
            <a:chOff x="3209975" y="1113925"/>
            <a:chExt cx="511300" cy="470800"/>
          </a:xfrm>
        </p:grpSpPr>
        <p:sp>
          <p:nvSpPr>
            <p:cNvPr id="1161" name="Google Shape;1161;p25"/>
            <p:cNvSpPr/>
            <p:nvPr/>
          </p:nvSpPr>
          <p:spPr>
            <a:xfrm>
              <a:off x="3302975" y="118525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92" y="1"/>
                  </a:moveTo>
                  <a:cubicBezTo>
                    <a:pt x="1" y="92"/>
                    <a:pt x="1" y="92"/>
                    <a:pt x="1" y="183"/>
                  </a:cubicBezTo>
                  <a:lnTo>
                    <a:pt x="92" y="297"/>
                  </a:lnTo>
                  <a:cubicBezTo>
                    <a:pt x="480" y="571"/>
                    <a:pt x="571" y="959"/>
                    <a:pt x="571" y="1324"/>
                  </a:cubicBezTo>
                  <a:cubicBezTo>
                    <a:pt x="571" y="1439"/>
                    <a:pt x="571" y="1530"/>
                    <a:pt x="663" y="1530"/>
                  </a:cubicBezTo>
                  <a:lnTo>
                    <a:pt x="663" y="1621"/>
                  </a:lnTo>
                  <a:cubicBezTo>
                    <a:pt x="845" y="1621"/>
                    <a:pt x="959" y="1621"/>
                    <a:pt x="959" y="1530"/>
                  </a:cubicBezTo>
                  <a:cubicBezTo>
                    <a:pt x="1051" y="959"/>
                    <a:pt x="845" y="480"/>
                    <a:pt x="389" y="92"/>
                  </a:cubicBezTo>
                  <a:cubicBezTo>
                    <a:pt x="389" y="1"/>
                    <a:pt x="275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5"/>
            <p:cNvSpPr/>
            <p:nvPr/>
          </p:nvSpPr>
          <p:spPr>
            <a:xfrm>
              <a:off x="3209975" y="1140175"/>
              <a:ext cx="159800" cy="159225"/>
            </a:xfrm>
            <a:custGeom>
              <a:avLst/>
              <a:gdLst/>
              <a:ahLst/>
              <a:cxnLst/>
              <a:rect l="l" t="t" r="r" b="b"/>
              <a:pathLst>
                <a:path w="6392" h="6369" extrusionOk="0">
                  <a:moveTo>
                    <a:pt x="3241" y="754"/>
                  </a:moveTo>
                  <a:cubicBezTo>
                    <a:pt x="3903" y="754"/>
                    <a:pt x="4474" y="1050"/>
                    <a:pt x="4953" y="1416"/>
                  </a:cubicBezTo>
                  <a:cubicBezTo>
                    <a:pt x="5341" y="1895"/>
                    <a:pt x="5615" y="2466"/>
                    <a:pt x="5615" y="3127"/>
                  </a:cubicBezTo>
                  <a:cubicBezTo>
                    <a:pt x="5615" y="3904"/>
                    <a:pt x="5341" y="4474"/>
                    <a:pt x="4953" y="4953"/>
                  </a:cubicBezTo>
                  <a:cubicBezTo>
                    <a:pt x="4474" y="5319"/>
                    <a:pt x="3903" y="5615"/>
                    <a:pt x="3241" y="5615"/>
                  </a:cubicBezTo>
                  <a:cubicBezTo>
                    <a:pt x="2488" y="5615"/>
                    <a:pt x="1918" y="5319"/>
                    <a:pt x="1438" y="4953"/>
                  </a:cubicBezTo>
                  <a:cubicBezTo>
                    <a:pt x="1050" y="4474"/>
                    <a:pt x="776" y="3904"/>
                    <a:pt x="776" y="3127"/>
                  </a:cubicBezTo>
                  <a:cubicBezTo>
                    <a:pt x="776" y="2466"/>
                    <a:pt x="1050" y="1895"/>
                    <a:pt x="1438" y="1416"/>
                  </a:cubicBezTo>
                  <a:cubicBezTo>
                    <a:pt x="1918" y="1050"/>
                    <a:pt x="2488" y="754"/>
                    <a:pt x="3241" y="754"/>
                  </a:cubicBezTo>
                  <a:close/>
                  <a:moveTo>
                    <a:pt x="3241" y="0"/>
                  </a:moveTo>
                  <a:cubicBezTo>
                    <a:pt x="1438" y="0"/>
                    <a:pt x="0" y="1416"/>
                    <a:pt x="0" y="3127"/>
                  </a:cubicBezTo>
                  <a:cubicBezTo>
                    <a:pt x="0" y="4953"/>
                    <a:pt x="1438" y="6369"/>
                    <a:pt x="3241" y="6369"/>
                  </a:cubicBezTo>
                  <a:cubicBezTo>
                    <a:pt x="4953" y="6369"/>
                    <a:pt x="6391" y="4953"/>
                    <a:pt x="6391" y="3127"/>
                  </a:cubicBezTo>
                  <a:cubicBezTo>
                    <a:pt x="6391" y="1416"/>
                    <a:pt x="4953" y="0"/>
                    <a:pt x="32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5"/>
            <p:cNvSpPr/>
            <p:nvPr/>
          </p:nvSpPr>
          <p:spPr>
            <a:xfrm>
              <a:off x="3360050" y="1218350"/>
              <a:ext cx="135250" cy="26275"/>
            </a:xfrm>
            <a:custGeom>
              <a:avLst/>
              <a:gdLst/>
              <a:ahLst/>
              <a:cxnLst/>
              <a:rect l="l" t="t" r="r" b="b"/>
              <a:pathLst>
                <a:path w="5410" h="1051" extrusionOk="0">
                  <a:moveTo>
                    <a:pt x="0" y="0"/>
                  </a:moveTo>
                  <a:lnTo>
                    <a:pt x="0" y="685"/>
                  </a:lnTo>
                  <a:lnTo>
                    <a:pt x="5319" y="1050"/>
                  </a:lnTo>
                  <a:lnTo>
                    <a:pt x="541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5"/>
            <p:cNvSpPr/>
            <p:nvPr/>
          </p:nvSpPr>
          <p:spPr>
            <a:xfrm>
              <a:off x="3512400" y="1144725"/>
              <a:ext cx="208875" cy="207175"/>
            </a:xfrm>
            <a:custGeom>
              <a:avLst/>
              <a:gdLst/>
              <a:ahLst/>
              <a:cxnLst/>
              <a:rect l="l" t="t" r="r" b="b"/>
              <a:pathLst>
                <a:path w="8355" h="8287" extrusionOk="0">
                  <a:moveTo>
                    <a:pt x="4178" y="1"/>
                  </a:moveTo>
                  <a:cubicBezTo>
                    <a:pt x="1713" y="1"/>
                    <a:pt x="1" y="2010"/>
                    <a:pt x="1" y="4201"/>
                  </a:cubicBezTo>
                  <a:cubicBezTo>
                    <a:pt x="92" y="6666"/>
                    <a:pt x="2078" y="8287"/>
                    <a:pt x="4269" y="8287"/>
                  </a:cubicBezTo>
                  <a:cubicBezTo>
                    <a:pt x="6460" y="8287"/>
                    <a:pt x="8355" y="6483"/>
                    <a:pt x="8355" y="4087"/>
                  </a:cubicBezTo>
                  <a:cubicBezTo>
                    <a:pt x="8355" y="1804"/>
                    <a:pt x="6551" y="1"/>
                    <a:pt x="41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5"/>
            <p:cNvSpPr/>
            <p:nvPr/>
          </p:nvSpPr>
          <p:spPr>
            <a:xfrm>
              <a:off x="3623675" y="1173275"/>
              <a:ext cx="47950" cy="73625"/>
            </a:xfrm>
            <a:custGeom>
              <a:avLst/>
              <a:gdLst/>
              <a:ahLst/>
              <a:cxnLst/>
              <a:rect l="l" t="t" r="r" b="b"/>
              <a:pathLst>
                <a:path w="1918" h="2945" extrusionOk="0">
                  <a:moveTo>
                    <a:pt x="389" y="0"/>
                  </a:moveTo>
                  <a:cubicBezTo>
                    <a:pt x="297" y="0"/>
                    <a:pt x="115" y="0"/>
                    <a:pt x="1" y="92"/>
                  </a:cubicBezTo>
                  <a:lnTo>
                    <a:pt x="1" y="297"/>
                  </a:lnTo>
                  <a:cubicBezTo>
                    <a:pt x="206" y="297"/>
                    <a:pt x="297" y="388"/>
                    <a:pt x="389" y="480"/>
                  </a:cubicBezTo>
                  <a:cubicBezTo>
                    <a:pt x="777" y="662"/>
                    <a:pt x="1051" y="959"/>
                    <a:pt x="1256" y="1347"/>
                  </a:cubicBezTo>
                  <a:cubicBezTo>
                    <a:pt x="1347" y="1621"/>
                    <a:pt x="1439" y="1803"/>
                    <a:pt x="1439" y="2100"/>
                  </a:cubicBezTo>
                  <a:lnTo>
                    <a:pt x="1439" y="2580"/>
                  </a:lnTo>
                  <a:cubicBezTo>
                    <a:pt x="1439" y="2671"/>
                    <a:pt x="1530" y="2762"/>
                    <a:pt x="1530" y="2853"/>
                  </a:cubicBezTo>
                  <a:cubicBezTo>
                    <a:pt x="1530" y="2853"/>
                    <a:pt x="1621" y="2853"/>
                    <a:pt x="1621" y="2945"/>
                  </a:cubicBezTo>
                  <a:lnTo>
                    <a:pt x="1712" y="2853"/>
                  </a:lnTo>
                  <a:cubicBezTo>
                    <a:pt x="1712" y="2853"/>
                    <a:pt x="1827" y="2853"/>
                    <a:pt x="1827" y="2762"/>
                  </a:cubicBezTo>
                  <a:cubicBezTo>
                    <a:pt x="1918" y="2191"/>
                    <a:pt x="1827" y="1712"/>
                    <a:pt x="1621" y="1142"/>
                  </a:cubicBezTo>
                  <a:cubicBezTo>
                    <a:pt x="1439" y="959"/>
                    <a:pt x="1347" y="662"/>
                    <a:pt x="1142" y="480"/>
                  </a:cubicBezTo>
                  <a:cubicBezTo>
                    <a:pt x="868" y="297"/>
                    <a:pt x="685" y="92"/>
                    <a:pt x="38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25"/>
            <p:cNvSpPr/>
            <p:nvPr/>
          </p:nvSpPr>
          <p:spPr>
            <a:xfrm>
              <a:off x="3478725" y="1113925"/>
              <a:ext cx="238000" cy="235700"/>
            </a:xfrm>
            <a:custGeom>
              <a:avLst/>
              <a:gdLst/>
              <a:ahLst/>
              <a:cxnLst/>
              <a:rect l="l" t="t" r="r" b="b"/>
              <a:pathLst>
                <a:path w="9520" h="9428" extrusionOk="0">
                  <a:moveTo>
                    <a:pt x="4771" y="754"/>
                  </a:moveTo>
                  <a:cubicBezTo>
                    <a:pt x="5913" y="754"/>
                    <a:pt x="6849" y="1142"/>
                    <a:pt x="7625" y="1895"/>
                  </a:cubicBezTo>
                  <a:cubicBezTo>
                    <a:pt x="8287" y="2671"/>
                    <a:pt x="8766" y="3607"/>
                    <a:pt x="8766" y="4657"/>
                  </a:cubicBezTo>
                  <a:cubicBezTo>
                    <a:pt x="8766" y="5798"/>
                    <a:pt x="8287" y="6757"/>
                    <a:pt x="7625" y="7510"/>
                  </a:cubicBezTo>
                  <a:cubicBezTo>
                    <a:pt x="6849" y="8172"/>
                    <a:pt x="5913" y="8651"/>
                    <a:pt x="4771" y="8651"/>
                  </a:cubicBezTo>
                  <a:cubicBezTo>
                    <a:pt x="3721" y="8651"/>
                    <a:pt x="2671" y="8172"/>
                    <a:pt x="2010" y="7510"/>
                  </a:cubicBezTo>
                  <a:cubicBezTo>
                    <a:pt x="1233" y="6757"/>
                    <a:pt x="777" y="5798"/>
                    <a:pt x="777" y="4657"/>
                  </a:cubicBezTo>
                  <a:cubicBezTo>
                    <a:pt x="777" y="3607"/>
                    <a:pt x="1233" y="2671"/>
                    <a:pt x="2010" y="1895"/>
                  </a:cubicBezTo>
                  <a:cubicBezTo>
                    <a:pt x="2671" y="1142"/>
                    <a:pt x="3721" y="754"/>
                    <a:pt x="4771" y="754"/>
                  </a:cubicBezTo>
                  <a:close/>
                  <a:moveTo>
                    <a:pt x="4771" y="0"/>
                  </a:moveTo>
                  <a:cubicBezTo>
                    <a:pt x="2192" y="0"/>
                    <a:pt x="1" y="2100"/>
                    <a:pt x="1" y="4657"/>
                  </a:cubicBezTo>
                  <a:cubicBezTo>
                    <a:pt x="1" y="7327"/>
                    <a:pt x="2192" y="9427"/>
                    <a:pt x="4771" y="9427"/>
                  </a:cubicBezTo>
                  <a:cubicBezTo>
                    <a:pt x="7419" y="9427"/>
                    <a:pt x="9519" y="7327"/>
                    <a:pt x="9519" y="4657"/>
                  </a:cubicBezTo>
                  <a:cubicBezTo>
                    <a:pt x="9519" y="2100"/>
                    <a:pt x="7419" y="0"/>
                    <a:pt x="477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5"/>
            <p:cNvSpPr/>
            <p:nvPr/>
          </p:nvSpPr>
          <p:spPr>
            <a:xfrm>
              <a:off x="3469600" y="1470575"/>
              <a:ext cx="25700" cy="40525"/>
            </a:xfrm>
            <a:custGeom>
              <a:avLst/>
              <a:gdLst/>
              <a:ahLst/>
              <a:cxnLst/>
              <a:rect l="l" t="t" r="r" b="b"/>
              <a:pathLst>
                <a:path w="1028" h="1621" extrusionOk="0">
                  <a:moveTo>
                    <a:pt x="92" y="0"/>
                  </a:moveTo>
                  <a:cubicBezTo>
                    <a:pt x="92" y="92"/>
                    <a:pt x="1" y="92"/>
                    <a:pt x="1" y="183"/>
                  </a:cubicBezTo>
                  <a:cubicBezTo>
                    <a:pt x="92" y="183"/>
                    <a:pt x="92" y="297"/>
                    <a:pt x="92" y="297"/>
                  </a:cubicBezTo>
                  <a:cubicBezTo>
                    <a:pt x="457" y="571"/>
                    <a:pt x="571" y="959"/>
                    <a:pt x="663" y="1324"/>
                  </a:cubicBezTo>
                  <a:lnTo>
                    <a:pt x="663" y="1529"/>
                  </a:lnTo>
                  <a:cubicBezTo>
                    <a:pt x="663" y="1621"/>
                    <a:pt x="663" y="1621"/>
                    <a:pt x="754" y="1621"/>
                  </a:cubicBezTo>
                  <a:cubicBezTo>
                    <a:pt x="845" y="1621"/>
                    <a:pt x="937" y="1621"/>
                    <a:pt x="937" y="1529"/>
                  </a:cubicBezTo>
                  <a:cubicBezTo>
                    <a:pt x="1028" y="959"/>
                    <a:pt x="845" y="480"/>
                    <a:pt x="366" y="92"/>
                  </a:cubicBezTo>
                  <a:cubicBezTo>
                    <a:pt x="366" y="0"/>
                    <a:pt x="275" y="0"/>
                    <a:pt x="27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5"/>
            <p:cNvSpPr/>
            <p:nvPr/>
          </p:nvSpPr>
          <p:spPr>
            <a:xfrm>
              <a:off x="3374300" y="1425500"/>
              <a:ext cx="159250" cy="159225"/>
            </a:xfrm>
            <a:custGeom>
              <a:avLst/>
              <a:gdLst/>
              <a:ahLst/>
              <a:cxnLst/>
              <a:rect l="l" t="t" r="r" b="b"/>
              <a:pathLst>
                <a:path w="6370" h="6369" extrusionOk="0">
                  <a:moveTo>
                    <a:pt x="3242" y="753"/>
                  </a:moveTo>
                  <a:cubicBezTo>
                    <a:pt x="3904" y="753"/>
                    <a:pt x="4475" y="959"/>
                    <a:pt x="4954" y="1415"/>
                  </a:cubicBezTo>
                  <a:cubicBezTo>
                    <a:pt x="5319" y="1895"/>
                    <a:pt x="5616" y="2465"/>
                    <a:pt x="5616" y="3127"/>
                  </a:cubicBezTo>
                  <a:cubicBezTo>
                    <a:pt x="5616" y="3812"/>
                    <a:pt x="5319" y="4474"/>
                    <a:pt x="4954" y="4839"/>
                  </a:cubicBezTo>
                  <a:cubicBezTo>
                    <a:pt x="4475" y="5318"/>
                    <a:pt x="3904" y="5615"/>
                    <a:pt x="3242" y="5615"/>
                  </a:cubicBezTo>
                  <a:cubicBezTo>
                    <a:pt x="2557" y="5615"/>
                    <a:pt x="1895" y="5318"/>
                    <a:pt x="1530" y="4839"/>
                  </a:cubicBezTo>
                  <a:cubicBezTo>
                    <a:pt x="1051" y="4474"/>
                    <a:pt x="754" y="3812"/>
                    <a:pt x="754" y="3127"/>
                  </a:cubicBezTo>
                  <a:cubicBezTo>
                    <a:pt x="754" y="2465"/>
                    <a:pt x="1051" y="1895"/>
                    <a:pt x="1530" y="1415"/>
                  </a:cubicBezTo>
                  <a:cubicBezTo>
                    <a:pt x="1895" y="959"/>
                    <a:pt x="2557" y="753"/>
                    <a:pt x="3242" y="753"/>
                  </a:cubicBezTo>
                  <a:close/>
                  <a:moveTo>
                    <a:pt x="3242" y="0"/>
                  </a:moveTo>
                  <a:cubicBezTo>
                    <a:pt x="1416" y="0"/>
                    <a:pt x="1" y="1415"/>
                    <a:pt x="1" y="3127"/>
                  </a:cubicBezTo>
                  <a:cubicBezTo>
                    <a:pt x="1" y="4953"/>
                    <a:pt x="1416" y="6368"/>
                    <a:pt x="3242" y="6368"/>
                  </a:cubicBezTo>
                  <a:cubicBezTo>
                    <a:pt x="4954" y="6368"/>
                    <a:pt x="6369" y="4953"/>
                    <a:pt x="6369" y="3127"/>
                  </a:cubicBezTo>
                  <a:cubicBezTo>
                    <a:pt x="6369" y="1415"/>
                    <a:pt x="4954" y="0"/>
                    <a:pt x="324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5"/>
            <p:cNvSpPr/>
            <p:nvPr/>
          </p:nvSpPr>
          <p:spPr>
            <a:xfrm>
              <a:off x="3481025" y="1325625"/>
              <a:ext cx="81050" cy="123850"/>
            </a:xfrm>
            <a:custGeom>
              <a:avLst/>
              <a:gdLst/>
              <a:ahLst/>
              <a:cxnLst/>
              <a:rect l="l" t="t" r="r" b="b"/>
              <a:pathLst>
                <a:path w="3242" h="4954" extrusionOk="0">
                  <a:moveTo>
                    <a:pt x="2579" y="1"/>
                  </a:moveTo>
                  <a:lnTo>
                    <a:pt x="0" y="4566"/>
                  </a:lnTo>
                  <a:lnTo>
                    <a:pt x="685" y="4954"/>
                  </a:lnTo>
                  <a:lnTo>
                    <a:pt x="3241" y="389"/>
                  </a:lnTo>
                  <a:lnTo>
                    <a:pt x="2579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0" name="Google Shape;1170;p25"/>
          <p:cNvGrpSpPr/>
          <p:nvPr/>
        </p:nvGrpSpPr>
        <p:grpSpPr>
          <a:xfrm rot="4519132">
            <a:off x="5878151" y="16493"/>
            <a:ext cx="662831" cy="697167"/>
            <a:chOff x="4391750" y="873675"/>
            <a:chExt cx="506750" cy="533000"/>
          </a:xfrm>
        </p:grpSpPr>
        <p:sp>
          <p:nvSpPr>
            <p:cNvPr id="1171" name="Google Shape;1171;p25"/>
            <p:cNvSpPr/>
            <p:nvPr/>
          </p:nvSpPr>
          <p:spPr>
            <a:xfrm>
              <a:off x="4736400" y="919475"/>
              <a:ext cx="26275" cy="42125"/>
            </a:xfrm>
            <a:custGeom>
              <a:avLst/>
              <a:gdLst/>
              <a:ahLst/>
              <a:cxnLst/>
              <a:rect l="l" t="t" r="r" b="b"/>
              <a:pathLst>
                <a:path w="1051" h="1685" extrusionOk="0">
                  <a:moveTo>
                    <a:pt x="172" y="1"/>
                  </a:moveTo>
                  <a:cubicBezTo>
                    <a:pt x="138" y="1"/>
                    <a:pt x="115" y="29"/>
                    <a:pt x="115" y="86"/>
                  </a:cubicBezTo>
                  <a:lnTo>
                    <a:pt x="1" y="178"/>
                  </a:lnTo>
                  <a:cubicBezTo>
                    <a:pt x="115" y="269"/>
                    <a:pt x="115" y="269"/>
                    <a:pt x="115" y="360"/>
                  </a:cubicBezTo>
                  <a:cubicBezTo>
                    <a:pt x="480" y="543"/>
                    <a:pt x="572" y="931"/>
                    <a:pt x="686" y="1410"/>
                  </a:cubicBezTo>
                  <a:lnTo>
                    <a:pt x="686" y="1593"/>
                  </a:lnTo>
                  <a:cubicBezTo>
                    <a:pt x="686" y="1593"/>
                    <a:pt x="686" y="1684"/>
                    <a:pt x="777" y="1684"/>
                  </a:cubicBezTo>
                  <a:cubicBezTo>
                    <a:pt x="868" y="1684"/>
                    <a:pt x="960" y="1593"/>
                    <a:pt x="960" y="1501"/>
                  </a:cubicBezTo>
                  <a:cubicBezTo>
                    <a:pt x="1051" y="931"/>
                    <a:pt x="868" y="452"/>
                    <a:pt x="389" y="86"/>
                  </a:cubicBezTo>
                  <a:lnTo>
                    <a:pt x="298" y="86"/>
                  </a:lnTo>
                  <a:cubicBezTo>
                    <a:pt x="252" y="29"/>
                    <a:pt x="206" y="1"/>
                    <a:pt x="17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5"/>
            <p:cNvSpPr/>
            <p:nvPr/>
          </p:nvSpPr>
          <p:spPr>
            <a:xfrm>
              <a:off x="4641675" y="873675"/>
              <a:ext cx="159250" cy="159250"/>
            </a:xfrm>
            <a:custGeom>
              <a:avLst/>
              <a:gdLst/>
              <a:ahLst/>
              <a:cxnLst/>
              <a:rect l="l" t="t" r="r" b="b"/>
              <a:pathLst>
                <a:path w="6370" h="6370" extrusionOk="0">
                  <a:moveTo>
                    <a:pt x="3219" y="777"/>
                  </a:moveTo>
                  <a:cubicBezTo>
                    <a:pt x="3904" y="777"/>
                    <a:pt x="4475" y="1051"/>
                    <a:pt x="4931" y="1530"/>
                  </a:cubicBezTo>
                  <a:cubicBezTo>
                    <a:pt x="5319" y="1918"/>
                    <a:pt x="5616" y="2580"/>
                    <a:pt x="5616" y="3242"/>
                  </a:cubicBezTo>
                  <a:cubicBezTo>
                    <a:pt x="5616" y="3904"/>
                    <a:pt x="5319" y="4475"/>
                    <a:pt x="4931" y="4954"/>
                  </a:cubicBezTo>
                  <a:cubicBezTo>
                    <a:pt x="4475" y="5342"/>
                    <a:pt x="3904" y="5616"/>
                    <a:pt x="3219" y="5616"/>
                  </a:cubicBezTo>
                  <a:cubicBezTo>
                    <a:pt x="2557" y="5616"/>
                    <a:pt x="1895" y="5342"/>
                    <a:pt x="1507" y="4954"/>
                  </a:cubicBezTo>
                  <a:cubicBezTo>
                    <a:pt x="1051" y="4475"/>
                    <a:pt x="754" y="3904"/>
                    <a:pt x="754" y="3242"/>
                  </a:cubicBezTo>
                  <a:cubicBezTo>
                    <a:pt x="754" y="2580"/>
                    <a:pt x="1051" y="1918"/>
                    <a:pt x="1507" y="1530"/>
                  </a:cubicBezTo>
                  <a:cubicBezTo>
                    <a:pt x="1895" y="1051"/>
                    <a:pt x="2557" y="777"/>
                    <a:pt x="3219" y="777"/>
                  </a:cubicBezTo>
                  <a:close/>
                  <a:moveTo>
                    <a:pt x="3219" y="1"/>
                  </a:moveTo>
                  <a:cubicBezTo>
                    <a:pt x="1416" y="1"/>
                    <a:pt x="1" y="1439"/>
                    <a:pt x="1" y="3242"/>
                  </a:cubicBezTo>
                  <a:cubicBezTo>
                    <a:pt x="1" y="4954"/>
                    <a:pt x="1416" y="6369"/>
                    <a:pt x="3219" y="6369"/>
                  </a:cubicBezTo>
                  <a:cubicBezTo>
                    <a:pt x="4931" y="6369"/>
                    <a:pt x="6369" y="4954"/>
                    <a:pt x="6369" y="3242"/>
                  </a:cubicBezTo>
                  <a:cubicBezTo>
                    <a:pt x="6369" y="1439"/>
                    <a:pt x="4931" y="1"/>
                    <a:pt x="32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5"/>
            <p:cNvSpPr/>
            <p:nvPr/>
          </p:nvSpPr>
          <p:spPr>
            <a:xfrm>
              <a:off x="4572650" y="1009500"/>
              <a:ext cx="130700" cy="202025"/>
            </a:xfrm>
            <a:custGeom>
              <a:avLst/>
              <a:gdLst/>
              <a:ahLst/>
              <a:cxnLst/>
              <a:rect l="l" t="t" r="r" b="b"/>
              <a:pathLst>
                <a:path w="5228" h="8081" extrusionOk="0">
                  <a:moveTo>
                    <a:pt x="4565" y="0"/>
                  </a:moveTo>
                  <a:lnTo>
                    <a:pt x="0" y="7693"/>
                  </a:lnTo>
                  <a:lnTo>
                    <a:pt x="662" y="8081"/>
                  </a:lnTo>
                  <a:lnTo>
                    <a:pt x="5227" y="366"/>
                  </a:lnTo>
                  <a:lnTo>
                    <a:pt x="456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5"/>
            <p:cNvSpPr/>
            <p:nvPr/>
          </p:nvSpPr>
          <p:spPr>
            <a:xfrm>
              <a:off x="4422550" y="119487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450" y="0"/>
                  </a:moveTo>
                  <a:cubicBezTo>
                    <a:pt x="4398" y="0"/>
                    <a:pt x="4345" y="1"/>
                    <a:pt x="4292" y="4"/>
                  </a:cubicBezTo>
                  <a:cubicBezTo>
                    <a:pt x="1713" y="4"/>
                    <a:pt x="1" y="1989"/>
                    <a:pt x="115" y="4181"/>
                  </a:cubicBezTo>
                  <a:cubicBezTo>
                    <a:pt x="115" y="6646"/>
                    <a:pt x="2101" y="8266"/>
                    <a:pt x="4292" y="8266"/>
                  </a:cubicBezTo>
                  <a:cubicBezTo>
                    <a:pt x="6575" y="8266"/>
                    <a:pt x="8378" y="6463"/>
                    <a:pt x="8378" y="4089"/>
                  </a:cubicBezTo>
                  <a:cubicBezTo>
                    <a:pt x="8378" y="1860"/>
                    <a:pt x="6657" y="0"/>
                    <a:pt x="445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5"/>
            <p:cNvSpPr/>
            <p:nvPr/>
          </p:nvSpPr>
          <p:spPr>
            <a:xfrm>
              <a:off x="4534400" y="1223475"/>
              <a:ext cx="47975" cy="73650"/>
            </a:xfrm>
            <a:custGeom>
              <a:avLst/>
              <a:gdLst/>
              <a:ahLst/>
              <a:cxnLst/>
              <a:rect l="l" t="t" r="r" b="b"/>
              <a:pathLst>
                <a:path w="1919" h="2946" extrusionOk="0">
                  <a:moveTo>
                    <a:pt x="389" y="1"/>
                  </a:moveTo>
                  <a:cubicBezTo>
                    <a:pt x="297" y="1"/>
                    <a:pt x="206" y="1"/>
                    <a:pt x="1" y="92"/>
                  </a:cubicBezTo>
                  <a:cubicBezTo>
                    <a:pt x="92" y="92"/>
                    <a:pt x="92" y="183"/>
                    <a:pt x="92" y="275"/>
                  </a:cubicBezTo>
                  <a:cubicBezTo>
                    <a:pt x="206" y="275"/>
                    <a:pt x="297" y="366"/>
                    <a:pt x="480" y="480"/>
                  </a:cubicBezTo>
                  <a:cubicBezTo>
                    <a:pt x="868" y="663"/>
                    <a:pt x="1051" y="937"/>
                    <a:pt x="1233" y="1325"/>
                  </a:cubicBezTo>
                  <a:cubicBezTo>
                    <a:pt x="1347" y="1507"/>
                    <a:pt x="1439" y="1804"/>
                    <a:pt x="1439" y="2078"/>
                  </a:cubicBezTo>
                  <a:cubicBezTo>
                    <a:pt x="1439" y="2283"/>
                    <a:pt x="1439" y="2466"/>
                    <a:pt x="1530" y="2557"/>
                  </a:cubicBezTo>
                  <a:lnTo>
                    <a:pt x="1530" y="2854"/>
                  </a:lnTo>
                  <a:cubicBezTo>
                    <a:pt x="1621" y="2854"/>
                    <a:pt x="1621" y="2854"/>
                    <a:pt x="1713" y="2945"/>
                  </a:cubicBezTo>
                  <a:lnTo>
                    <a:pt x="1713" y="2854"/>
                  </a:lnTo>
                  <a:cubicBezTo>
                    <a:pt x="1804" y="2854"/>
                    <a:pt x="1804" y="2763"/>
                    <a:pt x="1804" y="2763"/>
                  </a:cubicBezTo>
                  <a:cubicBezTo>
                    <a:pt x="1918" y="2192"/>
                    <a:pt x="1804" y="1713"/>
                    <a:pt x="1621" y="1142"/>
                  </a:cubicBezTo>
                  <a:cubicBezTo>
                    <a:pt x="1530" y="937"/>
                    <a:pt x="1347" y="663"/>
                    <a:pt x="1142" y="480"/>
                  </a:cubicBezTo>
                  <a:cubicBezTo>
                    <a:pt x="959" y="275"/>
                    <a:pt x="663" y="92"/>
                    <a:pt x="38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5"/>
            <p:cNvSpPr/>
            <p:nvPr/>
          </p:nvSpPr>
          <p:spPr>
            <a:xfrm>
              <a:off x="4391750" y="1164150"/>
              <a:ext cx="235700" cy="235125"/>
            </a:xfrm>
            <a:custGeom>
              <a:avLst/>
              <a:gdLst/>
              <a:ahLst/>
              <a:cxnLst/>
              <a:rect l="l" t="t" r="r" b="b"/>
              <a:pathLst>
                <a:path w="9428" h="9405" extrusionOk="0">
                  <a:moveTo>
                    <a:pt x="4657" y="753"/>
                  </a:moveTo>
                  <a:cubicBezTo>
                    <a:pt x="5798" y="753"/>
                    <a:pt x="6757" y="1141"/>
                    <a:pt x="7510" y="1895"/>
                  </a:cubicBezTo>
                  <a:cubicBezTo>
                    <a:pt x="8195" y="2556"/>
                    <a:pt x="8651" y="3606"/>
                    <a:pt x="8651" y="4656"/>
                  </a:cubicBezTo>
                  <a:cubicBezTo>
                    <a:pt x="8651" y="5798"/>
                    <a:pt x="8195" y="6733"/>
                    <a:pt x="7510" y="7510"/>
                  </a:cubicBezTo>
                  <a:cubicBezTo>
                    <a:pt x="6757" y="8171"/>
                    <a:pt x="5798" y="8651"/>
                    <a:pt x="4657" y="8651"/>
                  </a:cubicBezTo>
                  <a:cubicBezTo>
                    <a:pt x="3630" y="8651"/>
                    <a:pt x="2580" y="8171"/>
                    <a:pt x="1918" y="7510"/>
                  </a:cubicBezTo>
                  <a:cubicBezTo>
                    <a:pt x="1142" y="6733"/>
                    <a:pt x="776" y="5798"/>
                    <a:pt x="776" y="4656"/>
                  </a:cubicBezTo>
                  <a:cubicBezTo>
                    <a:pt x="776" y="3606"/>
                    <a:pt x="1142" y="2556"/>
                    <a:pt x="1918" y="1895"/>
                  </a:cubicBezTo>
                  <a:cubicBezTo>
                    <a:pt x="2580" y="1141"/>
                    <a:pt x="3630" y="753"/>
                    <a:pt x="4657" y="753"/>
                  </a:cubicBezTo>
                  <a:close/>
                  <a:moveTo>
                    <a:pt x="4657" y="0"/>
                  </a:moveTo>
                  <a:cubicBezTo>
                    <a:pt x="2100" y="0"/>
                    <a:pt x="0" y="2077"/>
                    <a:pt x="0" y="4656"/>
                  </a:cubicBezTo>
                  <a:cubicBezTo>
                    <a:pt x="0" y="7304"/>
                    <a:pt x="2100" y="9404"/>
                    <a:pt x="4657" y="9404"/>
                  </a:cubicBezTo>
                  <a:cubicBezTo>
                    <a:pt x="7327" y="9404"/>
                    <a:pt x="9427" y="7304"/>
                    <a:pt x="9427" y="4656"/>
                  </a:cubicBezTo>
                  <a:cubicBezTo>
                    <a:pt x="9427" y="2077"/>
                    <a:pt x="7327" y="0"/>
                    <a:pt x="465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5"/>
            <p:cNvSpPr/>
            <p:nvPr/>
          </p:nvSpPr>
          <p:spPr>
            <a:xfrm>
              <a:off x="4831700" y="1293100"/>
              <a:ext cx="26275" cy="42250"/>
            </a:xfrm>
            <a:custGeom>
              <a:avLst/>
              <a:gdLst/>
              <a:ahLst/>
              <a:cxnLst/>
              <a:rect l="l" t="t" r="r" b="b"/>
              <a:pathLst>
                <a:path w="1051" h="1690" extrusionOk="0">
                  <a:moveTo>
                    <a:pt x="152" y="1"/>
                  </a:moveTo>
                  <a:cubicBezTo>
                    <a:pt x="115" y="1"/>
                    <a:pt x="92" y="23"/>
                    <a:pt x="92" y="69"/>
                  </a:cubicBezTo>
                  <a:lnTo>
                    <a:pt x="1" y="160"/>
                  </a:lnTo>
                  <a:cubicBezTo>
                    <a:pt x="92" y="252"/>
                    <a:pt x="92" y="252"/>
                    <a:pt x="92" y="343"/>
                  </a:cubicBezTo>
                  <a:cubicBezTo>
                    <a:pt x="480" y="548"/>
                    <a:pt x="571" y="914"/>
                    <a:pt x="663" y="1393"/>
                  </a:cubicBezTo>
                  <a:lnTo>
                    <a:pt x="663" y="1575"/>
                  </a:lnTo>
                  <a:cubicBezTo>
                    <a:pt x="663" y="1575"/>
                    <a:pt x="663" y="1690"/>
                    <a:pt x="754" y="1690"/>
                  </a:cubicBezTo>
                  <a:cubicBezTo>
                    <a:pt x="868" y="1690"/>
                    <a:pt x="959" y="1575"/>
                    <a:pt x="959" y="1484"/>
                  </a:cubicBezTo>
                  <a:cubicBezTo>
                    <a:pt x="1051" y="914"/>
                    <a:pt x="868" y="434"/>
                    <a:pt x="389" y="69"/>
                  </a:cubicBezTo>
                  <a:lnTo>
                    <a:pt x="297" y="69"/>
                  </a:lnTo>
                  <a:cubicBezTo>
                    <a:pt x="240" y="23"/>
                    <a:pt x="189" y="1"/>
                    <a:pt x="15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5"/>
            <p:cNvSpPr/>
            <p:nvPr/>
          </p:nvSpPr>
          <p:spPr>
            <a:xfrm>
              <a:off x="4739275" y="1246875"/>
              <a:ext cx="159225" cy="159800"/>
            </a:xfrm>
            <a:custGeom>
              <a:avLst/>
              <a:gdLst/>
              <a:ahLst/>
              <a:cxnLst/>
              <a:rect l="l" t="t" r="r" b="b"/>
              <a:pathLst>
                <a:path w="6369" h="6392" extrusionOk="0">
                  <a:moveTo>
                    <a:pt x="3218" y="777"/>
                  </a:moveTo>
                  <a:cubicBezTo>
                    <a:pt x="3880" y="777"/>
                    <a:pt x="4451" y="1051"/>
                    <a:pt x="4930" y="1530"/>
                  </a:cubicBezTo>
                  <a:cubicBezTo>
                    <a:pt x="5410" y="1918"/>
                    <a:pt x="5592" y="2580"/>
                    <a:pt x="5592" y="3242"/>
                  </a:cubicBezTo>
                  <a:cubicBezTo>
                    <a:pt x="5592" y="3904"/>
                    <a:pt x="5410" y="4474"/>
                    <a:pt x="4930" y="4954"/>
                  </a:cubicBezTo>
                  <a:cubicBezTo>
                    <a:pt x="4451" y="5433"/>
                    <a:pt x="3880" y="5616"/>
                    <a:pt x="3218" y="5616"/>
                  </a:cubicBezTo>
                  <a:cubicBezTo>
                    <a:pt x="2556" y="5616"/>
                    <a:pt x="1895" y="5433"/>
                    <a:pt x="1506" y="4954"/>
                  </a:cubicBezTo>
                  <a:cubicBezTo>
                    <a:pt x="1027" y="4474"/>
                    <a:pt x="753" y="3904"/>
                    <a:pt x="753" y="3242"/>
                  </a:cubicBezTo>
                  <a:cubicBezTo>
                    <a:pt x="753" y="2580"/>
                    <a:pt x="1027" y="1918"/>
                    <a:pt x="1506" y="1530"/>
                  </a:cubicBezTo>
                  <a:cubicBezTo>
                    <a:pt x="1895" y="1051"/>
                    <a:pt x="2556" y="777"/>
                    <a:pt x="3218" y="777"/>
                  </a:cubicBezTo>
                  <a:close/>
                  <a:moveTo>
                    <a:pt x="3218" y="1"/>
                  </a:moveTo>
                  <a:cubicBezTo>
                    <a:pt x="1415" y="1"/>
                    <a:pt x="0" y="1439"/>
                    <a:pt x="0" y="3242"/>
                  </a:cubicBezTo>
                  <a:cubicBezTo>
                    <a:pt x="0" y="4954"/>
                    <a:pt x="1415" y="6392"/>
                    <a:pt x="3218" y="6392"/>
                  </a:cubicBezTo>
                  <a:cubicBezTo>
                    <a:pt x="4930" y="6392"/>
                    <a:pt x="6368" y="4954"/>
                    <a:pt x="6368" y="3242"/>
                  </a:cubicBezTo>
                  <a:cubicBezTo>
                    <a:pt x="6368" y="1439"/>
                    <a:pt x="4930" y="1"/>
                    <a:pt x="32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5"/>
            <p:cNvSpPr/>
            <p:nvPr/>
          </p:nvSpPr>
          <p:spPr>
            <a:xfrm>
              <a:off x="4613150" y="1306800"/>
              <a:ext cx="135275" cy="28550"/>
            </a:xfrm>
            <a:custGeom>
              <a:avLst/>
              <a:gdLst/>
              <a:ahLst/>
              <a:cxnLst/>
              <a:rect l="l" t="t" r="r" b="b"/>
              <a:pathLst>
                <a:path w="5411" h="1142" extrusionOk="0">
                  <a:moveTo>
                    <a:pt x="1" y="0"/>
                  </a:moveTo>
                  <a:lnTo>
                    <a:pt x="1" y="754"/>
                  </a:lnTo>
                  <a:lnTo>
                    <a:pt x="5410" y="1142"/>
                  </a:lnTo>
                  <a:lnTo>
                    <a:pt x="5410" y="3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3"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1" name="Google Shape;1181;p26"/>
          <p:cNvGrpSpPr/>
          <p:nvPr/>
        </p:nvGrpSpPr>
        <p:grpSpPr>
          <a:xfrm rot="10800000">
            <a:off x="-395675" y="2512963"/>
            <a:ext cx="1072437" cy="1522985"/>
            <a:chOff x="8701057" y="953702"/>
            <a:chExt cx="1072437" cy="1522985"/>
          </a:xfrm>
        </p:grpSpPr>
        <p:sp>
          <p:nvSpPr>
            <p:cNvPr id="1182" name="Google Shape;1182;p26"/>
            <p:cNvSpPr/>
            <p:nvPr/>
          </p:nvSpPr>
          <p:spPr>
            <a:xfrm>
              <a:off x="8731519" y="953702"/>
              <a:ext cx="985232" cy="1522985"/>
            </a:xfrm>
            <a:custGeom>
              <a:avLst/>
              <a:gdLst/>
              <a:ahLst/>
              <a:cxnLst/>
              <a:rect l="l" t="t" r="r" b="b"/>
              <a:pathLst>
                <a:path w="27557" h="42598" extrusionOk="0">
                  <a:moveTo>
                    <a:pt x="17157" y="13955"/>
                  </a:moveTo>
                  <a:cubicBezTo>
                    <a:pt x="17275" y="14072"/>
                    <a:pt x="17275" y="14307"/>
                    <a:pt x="17392" y="14454"/>
                  </a:cubicBezTo>
                  <a:cubicBezTo>
                    <a:pt x="17774" y="15424"/>
                    <a:pt x="18127" y="16275"/>
                    <a:pt x="18362" y="17245"/>
                  </a:cubicBezTo>
                  <a:cubicBezTo>
                    <a:pt x="18626" y="17979"/>
                    <a:pt x="18861" y="18596"/>
                    <a:pt x="18979" y="19213"/>
                  </a:cubicBezTo>
                  <a:cubicBezTo>
                    <a:pt x="19096" y="19830"/>
                    <a:pt x="19096" y="20447"/>
                    <a:pt x="19096" y="21064"/>
                  </a:cubicBezTo>
                  <a:cubicBezTo>
                    <a:pt x="19096" y="21798"/>
                    <a:pt x="18979" y="22533"/>
                    <a:pt x="18626" y="23267"/>
                  </a:cubicBezTo>
                  <a:cubicBezTo>
                    <a:pt x="18509" y="23737"/>
                    <a:pt x="18244" y="24237"/>
                    <a:pt x="17892" y="24589"/>
                  </a:cubicBezTo>
                  <a:cubicBezTo>
                    <a:pt x="17157" y="25706"/>
                    <a:pt x="16158" y="26440"/>
                    <a:pt x="15189" y="26940"/>
                  </a:cubicBezTo>
                  <a:cubicBezTo>
                    <a:pt x="14337" y="27292"/>
                    <a:pt x="13603" y="27674"/>
                    <a:pt x="12751" y="28026"/>
                  </a:cubicBezTo>
                  <a:cubicBezTo>
                    <a:pt x="12251" y="28144"/>
                    <a:pt x="11899" y="28408"/>
                    <a:pt x="11399" y="28526"/>
                  </a:cubicBezTo>
                  <a:lnTo>
                    <a:pt x="11017" y="28643"/>
                  </a:lnTo>
                  <a:cubicBezTo>
                    <a:pt x="10900" y="28643"/>
                    <a:pt x="10782" y="28761"/>
                    <a:pt x="10665" y="28761"/>
                  </a:cubicBezTo>
                  <a:lnTo>
                    <a:pt x="10165" y="28761"/>
                  </a:lnTo>
                  <a:lnTo>
                    <a:pt x="10165" y="28526"/>
                  </a:lnTo>
                  <a:cubicBezTo>
                    <a:pt x="10048" y="28408"/>
                    <a:pt x="10048" y="28262"/>
                    <a:pt x="10048" y="28262"/>
                  </a:cubicBezTo>
                  <a:cubicBezTo>
                    <a:pt x="9930" y="28026"/>
                    <a:pt x="9813" y="27791"/>
                    <a:pt x="9813" y="27527"/>
                  </a:cubicBezTo>
                  <a:cubicBezTo>
                    <a:pt x="9695" y="27292"/>
                    <a:pt x="9548" y="27057"/>
                    <a:pt x="9431" y="26675"/>
                  </a:cubicBezTo>
                  <a:cubicBezTo>
                    <a:pt x="9078" y="25823"/>
                    <a:pt x="8814" y="24971"/>
                    <a:pt x="8579" y="23855"/>
                  </a:cubicBezTo>
                  <a:cubicBezTo>
                    <a:pt x="8344" y="22885"/>
                    <a:pt x="8226" y="21798"/>
                    <a:pt x="8461" y="20565"/>
                  </a:cubicBezTo>
                  <a:cubicBezTo>
                    <a:pt x="8579" y="20065"/>
                    <a:pt x="8697" y="19713"/>
                    <a:pt x="8814" y="19331"/>
                  </a:cubicBezTo>
                  <a:cubicBezTo>
                    <a:pt x="9196" y="18361"/>
                    <a:pt x="9813" y="17627"/>
                    <a:pt x="10547" y="17010"/>
                  </a:cubicBezTo>
                  <a:cubicBezTo>
                    <a:pt x="11017" y="16657"/>
                    <a:pt x="11517" y="16275"/>
                    <a:pt x="12016" y="15923"/>
                  </a:cubicBezTo>
                  <a:cubicBezTo>
                    <a:pt x="12633" y="15659"/>
                    <a:pt x="13221" y="15424"/>
                    <a:pt x="13838" y="15042"/>
                  </a:cubicBezTo>
                  <a:cubicBezTo>
                    <a:pt x="14836" y="14689"/>
                    <a:pt x="15806" y="14307"/>
                    <a:pt x="16658" y="14072"/>
                  </a:cubicBezTo>
                  <a:lnTo>
                    <a:pt x="16775" y="13955"/>
                  </a:lnTo>
                  <a:close/>
                  <a:moveTo>
                    <a:pt x="17392" y="0"/>
                  </a:moveTo>
                  <a:cubicBezTo>
                    <a:pt x="17275" y="0"/>
                    <a:pt x="17157" y="118"/>
                    <a:pt x="17040" y="235"/>
                  </a:cubicBezTo>
                  <a:cubicBezTo>
                    <a:pt x="16893" y="617"/>
                    <a:pt x="16658" y="970"/>
                    <a:pt x="16540" y="1234"/>
                  </a:cubicBezTo>
                  <a:lnTo>
                    <a:pt x="16423" y="1587"/>
                  </a:lnTo>
                  <a:cubicBezTo>
                    <a:pt x="16305" y="2086"/>
                    <a:pt x="16041" y="2556"/>
                    <a:pt x="15923" y="3056"/>
                  </a:cubicBezTo>
                  <a:cubicBezTo>
                    <a:pt x="15806" y="3673"/>
                    <a:pt x="15571" y="4407"/>
                    <a:pt x="15424" y="5141"/>
                  </a:cubicBezTo>
                  <a:cubicBezTo>
                    <a:pt x="15306" y="6228"/>
                    <a:pt x="15306" y="7345"/>
                    <a:pt x="15424" y="8432"/>
                  </a:cubicBezTo>
                  <a:cubicBezTo>
                    <a:pt x="15688" y="9313"/>
                    <a:pt x="15806" y="10047"/>
                    <a:pt x="16041" y="10899"/>
                  </a:cubicBezTo>
                  <a:cubicBezTo>
                    <a:pt x="16158" y="11252"/>
                    <a:pt x="16423" y="11634"/>
                    <a:pt x="16540" y="11986"/>
                  </a:cubicBezTo>
                  <a:cubicBezTo>
                    <a:pt x="16540" y="12251"/>
                    <a:pt x="16658" y="12368"/>
                    <a:pt x="16658" y="12603"/>
                  </a:cubicBezTo>
                  <a:lnTo>
                    <a:pt x="16893" y="13220"/>
                  </a:lnTo>
                  <a:lnTo>
                    <a:pt x="16775" y="13338"/>
                  </a:lnTo>
                  <a:lnTo>
                    <a:pt x="16658" y="13338"/>
                  </a:lnTo>
                  <a:cubicBezTo>
                    <a:pt x="16658" y="13455"/>
                    <a:pt x="16658" y="13455"/>
                    <a:pt x="16540" y="13455"/>
                  </a:cubicBezTo>
                  <a:cubicBezTo>
                    <a:pt x="16423" y="13573"/>
                    <a:pt x="16305" y="13573"/>
                    <a:pt x="16158" y="13573"/>
                  </a:cubicBezTo>
                  <a:cubicBezTo>
                    <a:pt x="16158" y="13573"/>
                    <a:pt x="16041" y="13720"/>
                    <a:pt x="15923" y="13720"/>
                  </a:cubicBezTo>
                  <a:lnTo>
                    <a:pt x="15306" y="13955"/>
                  </a:lnTo>
                  <a:cubicBezTo>
                    <a:pt x="14690" y="14190"/>
                    <a:pt x="14102" y="14454"/>
                    <a:pt x="13485" y="14689"/>
                  </a:cubicBezTo>
                  <a:cubicBezTo>
                    <a:pt x="12986" y="14924"/>
                    <a:pt x="12369" y="15188"/>
                    <a:pt x="11752" y="15541"/>
                  </a:cubicBezTo>
                  <a:cubicBezTo>
                    <a:pt x="11164" y="15776"/>
                    <a:pt x="10665" y="16158"/>
                    <a:pt x="10165" y="16510"/>
                  </a:cubicBezTo>
                  <a:cubicBezTo>
                    <a:pt x="9313" y="17392"/>
                    <a:pt x="8697" y="18244"/>
                    <a:pt x="8344" y="19331"/>
                  </a:cubicBezTo>
                  <a:cubicBezTo>
                    <a:pt x="7962" y="20065"/>
                    <a:pt x="7845" y="20917"/>
                    <a:pt x="7845" y="21916"/>
                  </a:cubicBezTo>
                  <a:cubicBezTo>
                    <a:pt x="7727" y="22768"/>
                    <a:pt x="7845" y="23620"/>
                    <a:pt x="8226" y="24589"/>
                  </a:cubicBezTo>
                  <a:lnTo>
                    <a:pt x="8344" y="24971"/>
                  </a:lnTo>
                  <a:cubicBezTo>
                    <a:pt x="8344" y="25206"/>
                    <a:pt x="8461" y="25324"/>
                    <a:pt x="8461" y="25588"/>
                  </a:cubicBezTo>
                  <a:cubicBezTo>
                    <a:pt x="8697" y="26440"/>
                    <a:pt x="9078" y="27292"/>
                    <a:pt x="9313" y="28026"/>
                  </a:cubicBezTo>
                  <a:lnTo>
                    <a:pt x="9431" y="28408"/>
                  </a:lnTo>
                  <a:lnTo>
                    <a:pt x="9431" y="28526"/>
                  </a:lnTo>
                  <a:cubicBezTo>
                    <a:pt x="9548" y="28643"/>
                    <a:pt x="9548" y="28761"/>
                    <a:pt x="9548" y="28878"/>
                  </a:cubicBezTo>
                  <a:lnTo>
                    <a:pt x="9548" y="28996"/>
                  </a:lnTo>
                  <a:cubicBezTo>
                    <a:pt x="9431" y="29260"/>
                    <a:pt x="9313" y="29260"/>
                    <a:pt x="9196" y="29260"/>
                  </a:cubicBezTo>
                  <a:lnTo>
                    <a:pt x="9196" y="29378"/>
                  </a:lnTo>
                  <a:cubicBezTo>
                    <a:pt x="8579" y="29495"/>
                    <a:pt x="7962" y="29730"/>
                    <a:pt x="7345" y="29995"/>
                  </a:cubicBezTo>
                  <a:cubicBezTo>
                    <a:pt x="6758" y="30347"/>
                    <a:pt x="6023" y="30729"/>
                    <a:pt x="5406" y="31082"/>
                  </a:cubicBezTo>
                  <a:cubicBezTo>
                    <a:pt x="4172" y="31699"/>
                    <a:pt x="3320" y="32551"/>
                    <a:pt x="2468" y="33403"/>
                  </a:cubicBezTo>
                  <a:cubicBezTo>
                    <a:pt x="2087" y="33902"/>
                    <a:pt x="1734" y="34519"/>
                    <a:pt x="1235" y="35253"/>
                  </a:cubicBezTo>
                  <a:cubicBezTo>
                    <a:pt x="1000" y="35606"/>
                    <a:pt x="735" y="36105"/>
                    <a:pt x="500" y="36605"/>
                  </a:cubicBezTo>
                  <a:cubicBezTo>
                    <a:pt x="500" y="36722"/>
                    <a:pt x="383" y="36957"/>
                    <a:pt x="265" y="37075"/>
                  </a:cubicBezTo>
                  <a:cubicBezTo>
                    <a:pt x="148" y="37339"/>
                    <a:pt x="148" y="37457"/>
                    <a:pt x="1" y="37574"/>
                  </a:cubicBezTo>
                  <a:lnTo>
                    <a:pt x="1" y="37809"/>
                  </a:lnTo>
                  <a:cubicBezTo>
                    <a:pt x="1" y="37956"/>
                    <a:pt x="1" y="38074"/>
                    <a:pt x="148" y="38074"/>
                  </a:cubicBezTo>
                  <a:cubicBezTo>
                    <a:pt x="265" y="38074"/>
                    <a:pt x="383" y="38074"/>
                    <a:pt x="383" y="37956"/>
                  </a:cubicBezTo>
                  <a:cubicBezTo>
                    <a:pt x="500" y="37956"/>
                    <a:pt x="500" y="37809"/>
                    <a:pt x="500" y="37692"/>
                  </a:cubicBezTo>
                  <a:cubicBezTo>
                    <a:pt x="618" y="37574"/>
                    <a:pt x="735" y="37457"/>
                    <a:pt x="735" y="37222"/>
                  </a:cubicBezTo>
                  <a:cubicBezTo>
                    <a:pt x="1000" y="36957"/>
                    <a:pt x="1117" y="36605"/>
                    <a:pt x="1352" y="36223"/>
                  </a:cubicBezTo>
                  <a:cubicBezTo>
                    <a:pt x="1852" y="35371"/>
                    <a:pt x="2351" y="34519"/>
                    <a:pt x="2939" y="33784"/>
                  </a:cubicBezTo>
                  <a:cubicBezTo>
                    <a:pt x="3555" y="32933"/>
                    <a:pt x="4407" y="32198"/>
                    <a:pt x="5524" y="31581"/>
                  </a:cubicBezTo>
                  <a:cubicBezTo>
                    <a:pt x="6141" y="31199"/>
                    <a:pt x="6875" y="30847"/>
                    <a:pt x="7492" y="30612"/>
                  </a:cubicBezTo>
                  <a:cubicBezTo>
                    <a:pt x="7962" y="30347"/>
                    <a:pt x="8461" y="30230"/>
                    <a:pt x="8961" y="29995"/>
                  </a:cubicBezTo>
                  <a:lnTo>
                    <a:pt x="9313" y="29877"/>
                  </a:lnTo>
                  <a:cubicBezTo>
                    <a:pt x="9431" y="29730"/>
                    <a:pt x="9548" y="29730"/>
                    <a:pt x="9548" y="29730"/>
                  </a:cubicBezTo>
                  <a:lnTo>
                    <a:pt x="9813" y="29730"/>
                  </a:lnTo>
                  <a:cubicBezTo>
                    <a:pt x="9930" y="29730"/>
                    <a:pt x="10048" y="29877"/>
                    <a:pt x="10048" y="29995"/>
                  </a:cubicBezTo>
                  <a:cubicBezTo>
                    <a:pt x="10547" y="31199"/>
                    <a:pt x="11164" y="32668"/>
                    <a:pt x="11399" y="34284"/>
                  </a:cubicBezTo>
                  <a:cubicBezTo>
                    <a:pt x="11634" y="35753"/>
                    <a:pt x="11517" y="37075"/>
                    <a:pt x="11164" y="38544"/>
                  </a:cubicBezTo>
                  <a:cubicBezTo>
                    <a:pt x="10782" y="39777"/>
                    <a:pt x="10430" y="41011"/>
                    <a:pt x="9930" y="41981"/>
                  </a:cubicBezTo>
                  <a:lnTo>
                    <a:pt x="9930" y="42098"/>
                  </a:lnTo>
                  <a:lnTo>
                    <a:pt x="9813" y="42216"/>
                  </a:lnTo>
                  <a:cubicBezTo>
                    <a:pt x="9813" y="42363"/>
                    <a:pt x="9930" y="42480"/>
                    <a:pt x="9930" y="42598"/>
                  </a:cubicBezTo>
                  <a:cubicBezTo>
                    <a:pt x="10048" y="42598"/>
                    <a:pt x="10165" y="42598"/>
                    <a:pt x="10283" y="42480"/>
                  </a:cubicBezTo>
                  <a:cubicBezTo>
                    <a:pt x="10283" y="42363"/>
                    <a:pt x="10430" y="42216"/>
                    <a:pt x="10430" y="42098"/>
                  </a:cubicBezTo>
                  <a:cubicBezTo>
                    <a:pt x="10665" y="41628"/>
                    <a:pt x="10900" y="41129"/>
                    <a:pt x="11017" y="40629"/>
                  </a:cubicBezTo>
                  <a:cubicBezTo>
                    <a:pt x="11282" y="39895"/>
                    <a:pt x="11517" y="39278"/>
                    <a:pt x="11634" y="38808"/>
                  </a:cubicBezTo>
                  <a:cubicBezTo>
                    <a:pt x="11752" y="38074"/>
                    <a:pt x="11899" y="37457"/>
                    <a:pt x="12016" y="36957"/>
                  </a:cubicBezTo>
                  <a:cubicBezTo>
                    <a:pt x="12134" y="35988"/>
                    <a:pt x="12016" y="35136"/>
                    <a:pt x="11899" y="34137"/>
                  </a:cubicBezTo>
                  <a:cubicBezTo>
                    <a:pt x="11752" y="33549"/>
                    <a:pt x="11634" y="32933"/>
                    <a:pt x="11399" y="32316"/>
                  </a:cubicBezTo>
                  <a:cubicBezTo>
                    <a:pt x="11164" y="31464"/>
                    <a:pt x="10900" y="30612"/>
                    <a:pt x="10665" y="29995"/>
                  </a:cubicBezTo>
                  <a:cubicBezTo>
                    <a:pt x="10547" y="29877"/>
                    <a:pt x="10547" y="29613"/>
                    <a:pt x="10665" y="29495"/>
                  </a:cubicBezTo>
                  <a:lnTo>
                    <a:pt x="10665" y="29378"/>
                  </a:lnTo>
                  <a:lnTo>
                    <a:pt x="10782" y="29378"/>
                  </a:lnTo>
                  <a:cubicBezTo>
                    <a:pt x="10900" y="29260"/>
                    <a:pt x="10900" y="29260"/>
                    <a:pt x="11017" y="29260"/>
                  </a:cubicBezTo>
                  <a:cubicBezTo>
                    <a:pt x="11164" y="29143"/>
                    <a:pt x="11399" y="29143"/>
                    <a:pt x="11517" y="28996"/>
                  </a:cubicBezTo>
                  <a:cubicBezTo>
                    <a:pt x="11899" y="28878"/>
                    <a:pt x="12251" y="28761"/>
                    <a:pt x="12751" y="28643"/>
                  </a:cubicBezTo>
                  <a:cubicBezTo>
                    <a:pt x="13368" y="28408"/>
                    <a:pt x="13955" y="28026"/>
                    <a:pt x="14690" y="27791"/>
                  </a:cubicBezTo>
                  <a:cubicBezTo>
                    <a:pt x="15071" y="27674"/>
                    <a:pt x="15306" y="27410"/>
                    <a:pt x="15571" y="27292"/>
                  </a:cubicBezTo>
                  <a:cubicBezTo>
                    <a:pt x="16423" y="26793"/>
                    <a:pt x="17275" y="26205"/>
                    <a:pt x="18009" y="25206"/>
                  </a:cubicBezTo>
                  <a:cubicBezTo>
                    <a:pt x="18509" y="24736"/>
                    <a:pt x="18861" y="24119"/>
                    <a:pt x="19096" y="23385"/>
                  </a:cubicBezTo>
                  <a:cubicBezTo>
                    <a:pt x="19478" y="22650"/>
                    <a:pt x="19596" y="21798"/>
                    <a:pt x="19596" y="20917"/>
                  </a:cubicBezTo>
                  <a:cubicBezTo>
                    <a:pt x="19596" y="20330"/>
                    <a:pt x="19596" y="19713"/>
                    <a:pt x="19361" y="18978"/>
                  </a:cubicBezTo>
                  <a:cubicBezTo>
                    <a:pt x="19243" y="18244"/>
                    <a:pt x="19096" y="17509"/>
                    <a:pt x="18861" y="16892"/>
                  </a:cubicBezTo>
                  <a:cubicBezTo>
                    <a:pt x="18626" y="16393"/>
                    <a:pt x="18509" y="15923"/>
                    <a:pt x="18244" y="15306"/>
                  </a:cubicBezTo>
                  <a:cubicBezTo>
                    <a:pt x="18127" y="15042"/>
                    <a:pt x="18009" y="14689"/>
                    <a:pt x="17892" y="14307"/>
                  </a:cubicBezTo>
                  <a:lnTo>
                    <a:pt x="17892" y="14190"/>
                  </a:lnTo>
                  <a:cubicBezTo>
                    <a:pt x="17892" y="14072"/>
                    <a:pt x="17774" y="13955"/>
                    <a:pt x="17892" y="13837"/>
                  </a:cubicBezTo>
                  <a:lnTo>
                    <a:pt x="17892" y="13720"/>
                  </a:lnTo>
                  <a:cubicBezTo>
                    <a:pt x="18009" y="13573"/>
                    <a:pt x="18127" y="13455"/>
                    <a:pt x="18244" y="13455"/>
                  </a:cubicBezTo>
                  <a:cubicBezTo>
                    <a:pt x="18509" y="13338"/>
                    <a:pt x="18744" y="13220"/>
                    <a:pt x="18861" y="13220"/>
                  </a:cubicBezTo>
                  <a:cubicBezTo>
                    <a:pt x="19361" y="13103"/>
                    <a:pt x="19713" y="12838"/>
                    <a:pt x="20095" y="12721"/>
                  </a:cubicBezTo>
                  <a:cubicBezTo>
                    <a:pt x="20829" y="12368"/>
                    <a:pt x="21681" y="11986"/>
                    <a:pt x="22416" y="11634"/>
                  </a:cubicBezTo>
                  <a:cubicBezTo>
                    <a:pt x="23385" y="11017"/>
                    <a:pt x="24237" y="10282"/>
                    <a:pt x="24972" y="9430"/>
                  </a:cubicBezTo>
                  <a:cubicBezTo>
                    <a:pt x="25236" y="9049"/>
                    <a:pt x="25589" y="8696"/>
                    <a:pt x="25853" y="8079"/>
                  </a:cubicBezTo>
                  <a:cubicBezTo>
                    <a:pt x="26441" y="7227"/>
                    <a:pt x="26940" y="6375"/>
                    <a:pt x="27439" y="5376"/>
                  </a:cubicBezTo>
                  <a:lnTo>
                    <a:pt x="27439" y="5259"/>
                  </a:lnTo>
                  <a:cubicBezTo>
                    <a:pt x="27557" y="5141"/>
                    <a:pt x="27557" y="5024"/>
                    <a:pt x="27557" y="4906"/>
                  </a:cubicBezTo>
                  <a:cubicBezTo>
                    <a:pt x="27557" y="4759"/>
                    <a:pt x="27557" y="4642"/>
                    <a:pt x="27439" y="4642"/>
                  </a:cubicBezTo>
                  <a:cubicBezTo>
                    <a:pt x="27322" y="4642"/>
                    <a:pt x="27175" y="4642"/>
                    <a:pt x="27057" y="4759"/>
                  </a:cubicBezTo>
                  <a:lnTo>
                    <a:pt x="27057" y="5024"/>
                  </a:lnTo>
                  <a:cubicBezTo>
                    <a:pt x="26705" y="5758"/>
                    <a:pt x="26323" y="6493"/>
                    <a:pt x="25970" y="7110"/>
                  </a:cubicBezTo>
                  <a:cubicBezTo>
                    <a:pt x="25354" y="7962"/>
                    <a:pt x="24972" y="8579"/>
                    <a:pt x="24502" y="9166"/>
                  </a:cubicBezTo>
                  <a:cubicBezTo>
                    <a:pt x="23885" y="9901"/>
                    <a:pt x="23150" y="10517"/>
                    <a:pt x="22298" y="11017"/>
                  </a:cubicBezTo>
                  <a:cubicBezTo>
                    <a:pt x="21681" y="11369"/>
                    <a:pt x="21064" y="11751"/>
                    <a:pt x="20330" y="11986"/>
                  </a:cubicBezTo>
                  <a:cubicBezTo>
                    <a:pt x="19478" y="12368"/>
                    <a:pt x="18626" y="12721"/>
                    <a:pt x="18009" y="12985"/>
                  </a:cubicBezTo>
                  <a:cubicBezTo>
                    <a:pt x="17931" y="12985"/>
                    <a:pt x="17852" y="13037"/>
                    <a:pt x="17731" y="13037"/>
                  </a:cubicBezTo>
                  <a:cubicBezTo>
                    <a:pt x="17670" y="13037"/>
                    <a:pt x="17598" y="13024"/>
                    <a:pt x="17510" y="12985"/>
                  </a:cubicBezTo>
                  <a:lnTo>
                    <a:pt x="17392" y="12985"/>
                  </a:lnTo>
                  <a:lnTo>
                    <a:pt x="17392" y="12838"/>
                  </a:lnTo>
                  <a:cubicBezTo>
                    <a:pt x="17392" y="12721"/>
                    <a:pt x="17275" y="12721"/>
                    <a:pt x="17275" y="12603"/>
                  </a:cubicBezTo>
                  <a:cubicBezTo>
                    <a:pt x="16893" y="11516"/>
                    <a:pt x="16423" y="10400"/>
                    <a:pt x="16158" y="9166"/>
                  </a:cubicBezTo>
                  <a:cubicBezTo>
                    <a:pt x="16041" y="8579"/>
                    <a:pt x="15923" y="7962"/>
                    <a:pt x="15806" y="7345"/>
                  </a:cubicBezTo>
                  <a:cubicBezTo>
                    <a:pt x="15806" y="6375"/>
                    <a:pt x="15806" y="5376"/>
                    <a:pt x="16041" y="4524"/>
                  </a:cubicBezTo>
                  <a:cubicBezTo>
                    <a:pt x="16305" y="3555"/>
                    <a:pt x="16540" y="2821"/>
                    <a:pt x="16893" y="2086"/>
                  </a:cubicBezTo>
                  <a:lnTo>
                    <a:pt x="16893" y="1704"/>
                  </a:lnTo>
                  <a:cubicBezTo>
                    <a:pt x="17157" y="1352"/>
                    <a:pt x="17275" y="970"/>
                    <a:pt x="17392" y="500"/>
                  </a:cubicBezTo>
                  <a:cubicBezTo>
                    <a:pt x="17510" y="500"/>
                    <a:pt x="17510" y="500"/>
                    <a:pt x="17510" y="353"/>
                  </a:cubicBezTo>
                  <a:lnTo>
                    <a:pt x="17510" y="235"/>
                  </a:lnTo>
                  <a:cubicBezTo>
                    <a:pt x="17510" y="118"/>
                    <a:pt x="17510" y="118"/>
                    <a:pt x="1739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6"/>
            <p:cNvSpPr/>
            <p:nvPr/>
          </p:nvSpPr>
          <p:spPr>
            <a:xfrm>
              <a:off x="9248290" y="988347"/>
              <a:ext cx="525204" cy="254236"/>
            </a:xfrm>
            <a:custGeom>
              <a:avLst/>
              <a:gdLst/>
              <a:ahLst/>
              <a:cxnLst/>
              <a:rect l="l" t="t" r="r" b="b"/>
              <a:pathLst>
                <a:path w="14690" h="7111" extrusionOk="0">
                  <a:moveTo>
                    <a:pt x="617" y="1"/>
                  </a:moveTo>
                  <a:cubicBezTo>
                    <a:pt x="382" y="1"/>
                    <a:pt x="118" y="118"/>
                    <a:pt x="118" y="383"/>
                  </a:cubicBezTo>
                  <a:cubicBezTo>
                    <a:pt x="1" y="500"/>
                    <a:pt x="118" y="735"/>
                    <a:pt x="236" y="853"/>
                  </a:cubicBezTo>
                  <a:cubicBezTo>
                    <a:pt x="382" y="1000"/>
                    <a:pt x="500" y="1000"/>
                    <a:pt x="617" y="1117"/>
                  </a:cubicBezTo>
                  <a:cubicBezTo>
                    <a:pt x="2439" y="1969"/>
                    <a:pt x="4290" y="2704"/>
                    <a:pt x="6258" y="3555"/>
                  </a:cubicBezTo>
                  <a:cubicBezTo>
                    <a:pt x="6493" y="3673"/>
                    <a:pt x="6845" y="3790"/>
                    <a:pt x="7110" y="4055"/>
                  </a:cubicBezTo>
                  <a:cubicBezTo>
                    <a:pt x="9313" y="5024"/>
                    <a:pt x="11516" y="5994"/>
                    <a:pt x="13720" y="6993"/>
                  </a:cubicBezTo>
                  <a:cubicBezTo>
                    <a:pt x="13837" y="6993"/>
                    <a:pt x="13955" y="6993"/>
                    <a:pt x="14072" y="7110"/>
                  </a:cubicBezTo>
                  <a:cubicBezTo>
                    <a:pt x="14337" y="7110"/>
                    <a:pt x="14454" y="6993"/>
                    <a:pt x="14572" y="6728"/>
                  </a:cubicBezTo>
                  <a:cubicBezTo>
                    <a:pt x="14689" y="6493"/>
                    <a:pt x="14572" y="6376"/>
                    <a:pt x="14454" y="6141"/>
                  </a:cubicBezTo>
                  <a:cubicBezTo>
                    <a:pt x="14337" y="6141"/>
                    <a:pt x="14190" y="6141"/>
                    <a:pt x="14190" y="5994"/>
                  </a:cubicBezTo>
                  <a:cubicBezTo>
                    <a:pt x="12868" y="5406"/>
                    <a:pt x="11516" y="4789"/>
                    <a:pt x="10165" y="4290"/>
                  </a:cubicBezTo>
                  <a:cubicBezTo>
                    <a:pt x="8579" y="3555"/>
                    <a:pt x="7110" y="2821"/>
                    <a:pt x="5523" y="2204"/>
                  </a:cubicBezTo>
                  <a:cubicBezTo>
                    <a:pt x="4055" y="1470"/>
                    <a:pt x="2586" y="853"/>
                    <a:pt x="970" y="118"/>
                  </a:cubicBezTo>
                  <a:cubicBezTo>
                    <a:pt x="852" y="118"/>
                    <a:pt x="735" y="1"/>
                    <a:pt x="617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6"/>
            <p:cNvSpPr/>
            <p:nvPr/>
          </p:nvSpPr>
          <p:spPr>
            <a:xfrm>
              <a:off x="8933201" y="1649019"/>
              <a:ext cx="520985" cy="254200"/>
            </a:xfrm>
            <a:custGeom>
              <a:avLst/>
              <a:gdLst/>
              <a:ahLst/>
              <a:cxnLst/>
              <a:rect l="l" t="t" r="r" b="b"/>
              <a:pathLst>
                <a:path w="14572" h="7110" extrusionOk="0">
                  <a:moveTo>
                    <a:pt x="500" y="0"/>
                  </a:moveTo>
                  <a:cubicBezTo>
                    <a:pt x="235" y="0"/>
                    <a:pt x="118" y="147"/>
                    <a:pt x="0" y="382"/>
                  </a:cubicBezTo>
                  <a:cubicBezTo>
                    <a:pt x="0" y="500"/>
                    <a:pt x="0" y="735"/>
                    <a:pt x="235" y="882"/>
                  </a:cubicBezTo>
                  <a:cubicBezTo>
                    <a:pt x="235" y="882"/>
                    <a:pt x="382" y="999"/>
                    <a:pt x="500" y="999"/>
                  </a:cubicBezTo>
                  <a:cubicBezTo>
                    <a:pt x="617" y="1117"/>
                    <a:pt x="852" y="1234"/>
                    <a:pt x="1117" y="1234"/>
                  </a:cubicBezTo>
                  <a:cubicBezTo>
                    <a:pt x="3555" y="2468"/>
                    <a:pt x="5993" y="3555"/>
                    <a:pt x="8461" y="4671"/>
                  </a:cubicBezTo>
                  <a:cubicBezTo>
                    <a:pt x="10165" y="5406"/>
                    <a:pt x="11869" y="6140"/>
                    <a:pt x="13602" y="6992"/>
                  </a:cubicBezTo>
                  <a:cubicBezTo>
                    <a:pt x="13720" y="6992"/>
                    <a:pt x="13837" y="6992"/>
                    <a:pt x="13955" y="7110"/>
                  </a:cubicBezTo>
                  <a:cubicBezTo>
                    <a:pt x="14190" y="7110"/>
                    <a:pt x="14454" y="6992"/>
                    <a:pt x="14454" y="6757"/>
                  </a:cubicBezTo>
                  <a:cubicBezTo>
                    <a:pt x="14571" y="6493"/>
                    <a:pt x="14454" y="6258"/>
                    <a:pt x="14336" y="6140"/>
                  </a:cubicBezTo>
                  <a:cubicBezTo>
                    <a:pt x="14190" y="6140"/>
                    <a:pt x="14190" y="6140"/>
                    <a:pt x="14072" y="6023"/>
                  </a:cubicBezTo>
                  <a:cubicBezTo>
                    <a:pt x="12603" y="5406"/>
                    <a:pt x="11134" y="4671"/>
                    <a:pt x="9665" y="4054"/>
                  </a:cubicBezTo>
                  <a:cubicBezTo>
                    <a:pt x="8931" y="3672"/>
                    <a:pt x="8197" y="3437"/>
                    <a:pt x="7462" y="3085"/>
                  </a:cubicBezTo>
                  <a:cubicBezTo>
                    <a:pt x="5376" y="2086"/>
                    <a:pt x="3320" y="1234"/>
                    <a:pt x="1234" y="265"/>
                  </a:cubicBezTo>
                  <a:cubicBezTo>
                    <a:pt x="1117" y="265"/>
                    <a:pt x="970" y="147"/>
                    <a:pt x="852" y="147"/>
                  </a:cubicBezTo>
                  <a:cubicBezTo>
                    <a:pt x="735" y="0"/>
                    <a:pt x="617" y="0"/>
                    <a:pt x="50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6"/>
            <p:cNvSpPr/>
            <p:nvPr/>
          </p:nvSpPr>
          <p:spPr>
            <a:xfrm>
              <a:off x="8701057" y="2209871"/>
              <a:ext cx="512619" cy="250697"/>
            </a:xfrm>
            <a:custGeom>
              <a:avLst/>
              <a:gdLst/>
              <a:ahLst/>
              <a:cxnLst/>
              <a:rect l="l" t="t" r="r" b="b"/>
              <a:pathLst>
                <a:path w="14338" h="7012" extrusionOk="0">
                  <a:moveTo>
                    <a:pt x="618" y="1"/>
                  </a:moveTo>
                  <a:cubicBezTo>
                    <a:pt x="383" y="1"/>
                    <a:pt x="118" y="118"/>
                    <a:pt x="118" y="353"/>
                  </a:cubicBezTo>
                  <a:cubicBezTo>
                    <a:pt x="1" y="618"/>
                    <a:pt x="118" y="853"/>
                    <a:pt x="265" y="970"/>
                  </a:cubicBezTo>
                  <a:cubicBezTo>
                    <a:pt x="383" y="970"/>
                    <a:pt x="500" y="1088"/>
                    <a:pt x="618" y="1088"/>
                  </a:cubicBezTo>
                  <a:cubicBezTo>
                    <a:pt x="2204" y="1822"/>
                    <a:pt x="3791" y="2557"/>
                    <a:pt x="5406" y="3291"/>
                  </a:cubicBezTo>
                  <a:cubicBezTo>
                    <a:pt x="5876" y="3556"/>
                    <a:pt x="6493" y="3791"/>
                    <a:pt x="6993" y="4026"/>
                  </a:cubicBezTo>
                  <a:cubicBezTo>
                    <a:pt x="9078" y="4878"/>
                    <a:pt x="11135" y="5876"/>
                    <a:pt x="13338" y="6846"/>
                  </a:cubicBezTo>
                  <a:cubicBezTo>
                    <a:pt x="13485" y="6963"/>
                    <a:pt x="13603" y="6963"/>
                    <a:pt x="13720" y="6963"/>
                  </a:cubicBezTo>
                  <a:cubicBezTo>
                    <a:pt x="13789" y="6998"/>
                    <a:pt x="13848" y="7012"/>
                    <a:pt x="13900" y="7012"/>
                  </a:cubicBezTo>
                  <a:cubicBezTo>
                    <a:pt x="14026" y="7012"/>
                    <a:pt x="14116" y="6929"/>
                    <a:pt x="14220" y="6846"/>
                  </a:cubicBezTo>
                  <a:cubicBezTo>
                    <a:pt x="14337" y="6611"/>
                    <a:pt x="14337" y="6346"/>
                    <a:pt x="14220" y="6229"/>
                  </a:cubicBezTo>
                  <a:cubicBezTo>
                    <a:pt x="14073" y="6111"/>
                    <a:pt x="13955" y="5994"/>
                    <a:pt x="13838" y="5994"/>
                  </a:cubicBezTo>
                  <a:cubicBezTo>
                    <a:pt x="12986" y="5612"/>
                    <a:pt x="12251" y="5259"/>
                    <a:pt x="11399" y="4878"/>
                  </a:cubicBezTo>
                  <a:cubicBezTo>
                    <a:pt x="9078" y="3791"/>
                    <a:pt x="6728" y="2821"/>
                    <a:pt x="4407" y="1705"/>
                  </a:cubicBezTo>
                  <a:cubicBezTo>
                    <a:pt x="3320" y="1205"/>
                    <a:pt x="2204" y="735"/>
                    <a:pt x="1117" y="236"/>
                  </a:cubicBezTo>
                  <a:cubicBezTo>
                    <a:pt x="1000" y="118"/>
                    <a:pt x="853" y="118"/>
                    <a:pt x="853" y="118"/>
                  </a:cubicBezTo>
                  <a:cubicBezTo>
                    <a:pt x="735" y="118"/>
                    <a:pt x="735" y="1"/>
                    <a:pt x="618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6"/>
            <p:cNvSpPr/>
            <p:nvPr/>
          </p:nvSpPr>
          <p:spPr>
            <a:xfrm>
              <a:off x="9003562" y="1543978"/>
              <a:ext cx="494743" cy="236360"/>
            </a:xfrm>
            <a:custGeom>
              <a:avLst/>
              <a:gdLst/>
              <a:ahLst/>
              <a:cxnLst/>
              <a:rect l="l" t="t" r="r" b="b"/>
              <a:pathLst>
                <a:path w="13838" h="6611" extrusionOk="0">
                  <a:moveTo>
                    <a:pt x="471" y="0"/>
                  </a:moveTo>
                  <a:cubicBezTo>
                    <a:pt x="118" y="0"/>
                    <a:pt x="1" y="382"/>
                    <a:pt x="236" y="735"/>
                  </a:cubicBezTo>
                  <a:cubicBezTo>
                    <a:pt x="236" y="882"/>
                    <a:pt x="353" y="882"/>
                    <a:pt x="471" y="999"/>
                  </a:cubicBezTo>
                  <a:cubicBezTo>
                    <a:pt x="617" y="999"/>
                    <a:pt x="735" y="1117"/>
                    <a:pt x="852" y="1117"/>
                  </a:cubicBezTo>
                  <a:cubicBezTo>
                    <a:pt x="3173" y="2204"/>
                    <a:pt x="5494" y="3203"/>
                    <a:pt x="7697" y="4172"/>
                  </a:cubicBezTo>
                  <a:cubicBezTo>
                    <a:pt x="9431" y="5024"/>
                    <a:pt x="11135" y="5758"/>
                    <a:pt x="12839" y="6493"/>
                  </a:cubicBezTo>
                  <a:cubicBezTo>
                    <a:pt x="12956" y="6610"/>
                    <a:pt x="13103" y="6610"/>
                    <a:pt x="13220" y="6610"/>
                  </a:cubicBezTo>
                  <a:cubicBezTo>
                    <a:pt x="13455" y="6610"/>
                    <a:pt x="13573" y="6493"/>
                    <a:pt x="13690" y="6375"/>
                  </a:cubicBezTo>
                  <a:cubicBezTo>
                    <a:pt x="13837" y="6140"/>
                    <a:pt x="13690" y="5876"/>
                    <a:pt x="13573" y="5758"/>
                  </a:cubicBezTo>
                  <a:cubicBezTo>
                    <a:pt x="13455" y="5641"/>
                    <a:pt x="13338" y="5641"/>
                    <a:pt x="13338" y="5641"/>
                  </a:cubicBezTo>
                  <a:cubicBezTo>
                    <a:pt x="11869" y="5024"/>
                    <a:pt x="10518" y="4290"/>
                    <a:pt x="9049" y="3673"/>
                  </a:cubicBezTo>
                  <a:cubicBezTo>
                    <a:pt x="8432" y="3438"/>
                    <a:pt x="7815" y="3203"/>
                    <a:pt x="7081" y="2821"/>
                  </a:cubicBezTo>
                  <a:cubicBezTo>
                    <a:pt x="5142" y="1969"/>
                    <a:pt x="3173" y="1117"/>
                    <a:pt x="1205" y="265"/>
                  </a:cubicBezTo>
                  <a:cubicBezTo>
                    <a:pt x="1088" y="147"/>
                    <a:pt x="970" y="147"/>
                    <a:pt x="85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6"/>
            <p:cNvSpPr/>
            <p:nvPr/>
          </p:nvSpPr>
          <p:spPr>
            <a:xfrm>
              <a:off x="8763053" y="2104865"/>
              <a:ext cx="481050" cy="240543"/>
            </a:xfrm>
            <a:custGeom>
              <a:avLst/>
              <a:gdLst/>
              <a:ahLst/>
              <a:cxnLst/>
              <a:rect l="l" t="t" r="r" b="b"/>
              <a:pathLst>
                <a:path w="13455" h="6728" extrusionOk="0">
                  <a:moveTo>
                    <a:pt x="588" y="0"/>
                  </a:moveTo>
                  <a:cubicBezTo>
                    <a:pt x="353" y="0"/>
                    <a:pt x="235" y="118"/>
                    <a:pt x="118" y="353"/>
                  </a:cubicBezTo>
                  <a:cubicBezTo>
                    <a:pt x="0" y="470"/>
                    <a:pt x="118" y="617"/>
                    <a:pt x="235" y="852"/>
                  </a:cubicBezTo>
                  <a:lnTo>
                    <a:pt x="353" y="970"/>
                  </a:lnTo>
                  <a:cubicBezTo>
                    <a:pt x="470" y="970"/>
                    <a:pt x="588" y="1087"/>
                    <a:pt x="735" y="1087"/>
                  </a:cubicBezTo>
                  <a:cubicBezTo>
                    <a:pt x="2673" y="2086"/>
                    <a:pt x="4524" y="2938"/>
                    <a:pt x="6463" y="3790"/>
                  </a:cubicBezTo>
                  <a:cubicBezTo>
                    <a:pt x="8431" y="4759"/>
                    <a:pt x="10400" y="5611"/>
                    <a:pt x="12339" y="6610"/>
                  </a:cubicBezTo>
                  <a:cubicBezTo>
                    <a:pt x="12486" y="6610"/>
                    <a:pt x="12603" y="6610"/>
                    <a:pt x="12721" y="6728"/>
                  </a:cubicBezTo>
                  <a:cubicBezTo>
                    <a:pt x="12956" y="6728"/>
                    <a:pt x="13220" y="6610"/>
                    <a:pt x="13337" y="6493"/>
                  </a:cubicBezTo>
                  <a:cubicBezTo>
                    <a:pt x="13455" y="6228"/>
                    <a:pt x="13337" y="5993"/>
                    <a:pt x="13220" y="5876"/>
                  </a:cubicBezTo>
                  <a:cubicBezTo>
                    <a:pt x="13073" y="5758"/>
                    <a:pt x="12956" y="5758"/>
                    <a:pt x="12838" y="5611"/>
                  </a:cubicBezTo>
                  <a:cubicBezTo>
                    <a:pt x="11869" y="5259"/>
                    <a:pt x="10870" y="4759"/>
                    <a:pt x="10018" y="4289"/>
                  </a:cubicBezTo>
                  <a:cubicBezTo>
                    <a:pt x="7080" y="2938"/>
                    <a:pt x="4260" y="1586"/>
                    <a:pt x="1322" y="353"/>
                  </a:cubicBezTo>
                  <a:cubicBezTo>
                    <a:pt x="1205" y="235"/>
                    <a:pt x="970" y="118"/>
                    <a:pt x="852" y="118"/>
                  </a:cubicBezTo>
                  <a:cubicBezTo>
                    <a:pt x="735" y="0"/>
                    <a:pt x="588" y="0"/>
                    <a:pt x="588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6"/>
            <p:cNvSpPr/>
            <p:nvPr/>
          </p:nvSpPr>
          <p:spPr>
            <a:xfrm>
              <a:off x="9230450" y="1100753"/>
              <a:ext cx="455844" cy="222345"/>
            </a:xfrm>
            <a:custGeom>
              <a:avLst/>
              <a:gdLst/>
              <a:ahLst/>
              <a:cxnLst/>
              <a:rect l="l" t="t" r="r" b="b"/>
              <a:pathLst>
                <a:path w="12750" h="6219" extrusionOk="0">
                  <a:moveTo>
                    <a:pt x="427" y="0"/>
                  </a:moveTo>
                  <a:cubicBezTo>
                    <a:pt x="270" y="0"/>
                    <a:pt x="147" y="124"/>
                    <a:pt x="147" y="294"/>
                  </a:cubicBezTo>
                  <a:cubicBezTo>
                    <a:pt x="0" y="529"/>
                    <a:pt x="0" y="793"/>
                    <a:pt x="264" y="911"/>
                  </a:cubicBezTo>
                  <a:cubicBezTo>
                    <a:pt x="382" y="911"/>
                    <a:pt x="500" y="1028"/>
                    <a:pt x="617" y="1028"/>
                  </a:cubicBezTo>
                  <a:cubicBezTo>
                    <a:pt x="2086" y="1763"/>
                    <a:pt x="3555" y="2380"/>
                    <a:pt x="5024" y="3114"/>
                  </a:cubicBezTo>
                  <a:cubicBezTo>
                    <a:pt x="5406" y="3232"/>
                    <a:pt x="5758" y="3467"/>
                    <a:pt x="6140" y="3584"/>
                  </a:cubicBezTo>
                  <a:cubicBezTo>
                    <a:pt x="8079" y="4466"/>
                    <a:pt x="9930" y="5317"/>
                    <a:pt x="11751" y="6169"/>
                  </a:cubicBezTo>
                  <a:lnTo>
                    <a:pt x="12015" y="6169"/>
                  </a:lnTo>
                  <a:cubicBezTo>
                    <a:pt x="12084" y="6204"/>
                    <a:pt x="12143" y="6218"/>
                    <a:pt x="12195" y="6218"/>
                  </a:cubicBezTo>
                  <a:cubicBezTo>
                    <a:pt x="12319" y="6218"/>
                    <a:pt x="12402" y="6135"/>
                    <a:pt x="12486" y="6052"/>
                  </a:cubicBezTo>
                  <a:cubicBezTo>
                    <a:pt x="12750" y="5934"/>
                    <a:pt x="12632" y="5553"/>
                    <a:pt x="12486" y="5435"/>
                  </a:cubicBezTo>
                  <a:cubicBezTo>
                    <a:pt x="12368" y="5317"/>
                    <a:pt x="12251" y="5317"/>
                    <a:pt x="12133" y="5200"/>
                  </a:cubicBezTo>
                  <a:cubicBezTo>
                    <a:pt x="10047" y="4201"/>
                    <a:pt x="7844" y="3232"/>
                    <a:pt x="5641" y="2262"/>
                  </a:cubicBezTo>
                  <a:cubicBezTo>
                    <a:pt x="4172" y="1528"/>
                    <a:pt x="2585" y="911"/>
                    <a:pt x="999" y="176"/>
                  </a:cubicBezTo>
                  <a:cubicBezTo>
                    <a:pt x="881" y="59"/>
                    <a:pt x="735" y="59"/>
                    <a:pt x="617" y="59"/>
                  </a:cubicBezTo>
                  <a:cubicBezTo>
                    <a:pt x="552" y="18"/>
                    <a:pt x="487" y="0"/>
                    <a:pt x="427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6"/>
            <p:cNvSpPr/>
            <p:nvPr/>
          </p:nvSpPr>
          <p:spPr>
            <a:xfrm>
              <a:off x="9230450" y="1234146"/>
              <a:ext cx="407543" cy="196424"/>
            </a:xfrm>
            <a:custGeom>
              <a:avLst/>
              <a:gdLst/>
              <a:ahLst/>
              <a:cxnLst/>
              <a:rect l="l" t="t" r="r" b="b"/>
              <a:pathLst>
                <a:path w="11399" h="5494" extrusionOk="0">
                  <a:moveTo>
                    <a:pt x="500" y="0"/>
                  </a:moveTo>
                  <a:cubicBezTo>
                    <a:pt x="382" y="118"/>
                    <a:pt x="147" y="118"/>
                    <a:pt x="147" y="353"/>
                  </a:cubicBezTo>
                  <a:cubicBezTo>
                    <a:pt x="0" y="470"/>
                    <a:pt x="0" y="735"/>
                    <a:pt x="147" y="852"/>
                  </a:cubicBezTo>
                  <a:cubicBezTo>
                    <a:pt x="264" y="970"/>
                    <a:pt x="382" y="970"/>
                    <a:pt x="500" y="1087"/>
                  </a:cubicBezTo>
                  <a:cubicBezTo>
                    <a:pt x="735" y="1205"/>
                    <a:pt x="999" y="1322"/>
                    <a:pt x="1234" y="1469"/>
                  </a:cubicBezTo>
                  <a:cubicBezTo>
                    <a:pt x="2820" y="2057"/>
                    <a:pt x="4289" y="2673"/>
                    <a:pt x="5876" y="3408"/>
                  </a:cubicBezTo>
                  <a:cubicBezTo>
                    <a:pt x="7344" y="4025"/>
                    <a:pt x="8813" y="4642"/>
                    <a:pt x="10282" y="5259"/>
                  </a:cubicBezTo>
                  <a:cubicBezTo>
                    <a:pt x="10429" y="5376"/>
                    <a:pt x="10547" y="5376"/>
                    <a:pt x="10782" y="5494"/>
                  </a:cubicBezTo>
                  <a:cubicBezTo>
                    <a:pt x="10899" y="5494"/>
                    <a:pt x="11164" y="5494"/>
                    <a:pt x="11281" y="5259"/>
                  </a:cubicBezTo>
                  <a:cubicBezTo>
                    <a:pt x="11399" y="5141"/>
                    <a:pt x="11399" y="4759"/>
                    <a:pt x="11164" y="4642"/>
                  </a:cubicBezTo>
                  <a:cubicBezTo>
                    <a:pt x="11017" y="4524"/>
                    <a:pt x="10899" y="4524"/>
                    <a:pt x="10782" y="4407"/>
                  </a:cubicBezTo>
                  <a:cubicBezTo>
                    <a:pt x="10047" y="4142"/>
                    <a:pt x="9430" y="3790"/>
                    <a:pt x="8813" y="3525"/>
                  </a:cubicBezTo>
                  <a:cubicBezTo>
                    <a:pt x="8226" y="3290"/>
                    <a:pt x="7491" y="3055"/>
                    <a:pt x="6874" y="2673"/>
                  </a:cubicBezTo>
                  <a:cubicBezTo>
                    <a:pt x="6493" y="2556"/>
                    <a:pt x="6257" y="2438"/>
                    <a:pt x="5876" y="2321"/>
                  </a:cubicBezTo>
                  <a:cubicBezTo>
                    <a:pt x="4671" y="1822"/>
                    <a:pt x="3437" y="1205"/>
                    <a:pt x="2203" y="735"/>
                  </a:cubicBezTo>
                  <a:cubicBezTo>
                    <a:pt x="1851" y="470"/>
                    <a:pt x="1351" y="353"/>
                    <a:pt x="999" y="118"/>
                  </a:cubicBezTo>
                  <a:lnTo>
                    <a:pt x="735" y="118"/>
                  </a:lnTo>
                  <a:cubicBezTo>
                    <a:pt x="735" y="118"/>
                    <a:pt x="617" y="0"/>
                    <a:pt x="50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6"/>
            <p:cNvSpPr/>
            <p:nvPr/>
          </p:nvSpPr>
          <p:spPr>
            <a:xfrm>
              <a:off x="9112787" y="1456813"/>
              <a:ext cx="398104" cy="197497"/>
            </a:xfrm>
            <a:custGeom>
              <a:avLst/>
              <a:gdLst/>
              <a:ahLst/>
              <a:cxnLst/>
              <a:rect l="l" t="t" r="r" b="b"/>
              <a:pathLst>
                <a:path w="11135" h="5524" extrusionOk="0">
                  <a:moveTo>
                    <a:pt x="618" y="0"/>
                  </a:moveTo>
                  <a:cubicBezTo>
                    <a:pt x="353" y="0"/>
                    <a:pt x="236" y="118"/>
                    <a:pt x="118" y="382"/>
                  </a:cubicBezTo>
                  <a:cubicBezTo>
                    <a:pt x="1" y="500"/>
                    <a:pt x="118" y="735"/>
                    <a:pt x="236" y="852"/>
                  </a:cubicBezTo>
                  <a:cubicBezTo>
                    <a:pt x="236" y="852"/>
                    <a:pt x="353" y="970"/>
                    <a:pt x="500" y="970"/>
                  </a:cubicBezTo>
                  <a:cubicBezTo>
                    <a:pt x="618" y="1116"/>
                    <a:pt x="735" y="1116"/>
                    <a:pt x="853" y="1234"/>
                  </a:cubicBezTo>
                  <a:cubicBezTo>
                    <a:pt x="2322" y="1851"/>
                    <a:pt x="3908" y="2585"/>
                    <a:pt x="5377" y="3173"/>
                  </a:cubicBezTo>
                  <a:cubicBezTo>
                    <a:pt x="6963" y="3907"/>
                    <a:pt x="8579" y="4642"/>
                    <a:pt x="10165" y="5376"/>
                  </a:cubicBezTo>
                  <a:cubicBezTo>
                    <a:pt x="10283" y="5376"/>
                    <a:pt x="10400" y="5523"/>
                    <a:pt x="10518" y="5523"/>
                  </a:cubicBezTo>
                  <a:cubicBezTo>
                    <a:pt x="10782" y="5523"/>
                    <a:pt x="10900" y="5523"/>
                    <a:pt x="11017" y="5259"/>
                  </a:cubicBezTo>
                  <a:cubicBezTo>
                    <a:pt x="11135" y="5141"/>
                    <a:pt x="11135" y="4789"/>
                    <a:pt x="11017" y="4642"/>
                  </a:cubicBezTo>
                  <a:cubicBezTo>
                    <a:pt x="10900" y="4524"/>
                    <a:pt x="10782" y="4524"/>
                    <a:pt x="10635" y="4524"/>
                  </a:cubicBezTo>
                  <a:cubicBezTo>
                    <a:pt x="10283" y="4289"/>
                    <a:pt x="9901" y="4172"/>
                    <a:pt x="9666" y="4054"/>
                  </a:cubicBezTo>
                  <a:cubicBezTo>
                    <a:pt x="8197" y="3437"/>
                    <a:pt x="6846" y="2820"/>
                    <a:pt x="5494" y="2203"/>
                  </a:cubicBezTo>
                  <a:cubicBezTo>
                    <a:pt x="4026" y="1469"/>
                    <a:pt x="2557" y="852"/>
                    <a:pt x="1088" y="118"/>
                  </a:cubicBezTo>
                  <a:lnTo>
                    <a:pt x="853" y="118"/>
                  </a:lnTo>
                  <a:cubicBezTo>
                    <a:pt x="735" y="118"/>
                    <a:pt x="735" y="0"/>
                    <a:pt x="618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6"/>
            <p:cNvSpPr/>
            <p:nvPr/>
          </p:nvSpPr>
          <p:spPr>
            <a:xfrm>
              <a:off x="8963662" y="1800718"/>
              <a:ext cx="377082" cy="183017"/>
            </a:xfrm>
            <a:custGeom>
              <a:avLst/>
              <a:gdLst/>
              <a:ahLst/>
              <a:cxnLst/>
              <a:rect l="l" t="t" r="r" b="b"/>
              <a:pathLst>
                <a:path w="10547" h="5119" extrusionOk="0">
                  <a:moveTo>
                    <a:pt x="551" y="1"/>
                  </a:moveTo>
                  <a:cubicBezTo>
                    <a:pt x="382" y="1"/>
                    <a:pt x="226" y="116"/>
                    <a:pt x="118" y="311"/>
                  </a:cubicBezTo>
                  <a:cubicBezTo>
                    <a:pt x="0" y="546"/>
                    <a:pt x="118" y="781"/>
                    <a:pt x="382" y="898"/>
                  </a:cubicBezTo>
                  <a:cubicBezTo>
                    <a:pt x="500" y="1045"/>
                    <a:pt x="617" y="1045"/>
                    <a:pt x="735" y="1045"/>
                  </a:cubicBezTo>
                  <a:cubicBezTo>
                    <a:pt x="2703" y="1897"/>
                    <a:pt x="4524" y="2749"/>
                    <a:pt x="6493" y="3601"/>
                  </a:cubicBezTo>
                  <a:cubicBezTo>
                    <a:pt x="7609" y="4100"/>
                    <a:pt x="8578" y="4571"/>
                    <a:pt x="9548" y="4952"/>
                  </a:cubicBezTo>
                  <a:cubicBezTo>
                    <a:pt x="9665" y="5070"/>
                    <a:pt x="9812" y="5070"/>
                    <a:pt x="9930" y="5070"/>
                  </a:cubicBezTo>
                  <a:cubicBezTo>
                    <a:pt x="9964" y="5104"/>
                    <a:pt x="10009" y="5119"/>
                    <a:pt x="10057" y="5119"/>
                  </a:cubicBezTo>
                  <a:cubicBezTo>
                    <a:pt x="10175" y="5119"/>
                    <a:pt x="10317" y="5036"/>
                    <a:pt x="10400" y="4952"/>
                  </a:cubicBezTo>
                  <a:cubicBezTo>
                    <a:pt x="10547" y="4717"/>
                    <a:pt x="10547" y="4453"/>
                    <a:pt x="10400" y="4335"/>
                  </a:cubicBezTo>
                  <a:cubicBezTo>
                    <a:pt x="10282" y="4218"/>
                    <a:pt x="10165" y="4218"/>
                    <a:pt x="10047" y="4100"/>
                  </a:cubicBezTo>
                  <a:cubicBezTo>
                    <a:pt x="9930" y="3983"/>
                    <a:pt x="9665" y="3983"/>
                    <a:pt x="9548" y="3836"/>
                  </a:cubicBezTo>
                  <a:cubicBezTo>
                    <a:pt x="8461" y="3366"/>
                    <a:pt x="7462" y="2984"/>
                    <a:pt x="6375" y="2514"/>
                  </a:cubicBezTo>
                  <a:cubicBezTo>
                    <a:pt x="6140" y="2367"/>
                    <a:pt x="5758" y="2250"/>
                    <a:pt x="5523" y="2132"/>
                  </a:cubicBezTo>
                  <a:cubicBezTo>
                    <a:pt x="4054" y="1515"/>
                    <a:pt x="2585" y="781"/>
                    <a:pt x="1234" y="164"/>
                  </a:cubicBezTo>
                  <a:cubicBezTo>
                    <a:pt x="1117" y="164"/>
                    <a:pt x="999" y="164"/>
                    <a:pt x="852" y="46"/>
                  </a:cubicBezTo>
                  <a:lnTo>
                    <a:pt x="735" y="46"/>
                  </a:lnTo>
                  <a:cubicBezTo>
                    <a:pt x="673" y="15"/>
                    <a:pt x="611" y="1"/>
                    <a:pt x="551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6"/>
            <p:cNvSpPr/>
            <p:nvPr/>
          </p:nvSpPr>
          <p:spPr>
            <a:xfrm>
              <a:off x="8868059" y="2026067"/>
              <a:ext cx="367643" cy="189703"/>
            </a:xfrm>
            <a:custGeom>
              <a:avLst/>
              <a:gdLst/>
              <a:ahLst/>
              <a:cxnLst/>
              <a:rect l="l" t="t" r="r" b="b"/>
              <a:pathLst>
                <a:path w="10283" h="5306" extrusionOk="0">
                  <a:moveTo>
                    <a:pt x="471" y="1"/>
                  </a:moveTo>
                  <a:cubicBezTo>
                    <a:pt x="236" y="1"/>
                    <a:pt x="118" y="118"/>
                    <a:pt x="1" y="236"/>
                  </a:cubicBezTo>
                  <a:cubicBezTo>
                    <a:pt x="1" y="353"/>
                    <a:pt x="1" y="618"/>
                    <a:pt x="118" y="735"/>
                  </a:cubicBezTo>
                  <a:cubicBezTo>
                    <a:pt x="118" y="853"/>
                    <a:pt x="236" y="853"/>
                    <a:pt x="353" y="853"/>
                  </a:cubicBezTo>
                  <a:cubicBezTo>
                    <a:pt x="353" y="970"/>
                    <a:pt x="471" y="970"/>
                    <a:pt x="471" y="970"/>
                  </a:cubicBezTo>
                  <a:cubicBezTo>
                    <a:pt x="1940" y="1705"/>
                    <a:pt x="3409" y="2439"/>
                    <a:pt x="4878" y="3056"/>
                  </a:cubicBezTo>
                  <a:cubicBezTo>
                    <a:pt x="6346" y="3790"/>
                    <a:pt x="7815" y="4407"/>
                    <a:pt x="9284" y="5142"/>
                  </a:cubicBezTo>
                  <a:cubicBezTo>
                    <a:pt x="9402" y="5142"/>
                    <a:pt x="9549" y="5259"/>
                    <a:pt x="9549" y="5259"/>
                  </a:cubicBezTo>
                  <a:cubicBezTo>
                    <a:pt x="9612" y="5291"/>
                    <a:pt x="9674" y="5305"/>
                    <a:pt x="9735" y="5305"/>
                  </a:cubicBezTo>
                  <a:cubicBezTo>
                    <a:pt x="9901" y="5305"/>
                    <a:pt x="10050" y="5196"/>
                    <a:pt x="10136" y="5024"/>
                  </a:cubicBezTo>
                  <a:cubicBezTo>
                    <a:pt x="10283" y="4760"/>
                    <a:pt x="10283" y="4525"/>
                    <a:pt x="10019" y="4407"/>
                  </a:cubicBezTo>
                  <a:cubicBezTo>
                    <a:pt x="9901" y="4290"/>
                    <a:pt x="9901" y="4290"/>
                    <a:pt x="9784" y="4290"/>
                  </a:cubicBezTo>
                  <a:cubicBezTo>
                    <a:pt x="7933" y="3409"/>
                    <a:pt x="6111" y="2557"/>
                    <a:pt x="4407" y="1705"/>
                  </a:cubicBezTo>
                  <a:cubicBezTo>
                    <a:pt x="3291" y="1205"/>
                    <a:pt x="2204" y="618"/>
                    <a:pt x="1088" y="118"/>
                  </a:cubicBezTo>
                  <a:cubicBezTo>
                    <a:pt x="970" y="118"/>
                    <a:pt x="853" y="1"/>
                    <a:pt x="735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3" name="Google Shape;1193;p26"/>
          <p:cNvGrpSpPr/>
          <p:nvPr/>
        </p:nvGrpSpPr>
        <p:grpSpPr>
          <a:xfrm>
            <a:off x="1424611" y="3453892"/>
            <a:ext cx="359242" cy="753091"/>
            <a:chOff x="7466941" y="1089205"/>
            <a:chExt cx="359242" cy="753091"/>
          </a:xfrm>
        </p:grpSpPr>
        <p:sp>
          <p:nvSpPr>
            <p:cNvPr id="1194" name="Google Shape;1194;p26"/>
            <p:cNvSpPr/>
            <p:nvPr/>
          </p:nvSpPr>
          <p:spPr>
            <a:xfrm>
              <a:off x="7523645" y="1360102"/>
              <a:ext cx="162853" cy="429924"/>
            </a:xfrm>
            <a:custGeom>
              <a:avLst/>
              <a:gdLst/>
              <a:ahLst/>
              <a:cxnLst/>
              <a:rect l="l" t="t" r="r" b="b"/>
              <a:pathLst>
                <a:path w="4555" h="12025" extrusionOk="0">
                  <a:moveTo>
                    <a:pt x="3150" y="0"/>
                  </a:moveTo>
                  <a:cubicBezTo>
                    <a:pt x="2999" y="0"/>
                    <a:pt x="2846" y="107"/>
                    <a:pt x="2703" y="267"/>
                  </a:cubicBezTo>
                  <a:cubicBezTo>
                    <a:pt x="2703" y="384"/>
                    <a:pt x="2586" y="619"/>
                    <a:pt x="2586" y="737"/>
                  </a:cubicBezTo>
                  <a:cubicBezTo>
                    <a:pt x="2468" y="1119"/>
                    <a:pt x="2351" y="1618"/>
                    <a:pt x="2351" y="1971"/>
                  </a:cubicBezTo>
                  <a:cubicBezTo>
                    <a:pt x="1616" y="4791"/>
                    <a:pt x="882" y="7611"/>
                    <a:pt x="148" y="10549"/>
                  </a:cubicBezTo>
                  <a:cubicBezTo>
                    <a:pt x="148" y="10666"/>
                    <a:pt x="1" y="10784"/>
                    <a:pt x="1" y="10901"/>
                  </a:cubicBezTo>
                  <a:lnTo>
                    <a:pt x="1" y="11401"/>
                  </a:lnTo>
                  <a:cubicBezTo>
                    <a:pt x="166" y="11787"/>
                    <a:pt x="516" y="12024"/>
                    <a:pt x="870" y="12024"/>
                  </a:cubicBezTo>
                  <a:cubicBezTo>
                    <a:pt x="1082" y="12024"/>
                    <a:pt x="1294" y="11940"/>
                    <a:pt x="1470" y="11753"/>
                  </a:cubicBezTo>
                  <a:cubicBezTo>
                    <a:pt x="1616" y="11636"/>
                    <a:pt x="1734" y="11518"/>
                    <a:pt x="1734" y="11283"/>
                  </a:cubicBezTo>
                  <a:cubicBezTo>
                    <a:pt x="1851" y="11166"/>
                    <a:pt x="1851" y="11019"/>
                    <a:pt x="1851" y="10901"/>
                  </a:cubicBezTo>
                  <a:cubicBezTo>
                    <a:pt x="2586" y="7846"/>
                    <a:pt x="3438" y="4791"/>
                    <a:pt x="4172" y="1736"/>
                  </a:cubicBezTo>
                  <a:cubicBezTo>
                    <a:pt x="4290" y="1354"/>
                    <a:pt x="4407" y="1119"/>
                    <a:pt x="4407" y="737"/>
                  </a:cubicBezTo>
                  <a:cubicBezTo>
                    <a:pt x="4407" y="619"/>
                    <a:pt x="4554" y="502"/>
                    <a:pt x="4407" y="384"/>
                  </a:cubicBezTo>
                  <a:cubicBezTo>
                    <a:pt x="4407" y="219"/>
                    <a:pt x="4233" y="39"/>
                    <a:pt x="4047" y="39"/>
                  </a:cubicBezTo>
                  <a:cubicBezTo>
                    <a:pt x="3969" y="39"/>
                    <a:pt x="3889" y="71"/>
                    <a:pt x="3820" y="149"/>
                  </a:cubicBezTo>
                  <a:cubicBezTo>
                    <a:pt x="3820" y="149"/>
                    <a:pt x="3673" y="149"/>
                    <a:pt x="3673" y="267"/>
                  </a:cubicBezTo>
                  <a:cubicBezTo>
                    <a:pt x="3555" y="149"/>
                    <a:pt x="3555" y="149"/>
                    <a:pt x="3438" y="149"/>
                  </a:cubicBezTo>
                  <a:cubicBezTo>
                    <a:pt x="3345" y="45"/>
                    <a:pt x="3248" y="0"/>
                    <a:pt x="3150" y="0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6"/>
            <p:cNvSpPr/>
            <p:nvPr/>
          </p:nvSpPr>
          <p:spPr>
            <a:xfrm>
              <a:off x="7633942" y="1315447"/>
              <a:ext cx="26278" cy="23740"/>
            </a:xfrm>
            <a:custGeom>
              <a:avLst/>
              <a:gdLst/>
              <a:ahLst/>
              <a:cxnLst/>
              <a:rect l="l" t="t" r="r" b="b"/>
              <a:pathLst>
                <a:path w="735" h="664" extrusionOk="0">
                  <a:moveTo>
                    <a:pt x="357" y="1"/>
                  </a:moveTo>
                  <a:cubicBezTo>
                    <a:pt x="244" y="1"/>
                    <a:pt x="118" y="110"/>
                    <a:pt x="118" y="282"/>
                  </a:cubicBezTo>
                  <a:cubicBezTo>
                    <a:pt x="0" y="399"/>
                    <a:pt x="118" y="664"/>
                    <a:pt x="353" y="664"/>
                  </a:cubicBezTo>
                  <a:cubicBezTo>
                    <a:pt x="470" y="664"/>
                    <a:pt x="735" y="517"/>
                    <a:pt x="735" y="399"/>
                  </a:cubicBezTo>
                  <a:cubicBezTo>
                    <a:pt x="735" y="282"/>
                    <a:pt x="735" y="47"/>
                    <a:pt x="470" y="47"/>
                  </a:cubicBezTo>
                  <a:cubicBezTo>
                    <a:pt x="439" y="15"/>
                    <a:pt x="399" y="1"/>
                    <a:pt x="357" y="1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6"/>
            <p:cNvSpPr/>
            <p:nvPr/>
          </p:nvSpPr>
          <p:spPr>
            <a:xfrm>
              <a:off x="7638125" y="1176370"/>
              <a:ext cx="38899" cy="121880"/>
            </a:xfrm>
            <a:custGeom>
              <a:avLst/>
              <a:gdLst/>
              <a:ahLst/>
              <a:cxnLst/>
              <a:rect l="l" t="t" r="r" b="b"/>
              <a:pathLst>
                <a:path w="1088" h="3409" extrusionOk="0">
                  <a:moveTo>
                    <a:pt x="853" y="0"/>
                  </a:moveTo>
                  <a:lnTo>
                    <a:pt x="853" y="147"/>
                  </a:lnTo>
                  <a:cubicBezTo>
                    <a:pt x="618" y="1117"/>
                    <a:pt x="353" y="2204"/>
                    <a:pt x="118" y="3202"/>
                  </a:cubicBezTo>
                  <a:cubicBezTo>
                    <a:pt x="1" y="3320"/>
                    <a:pt x="118" y="3320"/>
                    <a:pt x="118" y="3320"/>
                  </a:cubicBezTo>
                  <a:cubicBezTo>
                    <a:pt x="118" y="3379"/>
                    <a:pt x="148" y="3408"/>
                    <a:pt x="177" y="3408"/>
                  </a:cubicBezTo>
                  <a:cubicBezTo>
                    <a:pt x="206" y="3408"/>
                    <a:pt x="236" y="3379"/>
                    <a:pt x="236" y="3320"/>
                  </a:cubicBezTo>
                  <a:cubicBezTo>
                    <a:pt x="236" y="3320"/>
                    <a:pt x="353" y="3320"/>
                    <a:pt x="353" y="3202"/>
                  </a:cubicBezTo>
                  <a:cubicBezTo>
                    <a:pt x="618" y="2204"/>
                    <a:pt x="853" y="1234"/>
                    <a:pt x="1088" y="265"/>
                  </a:cubicBezTo>
                  <a:lnTo>
                    <a:pt x="1088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6"/>
            <p:cNvSpPr/>
            <p:nvPr/>
          </p:nvSpPr>
          <p:spPr>
            <a:xfrm>
              <a:off x="7602408" y="1089205"/>
              <a:ext cx="223775" cy="70397"/>
            </a:xfrm>
            <a:custGeom>
              <a:avLst/>
              <a:gdLst/>
              <a:ahLst/>
              <a:cxnLst/>
              <a:rect l="l" t="t" r="r" b="b"/>
              <a:pathLst>
                <a:path w="6259" h="1969" extrusionOk="0">
                  <a:moveTo>
                    <a:pt x="265" y="0"/>
                  </a:moveTo>
                  <a:cubicBezTo>
                    <a:pt x="148" y="0"/>
                    <a:pt x="1" y="118"/>
                    <a:pt x="1" y="235"/>
                  </a:cubicBezTo>
                  <a:cubicBezTo>
                    <a:pt x="1" y="382"/>
                    <a:pt x="1" y="499"/>
                    <a:pt x="148" y="499"/>
                  </a:cubicBezTo>
                  <a:lnTo>
                    <a:pt x="5876" y="1968"/>
                  </a:lnTo>
                  <a:lnTo>
                    <a:pt x="6023" y="1968"/>
                  </a:lnTo>
                  <a:cubicBezTo>
                    <a:pt x="6141" y="1968"/>
                    <a:pt x="6258" y="1851"/>
                    <a:pt x="6258" y="1851"/>
                  </a:cubicBezTo>
                  <a:cubicBezTo>
                    <a:pt x="6258" y="1704"/>
                    <a:pt x="6141" y="1586"/>
                    <a:pt x="6023" y="1469"/>
                  </a:cubicBezTo>
                  <a:lnTo>
                    <a:pt x="26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6"/>
            <p:cNvSpPr/>
            <p:nvPr/>
          </p:nvSpPr>
          <p:spPr>
            <a:xfrm>
              <a:off x="7466941" y="1097607"/>
              <a:ext cx="332963" cy="744689"/>
            </a:xfrm>
            <a:custGeom>
              <a:avLst/>
              <a:gdLst/>
              <a:ahLst/>
              <a:cxnLst/>
              <a:rect l="l" t="t" r="r" b="b"/>
              <a:pathLst>
                <a:path w="9313" h="20829" extrusionOk="0">
                  <a:moveTo>
                    <a:pt x="5024" y="499"/>
                  </a:moveTo>
                  <a:lnTo>
                    <a:pt x="8696" y="1469"/>
                  </a:lnTo>
                  <a:lnTo>
                    <a:pt x="4289" y="18860"/>
                  </a:lnTo>
                  <a:cubicBezTo>
                    <a:pt x="4172" y="19360"/>
                    <a:pt x="3937" y="19830"/>
                    <a:pt x="3437" y="20094"/>
                  </a:cubicBezTo>
                  <a:cubicBezTo>
                    <a:pt x="3145" y="20232"/>
                    <a:pt x="2862" y="20289"/>
                    <a:pt x="2578" y="20289"/>
                  </a:cubicBezTo>
                  <a:cubicBezTo>
                    <a:pt x="2377" y="20289"/>
                    <a:pt x="2175" y="20260"/>
                    <a:pt x="1969" y="20212"/>
                  </a:cubicBezTo>
                  <a:cubicBezTo>
                    <a:pt x="1469" y="20094"/>
                    <a:pt x="999" y="19830"/>
                    <a:pt x="735" y="19360"/>
                  </a:cubicBezTo>
                  <a:cubicBezTo>
                    <a:pt x="500" y="18978"/>
                    <a:pt x="500" y="18361"/>
                    <a:pt x="617" y="17891"/>
                  </a:cubicBezTo>
                  <a:lnTo>
                    <a:pt x="5024" y="499"/>
                  </a:lnTo>
                  <a:close/>
                  <a:moveTo>
                    <a:pt x="4671" y="0"/>
                  </a:moveTo>
                  <a:lnTo>
                    <a:pt x="118" y="17773"/>
                  </a:lnTo>
                  <a:cubicBezTo>
                    <a:pt x="0" y="18361"/>
                    <a:pt x="0" y="19095"/>
                    <a:pt x="382" y="19595"/>
                  </a:cubicBezTo>
                  <a:cubicBezTo>
                    <a:pt x="735" y="20212"/>
                    <a:pt x="1234" y="20564"/>
                    <a:pt x="1851" y="20711"/>
                  </a:cubicBezTo>
                  <a:cubicBezTo>
                    <a:pt x="2086" y="20829"/>
                    <a:pt x="2204" y="20829"/>
                    <a:pt x="2468" y="20829"/>
                  </a:cubicBezTo>
                  <a:cubicBezTo>
                    <a:pt x="2821" y="20829"/>
                    <a:pt x="3320" y="20711"/>
                    <a:pt x="3672" y="20447"/>
                  </a:cubicBezTo>
                  <a:cubicBezTo>
                    <a:pt x="4172" y="20094"/>
                    <a:pt x="4671" y="19595"/>
                    <a:pt x="4789" y="18978"/>
                  </a:cubicBezTo>
                  <a:lnTo>
                    <a:pt x="9313" y="1116"/>
                  </a:lnTo>
                  <a:lnTo>
                    <a:pt x="4671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9" name="Google Shape;1199;p26"/>
          <p:cNvGrpSpPr/>
          <p:nvPr/>
        </p:nvGrpSpPr>
        <p:grpSpPr>
          <a:xfrm rot="4825952">
            <a:off x="1830739" y="4435537"/>
            <a:ext cx="671785" cy="491152"/>
            <a:chOff x="1676675" y="2892575"/>
            <a:chExt cx="513600" cy="375500"/>
          </a:xfrm>
        </p:grpSpPr>
        <p:sp>
          <p:nvSpPr>
            <p:cNvPr id="1200" name="Google Shape;1200;p26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6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6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6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6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6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6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6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8" name="Google Shape;1208;p26"/>
          <p:cNvGrpSpPr/>
          <p:nvPr/>
        </p:nvGrpSpPr>
        <p:grpSpPr>
          <a:xfrm rot="10800000">
            <a:off x="69481" y="4022680"/>
            <a:ext cx="1384729" cy="1384762"/>
            <a:chOff x="5623750" y="3398725"/>
            <a:chExt cx="1069950" cy="1069975"/>
          </a:xfrm>
        </p:grpSpPr>
        <p:sp>
          <p:nvSpPr>
            <p:cNvPr id="1209" name="Google Shape;1209;p26"/>
            <p:cNvSpPr/>
            <p:nvPr/>
          </p:nvSpPr>
          <p:spPr>
            <a:xfrm>
              <a:off x="6068275" y="3843250"/>
              <a:ext cx="249375" cy="247675"/>
            </a:xfrm>
            <a:custGeom>
              <a:avLst/>
              <a:gdLst/>
              <a:ahLst/>
              <a:cxnLst/>
              <a:rect l="l" t="t" r="r" b="b"/>
              <a:pathLst>
                <a:path w="9975" h="9907" extrusionOk="0">
                  <a:moveTo>
                    <a:pt x="5045" y="1"/>
                  </a:moveTo>
                  <a:cubicBezTo>
                    <a:pt x="2283" y="1"/>
                    <a:pt x="91" y="2192"/>
                    <a:pt x="0" y="4954"/>
                  </a:cubicBezTo>
                  <a:cubicBezTo>
                    <a:pt x="0" y="7716"/>
                    <a:pt x="2283" y="9907"/>
                    <a:pt x="5045" y="9907"/>
                  </a:cubicBezTo>
                  <a:cubicBezTo>
                    <a:pt x="7692" y="9907"/>
                    <a:pt x="9975" y="7807"/>
                    <a:pt x="9975" y="4954"/>
                  </a:cubicBezTo>
                  <a:cubicBezTo>
                    <a:pt x="9975" y="1918"/>
                    <a:pt x="7510" y="1"/>
                    <a:pt x="5045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6"/>
            <p:cNvSpPr/>
            <p:nvPr/>
          </p:nvSpPr>
          <p:spPr>
            <a:xfrm>
              <a:off x="5856550" y="3398725"/>
              <a:ext cx="603775" cy="1069975"/>
            </a:xfrm>
            <a:custGeom>
              <a:avLst/>
              <a:gdLst/>
              <a:ahLst/>
              <a:cxnLst/>
              <a:rect l="l" t="t" r="r" b="b"/>
              <a:pathLst>
                <a:path w="24151" h="42799" extrusionOk="0">
                  <a:moveTo>
                    <a:pt x="12076" y="777"/>
                  </a:moveTo>
                  <a:cubicBezTo>
                    <a:pt x="13605" y="777"/>
                    <a:pt x="15020" y="1233"/>
                    <a:pt x="16367" y="2283"/>
                  </a:cubicBezTo>
                  <a:cubicBezTo>
                    <a:pt x="18353" y="3813"/>
                    <a:pt x="20156" y="6483"/>
                    <a:pt x="21388" y="9702"/>
                  </a:cubicBezTo>
                  <a:cubicBezTo>
                    <a:pt x="22644" y="13034"/>
                    <a:pt x="23397" y="17028"/>
                    <a:pt x="23397" y="21411"/>
                  </a:cubicBezTo>
                  <a:cubicBezTo>
                    <a:pt x="23397" y="27117"/>
                    <a:pt x="22073" y="32344"/>
                    <a:pt x="19973" y="36042"/>
                  </a:cubicBezTo>
                  <a:cubicBezTo>
                    <a:pt x="18923" y="37959"/>
                    <a:pt x="17691" y="39374"/>
                    <a:pt x="16367" y="40424"/>
                  </a:cubicBezTo>
                  <a:cubicBezTo>
                    <a:pt x="15020" y="41474"/>
                    <a:pt x="13605" y="42045"/>
                    <a:pt x="12076" y="42045"/>
                  </a:cubicBezTo>
                  <a:cubicBezTo>
                    <a:pt x="10546" y="42045"/>
                    <a:pt x="9040" y="41474"/>
                    <a:pt x="7693" y="40424"/>
                  </a:cubicBezTo>
                  <a:cubicBezTo>
                    <a:pt x="5707" y="38895"/>
                    <a:pt x="3904" y="36339"/>
                    <a:pt x="2672" y="33006"/>
                  </a:cubicBezTo>
                  <a:cubicBezTo>
                    <a:pt x="1416" y="29674"/>
                    <a:pt x="754" y="25679"/>
                    <a:pt x="754" y="21411"/>
                  </a:cubicBezTo>
                  <a:cubicBezTo>
                    <a:pt x="754" y="15613"/>
                    <a:pt x="1987" y="10363"/>
                    <a:pt x="4087" y="6666"/>
                  </a:cubicBezTo>
                  <a:cubicBezTo>
                    <a:pt x="5137" y="4863"/>
                    <a:pt x="6369" y="3333"/>
                    <a:pt x="7693" y="2283"/>
                  </a:cubicBezTo>
                  <a:cubicBezTo>
                    <a:pt x="9040" y="1233"/>
                    <a:pt x="10546" y="777"/>
                    <a:pt x="12076" y="777"/>
                  </a:cubicBezTo>
                  <a:close/>
                  <a:moveTo>
                    <a:pt x="12076" y="1"/>
                  </a:moveTo>
                  <a:cubicBezTo>
                    <a:pt x="10364" y="1"/>
                    <a:pt x="8743" y="571"/>
                    <a:pt x="7237" y="1713"/>
                  </a:cubicBezTo>
                  <a:cubicBezTo>
                    <a:pt x="5045" y="3333"/>
                    <a:pt x="3242" y="6095"/>
                    <a:pt x="1987" y="9519"/>
                  </a:cubicBezTo>
                  <a:cubicBezTo>
                    <a:pt x="663" y="12851"/>
                    <a:pt x="1" y="16937"/>
                    <a:pt x="1" y="21411"/>
                  </a:cubicBezTo>
                  <a:cubicBezTo>
                    <a:pt x="1" y="27208"/>
                    <a:pt x="1325" y="32527"/>
                    <a:pt x="3425" y="36430"/>
                  </a:cubicBezTo>
                  <a:cubicBezTo>
                    <a:pt x="4566" y="38324"/>
                    <a:pt x="5799" y="39945"/>
                    <a:pt x="7237" y="40995"/>
                  </a:cubicBezTo>
                  <a:cubicBezTo>
                    <a:pt x="8743" y="42136"/>
                    <a:pt x="10364" y="42798"/>
                    <a:pt x="12076" y="42798"/>
                  </a:cubicBezTo>
                  <a:cubicBezTo>
                    <a:pt x="13787" y="42798"/>
                    <a:pt x="15408" y="42136"/>
                    <a:pt x="16823" y="40995"/>
                  </a:cubicBezTo>
                  <a:cubicBezTo>
                    <a:pt x="19014" y="39374"/>
                    <a:pt x="20818" y="36612"/>
                    <a:pt x="22073" y="33303"/>
                  </a:cubicBezTo>
                  <a:cubicBezTo>
                    <a:pt x="23397" y="29879"/>
                    <a:pt x="24150" y="25770"/>
                    <a:pt x="24150" y="21411"/>
                  </a:cubicBezTo>
                  <a:cubicBezTo>
                    <a:pt x="24150" y="15499"/>
                    <a:pt x="22826" y="10181"/>
                    <a:pt x="20635" y="6278"/>
                  </a:cubicBezTo>
                  <a:cubicBezTo>
                    <a:pt x="19585" y="4383"/>
                    <a:pt x="18261" y="2763"/>
                    <a:pt x="16823" y="1713"/>
                  </a:cubicBezTo>
                  <a:cubicBezTo>
                    <a:pt x="15408" y="571"/>
                    <a:pt x="13787" y="1"/>
                    <a:pt x="120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6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26341" y="776"/>
                  </a:moveTo>
                  <a:cubicBezTo>
                    <a:pt x="28624" y="776"/>
                    <a:pt x="30609" y="1438"/>
                    <a:pt x="31956" y="2762"/>
                  </a:cubicBezTo>
                  <a:cubicBezTo>
                    <a:pt x="33371" y="4200"/>
                    <a:pt x="34033" y="6095"/>
                    <a:pt x="34033" y="8377"/>
                  </a:cubicBezTo>
                  <a:cubicBezTo>
                    <a:pt x="34033" y="10842"/>
                    <a:pt x="33189" y="13695"/>
                    <a:pt x="31751" y="16640"/>
                  </a:cubicBezTo>
                  <a:cubicBezTo>
                    <a:pt x="30336" y="19607"/>
                    <a:pt x="28144" y="22643"/>
                    <a:pt x="25382" y="25405"/>
                  </a:cubicBezTo>
                  <a:cubicBezTo>
                    <a:pt x="22621" y="28167"/>
                    <a:pt x="19585" y="30335"/>
                    <a:pt x="16640" y="31773"/>
                  </a:cubicBezTo>
                  <a:cubicBezTo>
                    <a:pt x="13696" y="33188"/>
                    <a:pt x="10843" y="33964"/>
                    <a:pt x="8355" y="33964"/>
                  </a:cubicBezTo>
                  <a:cubicBezTo>
                    <a:pt x="6072" y="33964"/>
                    <a:pt x="4178" y="33302"/>
                    <a:pt x="2740" y="31956"/>
                  </a:cubicBezTo>
                  <a:cubicBezTo>
                    <a:pt x="1416" y="30632"/>
                    <a:pt x="754" y="28623"/>
                    <a:pt x="754" y="26341"/>
                  </a:cubicBezTo>
                  <a:cubicBezTo>
                    <a:pt x="754" y="23875"/>
                    <a:pt x="1507" y="21022"/>
                    <a:pt x="2945" y="18078"/>
                  </a:cubicBezTo>
                  <a:cubicBezTo>
                    <a:pt x="4452" y="15133"/>
                    <a:pt x="6552" y="12189"/>
                    <a:pt x="9405" y="9336"/>
                  </a:cubicBezTo>
                  <a:cubicBezTo>
                    <a:pt x="12167" y="6574"/>
                    <a:pt x="15111" y="4474"/>
                    <a:pt x="18055" y="2945"/>
                  </a:cubicBezTo>
                  <a:cubicBezTo>
                    <a:pt x="21000" y="1529"/>
                    <a:pt x="23853" y="776"/>
                    <a:pt x="26341" y="776"/>
                  </a:cubicBezTo>
                  <a:close/>
                  <a:moveTo>
                    <a:pt x="26341" y="0"/>
                  </a:moveTo>
                  <a:cubicBezTo>
                    <a:pt x="23762" y="0"/>
                    <a:pt x="20726" y="776"/>
                    <a:pt x="17782" y="2283"/>
                  </a:cubicBezTo>
                  <a:cubicBezTo>
                    <a:pt x="14723" y="3812"/>
                    <a:pt x="11687" y="6003"/>
                    <a:pt x="8834" y="8856"/>
                  </a:cubicBezTo>
                  <a:cubicBezTo>
                    <a:pt x="5981" y="11618"/>
                    <a:pt x="3790" y="14745"/>
                    <a:pt x="2283" y="17781"/>
                  </a:cubicBezTo>
                  <a:cubicBezTo>
                    <a:pt x="754" y="20748"/>
                    <a:pt x="1" y="23693"/>
                    <a:pt x="1" y="26341"/>
                  </a:cubicBezTo>
                  <a:cubicBezTo>
                    <a:pt x="1" y="28828"/>
                    <a:pt x="663" y="30906"/>
                    <a:pt x="2283" y="32526"/>
                  </a:cubicBezTo>
                  <a:cubicBezTo>
                    <a:pt x="3790" y="34055"/>
                    <a:pt x="5890" y="34717"/>
                    <a:pt x="8355" y="34717"/>
                  </a:cubicBezTo>
                  <a:cubicBezTo>
                    <a:pt x="11025" y="34717"/>
                    <a:pt x="13970" y="33964"/>
                    <a:pt x="17006" y="32435"/>
                  </a:cubicBezTo>
                  <a:cubicBezTo>
                    <a:pt x="19973" y="30906"/>
                    <a:pt x="23100" y="28737"/>
                    <a:pt x="25862" y="25884"/>
                  </a:cubicBezTo>
                  <a:cubicBezTo>
                    <a:pt x="28715" y="23122"/>
                    <a:pt x="30906" y="19972"/>
                    <a:pt x="32413" y="17028"/>
                  </a:cubicBezTo>
                  <a:cubicBezTo>
                    <a:pt x="33942" y="13992"/>
                    <a:pt x="34809" y="11048"/>
                    <a:pt x="34809" y="8377"/>
                  </a:cubicBezTo>
                  <a:cubicBezTo>
                    <a:pt x="34809" y="5912"/>
                    <a:pt x="34033" y="3812"/>
                    <a:pt x="32527" y="2191"/>
                  </a:cubicBezTo>
                  <a:cubicBezTo>
                    <a:pt x="30997" y="662"/>
                    <a:pt x="28806" y="0"/>
                    <a:pt x="263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6"/>
            <p:cNvSpPr/>
            <p:nvPr/>
          </p:nvSpPr>
          <p:spPr>
            <a:xfrm>
              <a:off x="5623750" y="3632125"/>
              <a:ext cx="1069950" cy="603750"/>
            </a:xfrm>
            <a:custGeom>
              <a:avLst/>
              <a:gdLst/>
              <a:ahLst/>
              <a:cxnLst/>
              <a:rect l="l" t="t" r="r" b="b"/>
              <a:pathLst>
                <a:path w="42798" h="24150" extrusionOk="0">
                  <a:moveTo>
                    <a:pt x="21388" y="754"/>
                  </a:moveTo>
                  <a:cubicBezTo>
                    <a:pt x="27094" y="754"/>
                    <a:pt x="32321" y="1986"/>
                    <a:pt x="36041" y="4086"/>
                  </a:cubicBezTo>
                  <a:cubicBezTo>
                    <a:pt x="37936" y="5136"/>
                    <a:pt x="39374" y="6369"/>
                    <a:pt x="40401" y="7692"/>
                  </a:cubicBezTo>
                  <a:cubicBezTo>
                    <a:pt x="41451" y="9016"/>
                    <a:pt x="42022" y="10546"/>
                    <a:pt x="42022" y="12075"/>
                  </a:cubicBezTo>
                  <a:cubicBezTo>
                    <a:pt x="42022" y="13581"/>
                    <a:pt x="41451" y="15019"/>
                    <a:pt x="40401" y="16343"/>
                  </a:cubicBezTo>
                  <a:cubicBezTo>
                    <a:pt x="38895" y="18352"/>
                    <a:pt x="36315" y="20155"/>
                    <a:pt x="32983" y="21388"/>
                  </a:cubicBezTo>
                  <a:cubicBezTo>
                    <a:pt x="29673" y="22620"/>
                    <a:pt x="25679" y="23396"/>
                    <a:pt x="21388" y="23396"/>
                  </a:cubicBezTo>
                  <a:cubicBezTo>
                    <a:pt x="15590" y="23396"/>
                    <a:pt x="10454" y="22049"/>
                    <a:pt x="6642" y="19972"/>
                  </a:cubicBezTo>
                  <a:cubicBezTo>
                    <a:pt x="4839" y="18922"/>
                    <a:pt x="3310" y="17690"/>
                    <a:pt x="2283" y="16343"/>
                  </a:cubicBezTo>
                  <a:cubicBezTo>
                    <a:pt x="1233" y="15019"/>
                    <a:pt x="753" y="13581"/>
                    <a:pt x="753" y="12075"/>
                  </a:cubicBezTo>
                  <a:cubicBezTo>
                    <a:pt x="753" y="10546"/>
                    <a:pt x="1233" y="9016"/>
                    <a:pt x="2283" y="7692"/>
                  </a:cubicBezTo>
                  <a:cubicBezTo>
                    <a:pt x="3789" y="5707"/>
                    <a:pt x="6460" y="3881"/>
                    <a:pt x="9701" y="2648"/>
                  </a:cubicBezTo>
                  <a:cubicBezTo>
                    <a:pt x="13011" y="1415"/>
                    <a:pt x="17005" y="754"/>
                    <a:pt x="21388" y="754"/>
                  </a:cubicBezTo>
                  <a:close/>
                  <a:moveTo>
                    <a:pt x="21388" y="0"/>
                  </a:moveTo>
                  <a:cubicBezTo>
                    <a:pt x="15499" y="0"/>
                    <a:pt x="10158" y="1233"/>
                    <a:pt x="6277" y="3424"/>
                  </a:cubicBezTo>
                  <a:cubicBezTo>
                    <a:pt x="4360" y="4451"/>
                    <a:pt x="2739" y="5798"/>
                    <a:pt x="1712" y="7213"/>
                  </a:cubicBezTo>
                  <a:cubicBezTo>
                    <a:pt x="571" y="8742"/>
                    <a:pt x="0" y="10363"/>
                    <a:pt x="0" y="12075"/>
                  </a:cubicBezTo>
                  <a:cubicBezTo>
                    <a:pt x="0" y="13787"/>
                    <a:pt x="571" y="15407"/>
                    <a:pt x="1712" y="16823"/>
                  </a:cubicBezTo>
                  <a:cubicBezTo>
                    <a:pt x="3310" y="19014"/>
                    <a:pt x="6072" y="20817"/>
                    <a:pt x="9496" y="22049"/>
                  </a:cubicBezTo>
                  <a:cubicBezTo>
                    <a:pt x="12828" y="23396"/>
                    <a:pt x="16914" y="24149"/>
                    <a:pt x="21388" y="24149"/>
                  </a:cubicBezTo>
                  <a:cubicBezTo>
                    <a:pt x="27185" y="24149"/>
                    <a:pt x="32526" y="22826"/>
                    <a:pt x="36407" y="20634"/>
                  </a:cubicBezTo>
                  <a:cubicBezTo>
                    <a:pt x="38324" y="19584"/>
                    <a:pt x="39945" y="18261"/>
                    <a:pt x="40972" y="16823"/>
                  </a:cubicBezTo>
                  <a:cubicBezTo>
                    <a:pt x="42113" y="15407"/>
                    <a:pt x="42798" y="13787"/>
                    <a:pt x="42798" y="12075"/>
                  </a:cubicBezTo>
                  <a:cubicBezTo>
                    <a:pt x="42798" y="10363"/>
                    <a:pt x="42113" y="8742"/>
                    <a:pt x="40972" y="7213"/>
                  </a:cubicBezTo>
                  <a:cubicBezTo>
                    <a:pt x="39374" y="5022"/>
                    <a:pt x="36612" y="3219"/>
                    <a:pt x="33280" y="1986"/>
                  </a:cubicBezTo>
                  <a:cubicBezTo>
                    <a:pt x="29856" y="662"/>
                    <a:pt x="25770" y="0"/>
                    <a:pt x="21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6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8355" y="776"/>
                  </a:moveTo>
                  <a:cubicBezTo>
                    <a:pt x="10843" y="776"/>
                    <a:pt x="13696" y="1529"/>
                    <a:pt x="16640" y="2945"/>
                  </a:cubicBezTo>
                  <a:cubicBezTo>
                    <a:pt x="19585" y="4474"/>
                    <a:pt x="22621" y="6574"/>
                    <a:pt x="25382" y="9336"/>
                  </a:cubicBezTo>
                  <a:cubicBezTo>
                    <a:pt x="28144" y="12189"/>
                    <a:pt x="30336" y="15133"/>
                    <a:pt x="31751" y="18078"/>
                  </a:cubicBezTo>
                  <a:cubicBezTo>
                    <a:pt x="33189" y="21022"/>
                    <a:pt x="34033" y="23875"/>
                    <a:pt x="34033" y="26341"/>
                  </a:cubicBezTo>
                  <a:cubicBezTo>
                    <a:pt x="34033" y="28623"/>
                    <a:pt x="33371" y="30632"/>
                    <a:pt x="31956" y="31956"/>
                  </a:cubicBezTo>
                  <a:cubicBezTo>
                    <a:pt x="30609" y="33302"/>
                    <a:pt x="28624" y="33964"/>
                    <a:pt x="26341" y="33964"/>
                  </a:cubicBezTo>
                  <a:cubicBezTo>
                    <a:pt x="23853" y="33964"/>
                    <a:pt x="21000" y="33188"/>
                    <a:pt x="18055" y="31773"/>
                  </a:cubicBezTo>
                  <a:cubicBezTo>
                    <a:pt x="15111" y="30335"/>
                    <a:pt x="12167" y="28167"/>
                    <a:pt x="9405" y="25405"/>
                  </a:cubicBezTo>
                  <a:cubicBezTo>
                    <a:pt x="6552" y="22643"/>
                    <a:pt x="4452" y="19607"/>
                    <a:pt x="2945" y="16640"/>
                  </a:cubicBezTo>
                  <a:cubicBezTo>
                    <a:pt x="1507" y="13695"/>
                    <a:pt x="754" y="10842"/>
                    <a:pt x="754" y="8377"/>
                  </a:cubicBezTo>
                  <a:cubicBezTo>
                    <a:pt x="754" y="6095"/>
                    <a:pt x="1416" y="4200"/>
                    <a:pt x="2740" y="2762"/>
                  </a:cubicBezTo>
                  <a:cubicBezTo>
                    <a:pt x="4178" y="1438"/>
                    <a:pt x="6072" y="776"/>
                    <a:pt x="8355" y="776"/>
                  </a:cubicBezTo>
                  <a:close/>
                  <a:moveTo>
                    <a:pt x="8355" y="0"/>
                  </a:moveTo>
                  <a:cubicBezTo>
                    <a:pt x="5890" y="0"/>
                    <a:pt x="3790" y="662"/>
                    <a:pt x="2283" y="2191"/>
                  </a:cubicBezTo>
                  <a:cubicBezTo>
                    <a:pt x="663" y="3812"/>
                    <a:pt x="1" y="5912"/>
                    <a:pt x="1" y="8377"/>
                  </a:cubicBezTo>
                  <a:cubicBezTo>
                    <a:pt x="1" y="11048"/>
                    <a:pt x="754" y="13992"/>
                    <a:pt x="2283" y="17028"/>
                  </a:cubicBezTo>
                  <a:cubicBezTo>
                    <a:pt x="3790" y="19972"/>
                    <a:pt x="5981" y="23122"/>
                    <a:pt x="8834" y="25884"/>
                  </a:cubicBezTo>
                  <a:cubicBezTo>
                    <a:pt x="11687" y="28737"/>
                    <a:pt x="14723" y="30906"/>
                    <a:pt x="17782" y="32435"/>
                  </a:cubicBezTo>
                  <a:cubicBezTo>
                    <a:pt x="20726" y="33964"/>
                    <a:pt x="23762" y="34717"/>
                    <a:pt x="26341" y="34717"/>
                  </a:cubicBezTo>
                  <a:cubicBezTo>
                    <a:pt x="28806" y="34717"/>
                    <a:pt x="30997" y="34055"/>
                    <a:pt x="32527" y="32526"/>
                  </a:cubicBezTo>
                  <a:cubicBezTo>
                    <a:pt x="34033" y="30906"/>
                    <a:pt x="34809" y="28828"/>
                    <a:pt x="34809" y="26341"/>
                  </a:cubicBezTo>
                  <a:cubicBezTo>
                    <a:pt x="34809" y="23693"/>
                    <a:pt x="33942" y="20748"/>
                    <a:pt x="32413" y="17781"/>
                  </a:cubicBezTo>
                  <a:cubicBezTo>
                    <a:pt x="30906" y="14745"/>
                    <a:pt x="28715" y="11618"/>
                    <a:pt x="25862" y="8856"/>
                  </a:cubicBezTo>
                  <a:cubicBezTo>
                    <a:pt x="23100" y="6003"/>
                    <a:pt x="19973" y="3812"/>
                    <a:pt x="17006" y="2283"/>
                  </a:cubicBezTo>
                  <a:cubicBezTo>
                    <a:pt x="13970" y="776"/>
                    <a:pt x="11025" y="0"/>
                    <a:pt x="835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6"/>
            <p:cNvSpPr/>
            <p:nvPr/>
          </p:nvSpPr>
          <p:spPr>
            <a:xfrm>
              <a:off x="6025475" y="3800450"/>
              <a:ext cx="263650" cy="264225"/>
            </a:xfrm>
            <a:custGeom>
              <a:avLst/>
              <a:gdLst/>
              <a:ahLst/>
              <a:cxnLst/>
              <a:rect l="l" t="t" r="r" b="b"/>
              <a:pathLst>
                <a:path w="10546" h="10569" extrusionOk="0">
                  <a:moveTo>
                    <a:pt x="5319" y="777"/>
                  </a:moveTo>
                  <a:cubicBezTo>
                    <a:pt x="6551" y="777"/>
                    <a:pt x="7692" y="1256"/>
                    <a:pt x="8468" y="2101"/>
                  </a:cubicBezTo>
                  <a:cubicBezTo>
                    <a:pt x="9313" y="2968"/>
                    <a:pt x="9792" y="3995"/>
                    <a:pt x="9792" y="5342"/>
                  </a:cubicBezTo>
                  <a:cubicBezTo>
                    <a:pt x="9792" y="6574"/>
                    <a:pt x="9313" y="7716"/>
                    <a:pt x="8468" y="8469"/>
                  </a:cubicBezTo>
                  <a:cubicBezTo>
                    <a:pt x="7692" y="9336"/>
                    <a:pt x="6551" y="9816"/>
                    <a:pt x="5319" y="9816"/>
                  </a:cubicBezTo>
                  <a:cubicBezTo>
                    <a:pt x="4086" y="9816"/>
                    <a:pt x="2945" y="9336"/>
                    <a:pt x="2077" y="8469"/>
                  </a:cubicBezTo>
                  <a:cubicBezTo>
                    <a:pt x="1324" y="7716"/>
                    <a:pt x="753" y="6574"/>
                    <a:pt x="753" y="5342"/>
                  </a:cubicBezTo>
                  <a:cubicBezTo>
                    <a:pt x="753" y="3995"/>
                    <a:pt x="1324" y="2968"/>
                    <a:pt x="2077" y="2101"/>
                  </a:cubicBezTo>
                  <a:cubicBezTo>
                    <a:pt x="2945" y="1256"/>
                    <a:pt x="4086" y="777"/>
                    <a:pt x="5319" y="777"/>
                  </a:cubicBezTo>
                  <a:close/>
                  <a:moveTo>
                    <a:pt x="5319" y="1"/>
                  </a:moveTo>
                  <a:cubicBezTo>
                    <a:pt x="2374" y="1"/>
                    <a:pt x="0" y="2397"/>
                    <a:pt x="0" y="5342"/>
                  </a:cubicBezTo>
                  <a:cubicBezTo>
                    <a:pt x="0" y="8195"/>
                    <a:pt x="2374" y="10569"/>
                    <a:pt x="5319" y="10569"/>
                  </a:cubicBezTo>
                  <a:cubicBezTo>
                    <a:pt x="8172" y="10569"/>
                    <a:pt x="10546" y="8195"/>
                    <a:pt x="10546" y="5342"/>
                  </a:cubicBezTo>
                  <a:cubicBezTo>
                    <a:pt x="10546" y="2397"/>
                    <a:pt x="8172" y="1"/>
                    <a:pt x="53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5" name="Google Shape;1215;p26"/>
          <p:cNvGrpSpPr/>
          <p:nvPr/>
        </p:nvGrpSpPr>
        <p:grpSpPr>
          <a:xfrm rot="1336841">
            <a:off x="493804" y="3174437"/>
            <a:ext cx="618933" cy="804720"/>
            <a:chOff x="5050250" y="3454900"/>
            <a:chExt cx="478225" cy="621775"/>
          </a:xfrm>
        </p:grpSpPr>
        <p:sp>
          <p:nvSpPr>
            <p:cNvPr id="1216" name="Google Shape;1216;p26"/>
            <p:cNvSpPr/>
            <p:nvPr/>
          </p:nvSpPr>
          <p:spPr>
            <a:xfrm>
              <a:off x="5129000" y="3693750"/>
              <a:ext cx="352100" cy="328425"/>
            </a:xfrm>
            <a:custGeom>
              <a:avLst/>
              <a:gdLst/>
              <a:ahLst/>
              <a:cxnLst/>
              <a:rect l="l" t="t" r="r" b="b"/>
              <a:pathLst>
                <a:path w="14084" h="13137" extrusionOk="0">
                  <a:moveTo>
                    <a:pt x="11025" y="0"/>
                  </a:moveTo>
                  <a:cubicBezTo>
                    <a:pt x="11025" y="92"/>
                    <a:pt x="11025" y="183"/>
                    <a:pt x="10934" y="274"/>
                  </a:cubicBezTo>
                  <a:cubicBezTo>
                    <a:pt x="10843" y="662"/>
                    <a:pt x="10660" y="1050"/>
                    <a:pt x="10363" y="1416"/>
                  </a:cubicBezTo>
                  <a:cubicBezTo>
                    <a:pt x="10181" y="1712"/>
                    <a:pt x="9884" y="2100"/>
                    <a:pt x="9519" y="2374"/>
                  </a:cubicBezTo>
                  <a:cubicBezTo>
                    <a:pt x="8743" y="3127"/>
                    <a:pt x="7807" y="3698"/>
                    <a:pt x="6848" y="4177"/>
                  </a:cubicBezTo>
                  <a:cubicBezTo>
                    <a:pt x="6369" y="4474"/>
                    <a:pt x="5798" y="4748"/>
                    <a:pt x="5319" y="5045"/>
                  </a:cubicBezTo>
                  <a:cubicBezTo>
                    <a:pt x="5136" y="5136"/>
                    <a:pt x="4954" y="5227"/>
                    <a:pt x="4748" y="5319"/>
                  </a:cubicBezTo>
                  <a:lnTo>
                    <a:pt x="4748" y="4954"/>
                  </a:lnTo>
                  <a:cubicBezTo>
                    <a:pt x="4840" y="4474"/>
                    <a:pt x="4474" y="3904"/>
                    <a:pt x="3995" y="3812"/>
                  </a:cubicBezTo>
                  <a:cubicBezTo>
                    <a:pt x="3853" y="3737"/>
                    <a:pt x="3713" y="3701"/>
                    <a:pt x="3575" y="3701"/>
                  </a:cubicBezTo>
                  <a:cubicBezTo>
                    <a:pt x="3336" y="3701"/>
                    <a:pt x="3100" y="3807"/>
                    <a:pt x="2854" y="3995"/>
                  </a:cubicBezTo>
                  <a:cubicBezTo>
                    <a:pt x="2192" y="4565"/>
                    <a:pt x="2375" y="5615"/>
                    <a:pt x="3128" y="5981"/>
                  </a:cubicBezTo>
                  <a:cubicBezTo>
                    <a:pt x="3242" y="5981"/>
                    <a:pt x="3242" y="6095"/>
                    <a:pt x="3333" y="6095"/>
                  </a:cubicBezTo>
                  <a:cubicBezTo>
                    <a:pt x="3036" y="6369"/>
                    <a:pt x="2671" y="6665"/>
                    <a:pt x="2375" y="6848"/>
                  </a:cubicBezTo>
                  <a:cubicBezTo>
                    <a:pt x="2101" y="7236"/>
                    <a:pt x="1804" y="7510"/>
                    <a:pt x="1530" y="7898"/>
                  </a:cubicBezTo>
                  <a:lnTo>
                    <a:pt x="1325" y="7898"/>
                  </a:lnTo>
                  <a:cubicBezTo>
                    <a:pt x="1142" y="7989"/>
                    <a:pt x="1051" y="8081"/>
                    <a:pt x="845" y="8081"/>
                  </a:cubicBezTo>
                  <a:cubicBezTo>
                    <a:pt x="275" y="8560"/>
                    <a:pt x="1" y="9404"/>
                    <a:pt x="389" y="10180"/>
                  </a:cubicBezTo>
                  <a:cubicBezTo>
                    <a:pt x="571" y="10454"/>
                    <a:pt x="754" y="10660"/>
                    <a:pt x="1051" y="10842"/>
                  </a:cubicBezTo>
                  <a:cubicBezTo>
                    <a:pt x="2516" y="12379"/>
                    <a:pt x="4269" y="13136"/>
                    <a:pt x="6224" y="13136"/>
                  </a:cubicBezTo>
                  <a:cubicBezTo>
                    <a:pt x="6796" y="13136"/>
                    <a:pt x="7385" y="13072"/>
                    <a:pt x="7990" y="12942"/>
                  </a:cubicBezTo>
                  <a:cubicBezTo>
                    <a:pt x="9793" y="12554"/>
                    <a:pt x="11231" y="11596"/>
                    <a:pt x="12258" y="10180"/>
                  </a:cubicBezTo>
                  <a:cubicBezTo>
                    <a:pt x="13605" y="8263"/>
                    <a:pt x="14084" y="6186"/>
                    <a:pt x="13513" y="3904"/>
                  </a:cubicBezTo>
                  <a:cubicBezTo>
                    <a:pt x="13217" y="2466"/>
                    <a:pt x="12463" y="1233"/>
                    <a:pt x="11322" y="183"/>
                  </a:cubicBezTo>
                  <a:cubicBezTo>
                    <a:pt x="11231" y="92"/>
                    <a:pt x="11231" y="0"/>
                    <a:pt x="11025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6"/>
            <p:cNvSpPr/>
            <p:nvPr/>
          </p:nvSpPr>
          <p:spPr>
            <a:xfrm>
              <a:off x="5133575" y="3834950"/>
              <a:ext cx="45100" cy="41075"/>
            </a:xfrm>
            <a:custGeom>
              <a:avLst/>
              <a:gdLst/>
              <a:ahLst/>
              <a:cxnLst/>
              <a:rect l="l" t="t" r="r" b="b"/>
              <a:pathLst>
                <a:path w="1804" h="1643" extrusionOk="0">
                  <a:moveTo>
                    <a:pt x="971" y="1"/>
                  </a:moveTo>
                  <a:cubicBezTo>
                    <a:pt x="871" y="1"/>
                    <a:pt x="767" y="19"/>
                    <a:pt x="662" y="59"/>
                  </a:cubicBezTo>
                  <a:cubicBezTo>
                    <a:pt x="297" y="150"/>
                    <a:pt x="0" y="629"/>
                    <a:pt x="206" y="1017"/>
                  </a:cubicBezTo>
                  <a:cubicBezTo>
                    <a:pt x="278" y="1381"/>
                    <a:pt x="597" y="1643"/>
                    <a:pt x="954" y="1643"/>
                  </a:cubicBezTo>
                  <a:cubicBezTo>
                    <a:pt x="1045" y="1643"/>
                    <a:pt x="1140" y="1625"/>
                    <a:pt x="1233" y="1588"/>
                  </a:cubicBezTo>
                  <a:cubicBezTo>
                    <a:pt x="1621" y="1474"/>
                    <a:pt x="1804" y="1017"/>
                    <a:pt x="1712" y="538"/>
                  </a:cubicBezTo>
                  <a:cubicBezTo>
                    <a:pt x="1641" y="235"/>
                    <a:pt x="1332" y="1"/>
                    <a:pt x="971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6"/>
            <p:cNvSpPr/>
            <p:nvPr/>
          </p:nvSpPr>
          <p:spPr>
            <a:xfrm>
              <a:off x="5354975" y="3703450"/>
              <a:ext cx="83350" cy="177500"/>
            </a:xfrm>
            <a:custGeom>
              <a:avLst/>
              <a:gdLst/>
              <a:ahLst/>
              <a:cxnLst/>
              <a:rect l="l" t="t" r="r" b="b"/>
              <a:pathLst>
                <a:path w="3334" h="7100" extrusionOk="0">
                  <a:moveTo>
                    <a:pt x="183" y="0"/>
                  </a:moveTo>
                  <a:cubicBezTo>
                    <a:pt x="92" y="92"/>
                    <a:pt x="1" y="183"/>
                    <a:pt x="92" y="274"/>
                  </a:cubicBezTo>
                  <a:cubicBezTo>
                    <a:pt x="366" y="457"/>
                    <a:pt x="662" y="754"/>
                    <a:pt x="936" y="936"/>
                  </a:cubicBezTo>
                  <a:cubicBezTo>
                    <a:pt x="1233" y="1233"/>
                    <a:pt x="1416" y="1507"/>
                    <a:pt x="1712" y="1804"/>
                  </a:cubicBezTo>
                  <a:cubicBezTo>
                    <a:pt x="1895" y="2078"/>
                    <a:pt x="2078" y="2374"/>
                    <a:pt x="2283" y="2739"/>
                  </a:cubicBezTo>
                  <a:cubicBezTo>
                    <a:pt x="2374" y="3036"/>
                    <a:pt x="2557" y="3424"/>
                    <a:pt x="2648" y="3698"/>
                  </a:cubicBezTo>
                  <a:cubicBezTo>
                    <a:pt x="2762" y="4086"/>
                    <a:pt x="2762" y="4451"/>
                    <a:pt x="2854" y="4839"/>
                  </a:cubicBezTo>
                  <a:cubicBezTo>
                    <a:pt x="2945" y="5136"/>
                    <a:pt x="2945" y="5501"/>
                    <a:pt x="2854" y="5889"/>
                  </a:cubicBezTo>
                  <a:cubicBezTo>
                    <a:pt x="2854" y="6277"/>
                    <a:pt x="2762" y="6643"/>
                    <a:pt x="2762" y="7031"/>
                  </a:cubicBezTo>
                  <a:cubicBezTo>
                    <a:pt x="2808" y="7076"/>
                    <a:pt x="2831" y="7099"/>
                    <a:pt x="2865" y="7099"/>
                  </a:cubicBezTo>
                  <a:cubicBezTo>
                    <a:pt x="2899" y="7099"/>
                    <a:pt x="2945" y="7076"/>
                    <a:pt x="3036" y="7031"/>
                  </a:cubicBezTo>
                  <a:cubicBezTo>
                    <a:pt x="3036" y="6939"/>
                    <a:pt x="3128" y="6848"/>
                    <a:pt x="3128" y="6734"/>
                  </a:cubicBezTo>
                  <a:cubicBezTo>
                    <a:pt x="3219" y="6369"/>
                    <a:pt x="3333" y="5889"/>
                    <a:pt x="3333" y="5501"/>
                  </a:cubicBezTo>
                  <a:cubicBezTo>
                    <a:pt x="3219" y="3789"/>
                    <a:pt x="2648" y="2283"/>
                    <a:pt x="1507" y="1028"/>
                  </a:cubicBezTo>
                  <a:cubicBezTo>
                    <a:pt x="1233" y="662"/>
                    <a:pt x="845" y="366"/>
                    <a:pt x="480" y="183"/>
                  </a:cubicBezTo>
                  <a:cubicBezTo>
                    <a:pt x="366" y="92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6"/>
            <p:cNvSpPr/>
            <p:nvPr/>
          </p:nvSpPr>
          <p:spPr>
            <a:xfrm>
              <a:off x="5388075" y="3834700"/>
              <a:ext cx="26275" cy="78575"/>
            </a:xfrm>
            <a:custGeom>
              <a:avLst/>
              <a:gdLst/>
              <a:ahLst/>
              <a:cxnLst/>
              <a:rect l="l" t="t" r="r" b="b"/>
              <a:pathLst>
                <a:path w="1051" h="3143" extrusionOk="0">
                  <a:moveTo>
                    <a:pt x="811" y="0"/>
                  </a:moveTo>
                  <a:cubicBezTo>
                    <a:pt x="759" y="0"/>
                    <a:pt x="708" y="23"/>
                    <a:pt x="662" y="69"/>
                  </a:cubicBezTo>
                  <a:lnTo>
                    <a:pt x="662" y="343"/>
                  </a:lnTo>
                  <a:cubicBezTo>
                    <a:pt x="662" y="1119"/>
                    <a:pt x="480" y="1963"/>
                    <a:pt x="92" y="2625"/>
                  </a:cubicBezTo>
                  <a:cubicBezTo>
                    <a:pt x="92" y="2739"/>
                    <a:pt x="0" y="2831"/>
                    <a:pt x="0" y="2922"/>
                  </a:cubicBezTo>
                  <a:lnTo>
                    <a:pt x="0" y="3013"/>
                  </a:lnTo>
                  <a:cubicBezTo>
                    <a:pt x="0" y="3078"/>
                    <a:pt x="46" y="3142"/>
                    <a:pt x="105" y="3142"/>
                  </a:cubicBezTo>
                  <a:cubicBezTo>
                    <a:pt x="130" y="3142"/>
                    <a:pt x="156" y="3131"/>
                    <a:pt x="183" y="3105"/>
                  </a:cubicBezTo>
                  <a:cubicBezTo>
                    <a:pt x="297" y="3013"/>
                    <a:pt x="388" y="3013"/>
                    <a:pt x="388" y="2922"/>
                  </a:cubicBezTo>
                  <a:cubicBezTo>
                    <a:pt x="868" y="2055"/>
                    <a:pt x="1050" y="1119"/>
                    <a:pt x="959" y="160"/>
                  </a:cubicBezTo>
                  <a:lnTo>
                    <a:pt x="959" y="69"/>
                  </a:lnTo>
                  <a:cubicBezTo>
                    <a:pt x="913" y="23"/>
                    <a:pt x="862" y="0"/>
                    <a:pt x="81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6"/>
            <p:cNvSpPr/>
            <p:nvPr/>
          </p:nvSpPr>
          <p:spPr>
            <a:xfrm>
              <a:off x="5050250" y="3458075"/>
              <a:ext cx="478225" cy="618600"/>
            </a:xfrm>
            <a:custGeom>
              <a:avLst/>
              <a:gdLst/>
              <a:ahLst/>
              <a:cxnLst/>
              <a:rect l="l" t="t" r="r" b="b"/>
              <a:pathLst>
                <a:path w="19129" h="24744" extrusionOk="0">
                  <a:moveTo>
                    <a:pt x="6666" y="1051"/>
                  </a:moveTo>
                  <a:lnTo>
                    <a:pt x="8469" y="6004"/>
                  </a:lnTo>
                  <a:lnTo>
                    <a:pt x="8560" y="6278"/>
                  </a:lnTo>
                  <a:lnTo>
                    <a:pt x="8674" y="6483"/>
                  </a:lnTo>
                  <a:lnTo>
                    <a:pt x="9610" y="6483"/>
                  </a:lnTo>
                  <a:cubicBezTo>
                    <a:pt x="13125" y="6483"/>
                    <a:pt x="16458" y="8674"/>
                    <a:pt x="17805" y="12189"/>
                  </a:cubicBezTo>
                  <a:cubicBezTo>
                    <a:pt x="18170" y="13239"/>
                    <a:pt x="18375" y="14175"/>
                    <a:pt x="18375" y="15225"/>
                  </a:cubicBezTo>
                  <a:cubicBezTo>
                    <a:pt x="18375" y="18740"/>
                    <a:pt x="16184" y="22164"/>
                    <a:pt x="12555" y="23396"/>
                  </a:cubicBezTo>
                  <a:cubicBezTo>
                    <a:pt x="11619" y="23785"/>
                    <a:pt x="10569" y="23967"/>
                    <a:pt x="9610" y="23967"/>
                  </a:cubicBezTo>
                  <a:cubicBezTo>
                    <a:pt x="6004" y="23967"/>
                    <a:pt x="2671" y="21799"/>
                    <a:pt x="1348" y="18261"/>
                  </a:cubicBezTo>
                  <a:cubicBezTo>
                    <a:pt x="959" y="17234"/>
                    <a:pt x="777" y="16184"/>
                    <a:pt x="777" y="15225"/>
                  </a:cubicBezTo>
                  <a:cubicBezTo>
                    <a:pt x="777" y="12463"/>
                    <a:pt x="2101" y="9815"/>
                    <a:pt x="4383" y="8195"/>
                  </a:cubicBezTo>
                  <a:lnTo>
                    <a:pt x="4566" y="7989"/>
                  </a:lnTo>
                  <a:lnTo>
                    <a:pt x="4475" y="7533"/>
                  </a:lnTo>
                  <a:lnTo>
                    <a:pt x="2580" y="2489"/>
                  </a:lnTo>
                  <a:lnTo>
                    <a:pt x="6666" y="1051"/>
                  </a:lnTo>
                  <a:close/>
                  <a:moveTo>
                    <a:pt x="7054" y="1"/>
                  </a:moveTo>
                  <a:lnTo>
                    <a:pt x="1621" y="2009"/>
                  </a:lnTo>
                  <a:lnTo>
                    <a:pt x="3683" y="7700"/>
                  </a:lnTo>
                  <a:lnTo>
                    <a:pt x="3683" y="7700"/>
                  </a:lnTo>
                  <a:cubicBezTo>
                    <a:pt x="1353" y="9509"/>
                    <a:pt x="1" y="12281"/>
                    <a:pt x="1" y="15225"/>
                  </a:cubicBezTo>
                  <a:cubicBezTo>
                    <a:pt x="1" y="16275"/>
                    <a:pt x="206" y="17416"/>
                    <a:pt x="686" y="18558"/>
                  </a:cubicBezTo>
                  <a:cubicBezTo>
                    <a:pt x="2101" y="22369"/>
                    <a:pt x="5707" y="24743"/>
                    <a:pt x="9610" y="24743"/>
                  </a:cubicBezTo>
                  <a:cubicBezTo>
                    <a:pt x="10660" y="24743"/>
                    <a:pt x="11801" y="24538"/>
                    <a:pt x="12851" y="24173"/>
                  </a:cubicBezTo>
                  <a:cubicBezTo>
                    <a:pt x="16755" y="22735"/>
                    <a:pt x="19128" y="19128"/>
                    <a:pt x="19128" y="15225"/>
                  </a:cubicBezTo>
                  <a:cubicBezTo>
                    <a:pt x="19128" y="14084"/>
                    <a:pt x="18946" y="13034"/>
                    <a:pt x="18558" y="11893"/>
                  </a:cubicBezTo>
                  <a:cubicBezTo>
                    <a:pt x="17120" y="8104"/>
                    <a:pt x="13422" y="5707"/>
                    <a:pt x="9610" y="5707"/>
                  </a:cubicBezTo>
                  <a:lnTo>
                    <a:pt x="9131" y="5707"/>
                  </a:lnTo>
                  <a:lnTo>
                    <a:pt x="7054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6"/>
            <p:cNvSpPr/>
            <p:nvPr/>
          </p:nvSpPr>
          <p:spPr>
            <a:xfrm>
              <a:off x="5074225" y="3454900"/>
              <a:ext cx="175775" cy="75675"/>
            </a:xfrm>
            <a:custGeom>
              <a:avLst/>
              <a:gdLst/>
              <a:ahLst/>
              <a:cxnLst/>
              <a:rect l="l" t="t" r="r" b="b"/>
              <a:pathLst>
                <a:path w="7031" h="3027" extrusionOk="0">
                  <a:moveTo>
                    <a:pt x="6616" y="1"/>
                  </a:moveTo>
                  <a:cubicBezTo>
                    <a:pt x="6566" y="1"/>
                    <a:pt x="6514" y="12"/>
                    <a:pt x="6460" y="36"/>
                  </a:cubicBezTo>
                  <a:lnTo>
                    <a:pt x="297" y="2319"/>
                  </a:lnTo>
                  <a:cubicBezTo>
                    <a:pt x="92" y="2319"/>
                    <a:pt x="0" y="2616"/>
                    <a:pt x="92" y="2798"/>
                  </a:cubicBezTo>
                  <a:cubicBezTo>
                    <a:pt x="158" y="2930"/>
                    <a:pt x="284" y="3026"/>
                    <a:pt x="417" y="3026"/>
                  </a:cubicBezTo>
                  <a:cubicBezTo>
                    <a:pt x="468" y="3026"/>
                    <a:pt x="521" y="3012"/>
                    <a:pt x="571" y="2981"/>
                  </a:cubicBezTo>
                  <a:lnTo>
                    <a:pt x="6757" y="698"/>
                  </a:lnTo>
                  <a:cubicBezTo>
                    <a:pt x="6939" y="607"/>
                    <a:pt x="7031" y="424"/>
                    <a:pt x="6939" y="242"/>
                  </a:cubicBezTo>
                  <a:cubicBezTo>
                    <a:pt x="6872" y="90"/>
                    <a:pt x="6755" y="1"/>
                    <a:pt x="661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2" name="Google Shape;1222;p26"/>
          <p:cNvGrpSpPr/>
          <p:nvPr/>
        </p:nvGrpSpPr>
        <p:grpSpPr>
          <a:xfrm rot="8100000">
            <a:off x="921705" y="2273339"/>
            <a:ext cx="662832" cy="697167"/>
            <a:chOff x="4391750" y="873675"/>
            <a:chExt cx="506750" cy="533000"/>
          </a:xfrm>
        </p:grpSpPr>
        <p:sp>
          <p:nvSpPr>
            <p:cNvPr id="1223" name="Google Shape;1223;p26"/>
            <p:cNvSpPr/>
            <p:nvPr/>
          </p:nvSpPr>
          <p:spPr>
            <a:xfrm>
              <a:off x="4736400" y="919475"/>
              <a:ext cx="26275" cy="42125"/>
            </a:xfrm>
            <a:custGeom>
              <a:avLst/>
              <a:gdLst/>
              <a:ahLst/>
              <a:cxnLst/>
              <a:rect l="l" t="t" r="r" b="b"/>
              <a:pathLst>
                <a:path w="1051" h="1685" extrusionOk="0">
                  <a:moveTo>
                    <a:pt x="172" y="1"/>
                  </a:moveTo>
                  <a:cubicBezTo>
                    <a:pt x="138" y="1"/>
                    <a:pt x="115" y="29"/>
                    <a:pt x="115" y="86"/>
                  </a:cubicBezTo>
                  <a:lnTo>
                    <a:pt x="1" y="178"/>
                  </a:lnTo>
                  <a:cubicBezTo>
                    <a:pt x="115" y="269"/>
                    <a:pt x="115" y="269"/>
                    <a:pt x="115" y="360"/>
                  </a:cubicBezTo>
                  <a:cubicBezTo>
                    <a:pt x="480" y="543"/>
                    <a:pt x="572" y="931"/>
                    <a:pt x="686" y="1410"/>
                  </a:cubicBezTo>
                  <a:lnTo>
                    <a:pt x="686" y="1593"/>
                  </a:lnTo>
                  <a:cubicBezTo>
                    <a:pt x="686" y="1593"/>
                    <a:pt x="686" y="1684"/>
                    <a:pt x="777" y="1684"/>
                  </a:cubicBezTo>
                  <a:cubicBezTo>
                    <a:pt x="868" y="1684"/>
                    <a:pt x="960" y="1593"/>
                    <a:pt x="960" y="1501"/>
                  </a:cubicBezTo>
                  <a:cubicBezTo>
                    <a:pt x="1051" y="931"/>
                    <a:pt x="868" y="452"/>
                    <a:pt x="389" y="86"/>
                  </a:cubicBezTo>
                  <a:lnTo>
                    <a:pt x="298" y="86"/>
                  </a:lnTo>
                  <a:cubicBezTo>
                    <a:pt x="252" y="29"/>
                    <a:pt x="206" y="1"/>
                    <a:pt x="17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6"/>
            <p:cNvSpPr/>
            <p:nvPr/>
          </p:nvSpPr>
          <p:spPr>
            <a:xfrm>
              <a:off x="4641675" y="873675"/>
              <a:ext cx="159250" cy="159250"/>
            </a:xfrm>
            <a:custGeom>
              <a:avLst/>
              <a:gdLst/>
              <a:ahLst/>
              <a:cxnLst/>
              <a:rect l="l" t="t" r="r" b="b"/>
              <a:pathLst>
                <a:path w="6370" h="6370" extrusionOk="0">
                  <a:moveTo>
                    <a:pt x="3219" y="777"/>
                  </a:moveTo>
                  <a:cubicBezTo>
                    <a:pt x="3904" y="777"/>
                    <a:pt x="4475" y="1051"/>
                    <a:pt x="4931" y="1530"/>
                  </a:cubicBezTo>
                  <a:cubicBezTo>
                    <a:pt x="5319" y="1918"/>
                    <a:pt x="5616" y="2580"/>
                    <a:pt x="5616" y="3242"/>
                  </a:cubicBezTo>
                  <a:cubicBezTo>
                    <a:pt x="5616" y="3904"/>
                    <a:pt x="5319" y="4475"/>
                    <a:pt x="4931" y="4954"/>
                  </a:cubicBezTo>
                  <a:cubicBezTo>
                    <a:pt x="4475" y="5342"/>
                    <a:pt x="3904" y="5616"/>
                    <a:pt x="3219" y="5616"/>
                  </a:cubicBezTo>
                  <a:cubicBezTo>
                    <a:pt x="2557" y="5616"/>
                    <a:pt x="1895" y="5342"/>
                    <a:pt x="1507" y="4954"/>
                  </a:cubicBezTo>
                  <a:cubicBezTo>
                    <a:pt x="1051" y="4475"/>
                    <a:pt x="754" y="3904"/>
                    <a:pt x="754" y="3242"/>
                  </a:cubicBezTo>
                  <a:cubicBezTo>
                    <a:pt x="754" y="2580"/>
                    <a:pt x="1051" y="1918"/>
                    <a:pt x="1507" y="1530"/>
                  </a:cubicBezTo>
                  <a:cubicBezTo>
                    <a:pt x="1895" y="1051"/>
                    <a:pt x="2557" y="777"/>
                    <a:pt x="3219" y="777"/>
                  </a:cubicBezTo>
                  <a:close/>
                  <a:moveTo>
                    <a:pt x="3219" y="1"/>
                  </a:moveTo>
                  <a:cubicBezTo>
                    <a:pt x="1416" y="1"/>
                    <a:pt x="1" y="1439"/>
                    <a:pt x="1" y="3242"/>
                  </a:cubicBezTo>
                  <a:cubicBezTo>
                    <a:pt x="1" y="4954"/>
                    <a:pt x="1416" y="6369"/>
                    <a:pt x="3219" y="6369"/>
                  </a:cubicBezTo>
                  <a:cubicBezTo>
                    <a:pt x="4931" y="6369"/>
                    <a:pt x="6369" y="4954"/>
                    <a:pt x="6369" y="3242"/>
                  </a:cubicBezTo>
                  <a:cubicBezTo>
                    <a:pt x="6369" y="1439"/>
                    <a:pt x="4931" y="1"/>
                    <a:pt x="32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6"/>
            <p:cNvSpPr/>
            <p:nvPr/>
          </p:nvSpPr>
          <p:spPr>
            <a:xfrm>
              <a:off x="4572650" y="1009500"/>
              <a:ext cx="130700" cy="202025"/>
            </a:xfrm>
            <a:custGeom>
              <a:avLst/>
              <a:gdLst/>
              <a:ahLst/>
              <a:cxnLst/>
              <a:rect l="l" t="t" r="r" b="b"/>
              <a:pathLst>
                <a:path w="5228" h="8081" extrusionOk="0">
                  <a:moveTo>
                    <a:pt x="4565" y="0"/>
                  </a:moveTo>
                  <a:lnTo>
                    <a:pt x="0" y="7693"/>
                  </a:lnTo>
                  <a:lnTo>
                    <a:pt x="662" y="8081"/>
                  </a:lnTo>
                  <a:lnTo>
                    <a:pt x="5227" y="366"/>
                  </a:lnTo>
                  <a:lnTo>
                    <a:pt x="456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6"/>
            <p:cNvSpPr/>
            <p:nvPr/>
          </p:nvSpPr>
          <p:spPr>
            <a:xfrm>
              <a:off x="4422550" y="119487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450" y="0"/>
                  </a:moveTo>
                  <a:cubicBezTo>
                    <a:pt x="4398" y="0"/>
                    <a:pt x="4345" y="1"/>
                    <a:pt x="4292" y="4"/>
                  </a:cubicBezTo>
                  <a:cubicBezTo>
                    <a:pt x="1713" y="4"/>
                    <a:pt x="1" y="1989"/>
                    <a:pt x="115" y="4181"/>
                  </a:cubicBezTo>
                  <a:cubicBezTo>
                    <a:pt x="115" y="6646"/>
                    <a:pt x="2101" y="8266"/>
                    <a:pt x="4292" y="8266"/>
                  </a:cubicBezTo>
                  <a:cubicBezTo>
                    <a:pt x="6575" y="8266"/>
                    <a:pt x="8378" y="6463"/>
                    <a:pt x="8378" y="4089"/>
                  </a:cubicBezTo>
                  <a:cubicBezTo>
                    <a:pt x="8378" y="1860"/>
                    <a:pt x="6657" y="0"/>
                    <a:pt x="445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26"/>
            <p:cNvSpPr/>
            <p:nvPr/>
          </p:nvSpPr>
          <p:spPr>
            <a:xfrm>
              <a:off x="4534400" y="1223475"/>
              <a:ext cx="47975" cy="73650"/>
            </a:xfrm>
            <a:custGeom>
              <a:avLst/>
              <a:gdLst/>
              <a:ahLst/>
              <a:cxnLst/>
              <a:rect l="l" t="t" r="r" b="b"/>
              <a:pathLst>
                <a:path w="1919" h="2946" extrusionOk="0">
                  <a:moveTo>
                    <a:pt x="389" y="1"/>
                  </a:moveTo>
                  <a:cubicBezTo>
                    <a:pt x="297" y="1"/>
                    <a:pt x="206" y="1"/>
                    <a:pt x="1" y="92"/>
                  </a:cubicBezTo>
                  <a:cubicBezTo>
                    <a:pt x="92" y="92"/>
                    <a:pt x="92" y="183"/>
                    <a:pt x="92" y="275"/>
                  </a:cubicBezTo>
                  <a:cubicBezTo>
                    <a:pt x="206" y="275"/>
                    <a:pt x="297" y="366"/>
                    <a:pt x="480" y="480"/>
                  </a:cubicBezTo>
                  <a:cubicBezTo>
                    <a:pt x="868" y="663"/>
                    <a:pt x="1051" y="937"/>
                    <a:pt x="1233" y="1325"/>
                  </a:cubicBezTo>
                  <a:cubicBezTo>
                    <a:pt x="1347" y="1507"/>
                    <a:pt x="1439" y="1804"/>
                    <a:pt x="1439" y="2078"/>
                  </a:cubicBezTo>
                  <a:cubicBezTo>
                    <a:pt x="1439" y="2283"/>
                    <a:pt x="1439" y="2466"/>
                    <a:pt x="1530" y="2557"/>
                  </a:cubicBezTo>
                  <a:lnTo>
                    <a:pt x="1530" y="2854"/>
                  </a:lnTo>
                  <a:cubicBezTo>
                    <a:pt x="1621" y="2854"/>
                    <a:pt x="1621" y="2854"/>
                    <a:pt x="1713" y="2945"/>
                  </a:cubicBezTo>
                  <a:lnTo>
                    <a:pt x="1713" y="2854"/>
                  </a:lnTo>
                  <a:cubicBezTo>
                    <a:pt x="1804" y="2854"/>
                    <a:pt x="1804" y="2763"/>
                    <a:pt x="1804" y="2763"/>
                  </a:cubicBezTo>
                  <a:cubicBezTo>
                    <a:pt x="1918" y="2192"/>
                    <a:pt x="1804" y="1713"/>
                    <a:pt x="1621" y="1142"/>
                  </a:cubicBezTo>
                  <a:cubicBezTo>
                    <a:pt x="1530" y="937"/>
                    <a:pt x="1347" y="663"/>
                    <a:pt x="1142" y="480"/>
                  </a:cubicBezTo>
                  <a:cubicBezTo>
                    <a:pt x="959" y="275"/>
                    <a:pt x="663" y="92"/>
                    <a:pt x="38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6"/>
            <p:cNvSpPr/>
            <p:nvPr/>
          </p:nvSpPr>
          <p:spPr>
            <a:xfrm>
              <a:off x="4391750" y="1164150"/>
              <a:ext cx="235700" cy="235125"/>
            </a:xfrm>
            <a:custGeom>
              <a:avLst/>
              <a:gdLst/>
              <a:ahLst/>
              <a:cxnLst/>
              <a:rect l="l" t="t" r="r" b="b"/>
              <a:pathLst>
                <a:path w="9428" h="9405" extrusionOk="0">
                  <a:moveTo>
                    <a:pt x="4657" y="753"/>
                  </a:moveTo>
                  <a:cubicBezTo>
                    <a:pt x="5798" y="753"/>
                    <a:pt x="6757" y="1141"/>
                    <a:pt x="7510" y="1895"/>
                  </a:cubicBezTo>
                  <a:cubicBezTo>
                    <a:pt x="8195" y="2556"/>
                    <a:pt x="8651" y="3606"/>
                    <a:pt x="8651" y="4656"/>
                  </a:cubicBezTo>
                  <a:cubicBezTo>
                    <a:pt x="8651" y="5798"/>
                    <a:pt x="8195" y="6733"/>
                    <a:pt x="7510" y="7510"/>
                  </a:cubicBezTo>
                  <a:cubicBezTo>
                    <a:pt x="6757" y="8171"/>
                    <a:pt x="5798" y="8651"/>
                    <a:pt x="4657" y="8651"/>
                  </a:cubicBezTo>
                  <a:cubicBezTo>
                    <a:pt x="3630" y="8651"/>
                    <a:pt x="2580" y="8171"/>
                    <a:pt x="1918" y="7510"/>
                  </a:cubicBezTo>
                  <a:cubicBezTo>
                    <a:pt x="1142" y="6733"/>
                    <a:pt x="776" y="5798"/>
                    <a:pt x="776" y="4656"/>
                  </a:cubicBezTo>
                  <a:cubicBezTo>
                    <a:pt x="776" y="3606"/>
                    <a:pt x="1142" y="2556"/>
                    <a:pt x="1918" y="1895"/>
                  </a:cubicBezTo>
                  <a:cubicBezTo>
                    <a:pt x="2580" y="1141"/>
                    <a:pt x="3630" y="753"/>
                    <a:pt x="4657" y="753"/>
                  </a:cubicBezTo>
                  <a:close/>
                  <a:moveTo>
                    <a:pt x="4657" y="0"/>
                  </a:moveTo>
                  <a:cubicBezTo>
                    <a:pt x="2100" y="0"/>
                    <a:pt x="0" y="2077"/>
                    <a:pt x="0" y="4656"/>
                  </a:cubicBezTo>
                  <a:cubicBezTo>
                    <a:pt x="0" y="7304"/>
                    <a:pt x="2100" y="9404"/>
                    <a:pt x="4657" y="9404"/>
                  </a:cubicBezTo>
                  <a:cubicBezTo>
                    <a:pt x="7327" y="9404"/>
                    <a:pt x="9427" y="7304"/>
                    <a:pt x="9427" y="4656"/>
                  </a:cubicBezTo>
                  <a:cubicBezTo>
                    <a:pt x="9427" y="2077"/>
                    <a:pt x="7327" y="0"/>
                    <a:pt x="465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6"/>
            <p:cNvSpPr/>
            <p:nvPr/>
          </p:nvSpPr>
          <p:spPr>
            <a:xfrm>
              <a:off x="4831700" y="1293100"/>
              <a:ext cx="26275" cy="42250"/>
            </a:xfrm>
            <a:custGeom>
              <a:avLst/>
              <a:gdLst/>
              <a:ahLst/>
              <a:cxnLst/>
              <a:rect l="l" t="t" r="r" b="b"/>
              <a:pathLst>
                <a:path w="1051" h="1690" extrusionOk="0">
                  <a:moveTo>
                    <a:pt x="152" y="1"/>
                  </a:moveTo>
                  <a:cubicBezTo>
                    <a:pt x="115" y="1"/>
                    <a:pt x="92" y="23"/>
                    <a:pt x="92" y="69"/>
                  </a:cubicBezTo>
                  <a:lnTo>
                    <a:pt x="1" y="160"/>
                  </a:lnTo>
                  <a:cubicBezTo>
                    <a:pt x="92" y="252"/>
                    <a:pt x="92" y="252"/>
                    <a:pt x="92" y="343"/>
                  </a:cubicBezTo>
                  <a:cubicBezTo>
                    <a:pt x="480" y="548"/>
                    <a:pt x="571" y="914"/>
                    <a:pt x="663" y="1393"/>
                  </a:cubicBezTo>
                  <a:lnTo>
                    <a:pt x="663" y="1575"/>
                  </a:lnTo>
                  <a:cubicBezTo>
                    <a:pt x="663" y="1575"/>
                    <a:pt x="663" y="1690"/>
                    <a:pt x="754" y="1690"/>
                  </a:cubicBezTo>
                  <a:cubicBezTo>
                    <a:pt x="868" y="1690"/>
                    <a:pt x="959" y="1575"/>
                    <a:pt x="959" y="1484"/>
                  </a:cubicBezTo>
                  <a:cubicBezTo>
                    <a:pt x="1051" y="914"/>
                    <a:pt x="868" y="434"/>
                    <a:pt x="389" y="69"/>
                  </a:cubicBezTo>
                  <a:lnTo>
                    <a:pt x="297" y="69"/>
                  </a:lnTo>
                  <a:cubicBezTo>
                    <a:pt x="240" y="23"/>
                    <a:pt x="189" y="1"/>
                    <a:pt x="15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26"/>
            <p:cNvSpPr/>
            <p:nvPr/>
          </p:nvSpPr>
          <p:spPr>
            <a:xfrm>
              <a:off x="4739275" y="1246875"/>
              <a:ext cx="159225" cy="159800"/>
            </a:xfrm>
            <a:custGeom>
              <a:avLst/>
              <a:gdLst/>
              <a:ahLst/>
              <a:cxnLst/>
              <a:rect l="l" t="t" r="r" b="b"/>
              <a:pathLst>
                <a:path w="6369" h="6392" extrusionOk="0">
                  <a:moveTo>
                    <a:pt x="3218" y="777"/>
                  </a:moveTo>
                  <a:cubicBezTo>
                    <a:pt x="3880" y="777"/>
                    <a:pt x="4451" y="1051"/>
                    <a:pt x="4930" y="1530"/>
                  </a:cubicBezTo>
                  <a:cubicBezTo>
                    <a:pt x="5410" y="1918"/>
                    <a:pt x="5592" y="2580"/>
                    <a:pt x="5592" y="3242"/>
                  </a:cubicBezTo>
                  <a:cubicBezTo>
                    <a:pt x="5592" y="3904"/>
                    <a:pt x="5410" y="4474"/>
                    <a:pt x="4930" y="4954"/>
                  </a:cubicBezTo>
                  <a:cubicBezTo>
                    <a:pt x="4451" y="5433"/>
                    <a:pt x="3880" y="5616"/>
                    <a:pt x="3218" y="5616"/>
                  </a:cubicBezTo>
                  <a:cubicBezTo>
                    <a:pt x="2556" y="5616"/>
                    <a:pt x="1895" y="5433"/>
                    <a:pt x="1506" y="4954"/>
                  </a:cubicBezTo>
                  <a:cubicBezTo>
                    <a:pt x="1027" y="4474"/>
                    <a:pt x="753" y="3904"/>
                    <a:pt x="753" y="3242"/>
                  </a:cubicBezTo>
                  <a:cubicBezTo>
                    <a:pt x="753" y="2580"/>
                    <a:pt x="1027" y="1918"/>
                    <a:pt x="1506" y="1530"/>
                  </a:cubicBezTo>
                  <a:cubicBezTo>
                    <a:pt x="1895" y="1051"/>
                    <a:pt x="2556" y="777"/>
                    <a:pt x="3218" y="777"/>
                  </a:cubicBezTo>
                  <a:close/>
                  <a:moveTo>
                    <a:pt x="3218" y="1"/>
                  </a:moveTo>
                  <a:cubicBezTo>
                    <a:pt x="1415" y="1"/>
                    <a:pt x="0" y="1439"/>
                    <a:pt x="0" y="3242"/>
                  </a:cubicBezTo>
                  <a:cubicBezTo>
                    <a:pt x="0" y="4954"/>
                    <a:pt x="1415" y="6392"/>
                    <a:pt x="3218" y="6392"/>
                  </a:cubicBezTo>
                  <a:cubicBezTo>
                    <a:pt x="4930" y="6392"/>
                    <a:pt x="6368" y="4954"/>
                    <a:pt x="6368" y="3242"/>
                  </a:cubicBezTo>
                  <a:cubicBezTo>
                    <a:pt x="6368" y="1439"/>
                    <a:pt x="4930" y="1"/>
                    <a:pt x="32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26"/>
            <p:cNvSpPr/>
            <p:nvPr/>
          </p:nvSpPr>
          <p:spPr>
            <a:xfrm>
              <a:off x="4613150" y="1306800"/>
              <a:ext cx="135275" cy="28550"/>
            </a:xfrm>
            <a:custGeom>
              <a:avLst/>
              <a:gdLst/>
              <a:ahLst/>
              <a:cxnLst/>
              <a:rect l="l" t="t" r="r" b="b"/>
              <a:pathLst>
                <a:path w="5411" h="1142" extrusionOk="0">
                  <a:moveTo>
                    <a:pt x="1" y="0"/>
                  </a:moveTo>
                  <a:lnTo>
                    <a:pt x="1" y="754"/>
                  </a:lnTo>
                  <a:lnTo>
                    <a:pt x="5410" y="1142"/>
                  </a:lnTo>
                  <a:lnTo>
                    <a:pt x="5410" y="3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2" name="Google Shape;1232;p26"/>
          <p:cNvGrpSpPr/>
          <p:nvPr/>
        </p:nvGrpSpPr>
        <p:grpSpPr>
          <a:xfrm rot="-1298030">
            <a:off x="180403" y="796468"/>
            <a:ext cx="388881" cy="809120"/>
            <a:chOff x="3885600" y="970650"/>
            <a:chExt cx="297325" cy="618625"/>
          </a:xfrm>
        </p:grpSpPr>
        <p:sp>
          <p:nvSpPr>
            <p:cNvPr id="1233" name="Google Shape;1233;p26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6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6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26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26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8" name="Google Shape;1238;p26"/>
          <p:cNvGrpSpPr/>
          <p:nvPr/>
        </p:nvGrpSpPr>
        <p:grpSpPr>
          <a:xfrm rot="-9004875" flipH="1">
            <a:off x="210551" y="1626994"/>
            <a:ext cx="671796" cy="491159"/>
            <a:chOff x="1676675" y="2892575"/>
            <a:chExt cx="513600" cy="375500"/>
          </a:xfrm>
        </p:grpSpPr>
        <p:sp>
          <p:nvSpPr>
            <p:cNvPr id="1239" name="Google Shape;1239;p26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6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6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26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26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6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6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6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4"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8" name="Google Shape;1248;p27"/>
          <p:cNvGrpSpPr/>
          <p:nvPr/>
        </p:nvGrpSpPr>
        <p:grpSpPr>
          <a:xfrm rot="766047" flipH="1">
            <a:off x="8308878" y="22151"/>
            <a:ext cx="911517" cy="1732895"/>
            <a:chOff x="-318557" y="43428"/>
            <a:chExt cx="911494" cy="1732850"/>
          </a:xfrm>
        </p:grpSpPr>
        <p:sp>
          <p:nvSpPr>
            <p:cNvPr id="1249" name="Google Shape;1249;p27"/>
            <p:cNvSpPr/>
            <p:nvPr/>
          </p:nvSpPr>
          <p:spPr>
            <a:xfrm>
              <a:off x="-237088" y="43428"/>
              <a:ext cx="776492" cy="1732850"/>
            </a:xfrm>
            <a:custGeom>
              <a:avLst/>
              <a:gdLst/>
              <a:ahLst/>
              <a:cxnLst/>
              <a:rect l="l" t="t" r="r" b="b"/>
              <a:pathLst>
                <a:path w="19596" h="43734" extrusionOk="0">
                  <a:moveTo>
                    <a:pt x="8344" y="13837"/>
                  </a:moveTo>
                  <a:lnTo>
                    <a:pt x="8579" y="13955"/>
                  </a:lnTo>
                  <a:lnTo>
                    <a:pt x="8696" y="13955"/>
                  </a:lnTo>
                  <a:cubicBezTo>
                    <a:pt x="9431" y="14425"/>
                    <a:pt x="10283" y="15042"/>
                    <a:pt x="11164" y="15659"/>
                  </a:cubicBezTo>
                  <a:cubicBezTo>
                    <a:pt x="11752" y="16158"/>
                    <a:pt x="12251" y="16510"/>
                    <a:pt x="12751" y="17010"/>
                  </a:cubicBezTo>
                  <a:cubicBezTo>
                    <a:pt x="13221" y="17362"/>
                    <a:pt x="13720" y="17862"/>
                    <a:pt x="13955" y="18361"/>
                  </a:cubicBezTo>
                  <a:cubicBezTo>
                    <a:pt x="14572" y="19096"/>
                    <a:pt x="14954" y="20065"/>
                    <a:pt x="15189" y="21035"/>
                  </a:cubicBezTo>
                  <a:lnTo>
                    <a:pt x="15189" y="22386"/>
                  </a:lnTo>
                  <a:cubicBezTo>
                    <a:pt x="15189" y="23620"/>
                    <a:pt x="14954" y="24707"/>
                    <a:pt x="14337" y="25706"/>
                  </a:cubicBezTo>
                  <a:cubicBezTo>
                    <a:pt x="13838" y="26558"/>
                    <a:pt x="13367" y="27410"/>
                    <a:pt x="12868" y="28144"/>
                  </a:cubicBezTo>
                  <a:cubicBezTo>
                    <a:pt x="12751" y="28526"/>
                    <a:pt x="12486" y="28761"/>
                    <a:pt x="12369" y="28996"/>
                  </a:cubicBezTo>
                  <a:cubicBezTo>
                    <a:pt x="12251" y="29113"/>
                    <a:pt x="12134" y="29378"/>
                    <a:pt x="12016" y="29613"/>
                  </a:cubicBezTo>
                  <a:cubicBezTo>
                    <a:pt x="11899" y="29613"/>
                    <a:pt x="11899" y="29730"/>
                    <a:pt x="11752" y="29848"/>
                  </a:cubicBezTo>
                  <a:lnTo>
                    <a:pt x="11634" y="30112"/>
                  </a:lnTo>
                  <a:lnTo>
                    <a:pt x="11399" y="29995"/>
                  </a:lnTo>
                  <a:lnTo>
                    <a:pt x="11164" y="29995"/>
                  </a:lnTo>
                  <a:cubicBezTo>
                    <a:pt x="11017" y="29848"/>
                    <a:pt x="11017" y="29848"/>
                    <a:pt x="10900" y="29730"/>
                  </a:cubicBezTo>
                  <a:lnTo>
                    <a:pt x="10547" y="29495"/>
                  </a:lnTo>
                  <a:cubicBezTo>
                    <a:pt x="10048" y="29260"/>
                    <a:pt x="9695" y="28996"/>
                    <a:pt x="9313" y="28643"/>
                  </a:cubicBezTo>
                  <a:cubicBezTo>
                    <a:pt x="8579" y="28261"/>
                    <a:pt x="7845" y="27645"/>
                    <a:pt x="7110" y="27057"/>
                  </a:cubicBezTo>
                  <a:cubicBezTo>
                    <a:pt x="6258" y="26323"/>
                    <a:pt x="5524" y="25324"/>
                    <a:pt x="5024" y="24119"/>
                  </a:cubicBezTo>
                  <a:cubicBezTo>
                    <a:pt x="4789" y="23620"/>
                    <a:pt x="4672" y="23120"/>
                    <a:pt x="4554" y="22650"/>
                  </a:cubicBezTo>
                  <a:cubicBezTo>
                    <a:pt x="4407" y="21916"/>
                    <a:pt x="4407" y="21035"/>
                    <a:pt x="4672" y="20300"/>
                  </a:cubicBezTo>
                  <a:cubicBezTo>
                    <a:pt x="4789" y="19713"/>
                    <a:pt x="4907" y="19213"/>
                    <a:pt x="5289" y="18596"/>
                  </a:cubicBezTo>
                  <a:cubicBezTo>
                    <a:pt x="5524" y="17979"/>
                    <a:pt x="5759" y="17509"/>
                    <a:pt x="6141" y="16775"/>
                  </a:cubicBezTo>
                  <a:cubicBezTo>
                    <a:pt x="6758" y="15894"/>
                    <a:pt x="7228" y="15042"/>
                    <a:pt x="7845" y="14190"/>
                  </a:cubicBezTo>
                  <a:cubicBezTo>
                    <a:pt x="7962" y="14072"/>
                    <a:pt x="8080" y="13955"/>
                    <a:pt x="8226" y="13837"/>
                  </a:cubicBezTo>
                  <a:close/>
                  <a:moveTo>
                    <a:pt x="11282" y="0"/>
                  </a:moveTo>
                  <a:cubicBezTo>
                    <a:pt x="11164" y="0"/>
                    <a:pt x="11017" y="118"/>
                    <a:pt x="11017" y="118"/>
                  </a:cubicBezTo>
                  <a:lnTo>
                    <a:pt x="11017" y="353"/>
                  </a:lnTo>
                  <a:lnTo>
                    <a:pt x="11017" y="470"/>
                  </a:lnTo>
                  <a:cubicBezTo>
                    <a:pt x="11164" y="970"/>
                    <a:pt x="11164" y="1352"/>
                    <a:pt x="11282" y="1822"/>
                  </a:cubicBezTo>
                  <a:lnTo>
                    <a:pt x="11282" y="2086"/>
                  </a:lnTo>
                  <a:cubicBezTo>
                    <a:pt x="11399" y="2938"/>
                    <a:pt x="11517" y="3790"/>
                    <a:pt x="11517" y="4642"/>
                  </a:cubicBezTo>
                  <a:cubicBezTo>
                    <a:pt x="11517" y="5758"/>
                    <a:pt x="11282" y="6728"/>
                    <a:pt x="11017" y="7580"/>
                  </a:cubicBezTo>
                  <a:cubicBezTo>
                    <a:pt x="10900" y="8079"/>
                    <a:pt x="10665" y="8696"/>
                    <a:pt x="10283" y="9284"/>
                  </a:cubicBezTo>
                  <a:cubicBezTo>
                    <a:pt x="9695" y="10400"/>
                    <a:pt x="9078" y="11487"/>
                    <a:pt x="8344" y="12486"/>
                  </a:cubicBezTo>
                  <a:cubicBezTo>
                    <a:pt x="8344" y="12603"/>
                    <a:pt x="8344" y="12603"/>
                    <a:pt x="8226" y="12603"/>
                  </a:cubicBezTo>
                  <a:lnTo>
                    <a:pt x="8226" y="12721"/>
                  </a:lnTo>
                  <a:lnTo>
                    <a:pt x="8080" y="12721"/>
                  </a:lnTo>
                  <a:cubicBezTo>
                    <a:pt x="8011" y="12755"/>
                    <a:pt x="7952" y="12769"/>
                    <a:pt x="7900" y="12769"/>
                  </a:cubicBezTo>
                  <a:cubicBezTo>
                    <a:pt x="7776" y="12769"/>
                    <a:pt x="7693" y="12686"/>
                    <a:pt x="7609" y="12603"/>
                  </a:cubicBezTo>
                  <a:cubicBezTo>
                    <a:pt x="6993" y="12221"/>
                    <a:pt x="6258" y="11751"/>
                    <a:pt x="5524" y="11134"/>
                  </a:cubicBezTo>
                  <a:cubicBezTo>
                    <a:pt x="4907" y="10635"/>
                    <a:pt x="4290" y="10282"/>
                    <a:pt x="3820" y="9783"/>
                  </a:cubicBezTo>
                  <a:cubicBezTo>
                    <a:pt x="3085" y="8931"/>
                    <a:pt x="2468" y="8197"/>
                    <a:pt x="2087" y="7345"/>
                  </a:cubicBezTo>
                  <a:cubicBezTo>
                    <a:pt x="1734" y="6728"/>
                    <a:pt x="1470" y="5876"/>
                    <a:pt x="1117" y="5024"/>
                  </a:cubicBezTo>
                  <a:cubicBezTo>
                    <a:pt x="1000" y="4289"/>
                    <a:pt x="735" y="3555"/>
                    <a:pt x="618" y="2674"/>
                  </a:cubicBezTo>
                  <a:cubicBezTo>
                    <a:pt x="500" y="2556"/>
                    <a:pt x="500" y="2556"/>
                    <a:pt x="500" y="2439"/>
                  </a:cubicBezTo>
                  <a:cubicBezTo>
                    <a:pt x="500" y="2204"/>
                    <a:pt x="383" y="2204"/>
                    <a:pt x="265" y="2204"/>
                  </a:cubicBezTo>
                  <a:cubicBezTo>
                    <a:pt x="148" y="2204"/>
                    <a:pt x="1" y="2321"/>
                    <a:pt x="1" y="2439"/>
                  </a:cubicBezTo>
                  <a:cubicBezTo>
                    <a:pt x="1" y="2556"/>
                    <a:pt x="1" y="2674"/>
                    <a:pt x="148" y="2938"/>
                  </a:cubicBezTo>
                  <a:cubicBezTo>
                    <a:pt x="265" y="3908"/>
                    <a:pt x="618" y="5024"/>
                    <a:pt x="1000" y="5993"/>
                  </a:cubicBezTo>
                  <a:cubicBezTo>
                    <a:pt x="1235" y="6610"/>
                    <a:pt x="1352" y="7080"/>
                    <a:pt x="1616" y="7462"/>
                  </a:cubicBezTo>
                  <a:cubicBezTo>
                    <a:pt x="2087" y="8432"/>
                    <a:pt x="2703" y="9430"/>
                    <a:pt x="3555" y="10282"/>
                  </a:cubicBezTo>
                  <a:cubicBezTo>
                    <a:pt x="4290" y="10899"/>
                    <a:pt x="4907" y="11369"/>
                    <a:pt x="5641" y="11869"/>
                  </a:cubicBezTo>
                  <a:cubicBezTo>
                    <a:pt x="6023" y="12104"/>
                    <a:pt x="6258" y="12368"/>
                    <a:pt x="6611" y="12603"/>
                  </a:cubicBezTo>
                  <a:cubicBezTo>
                    <a:pt x="6875" y="12721"/>
                    <a:pt x="6993" y="12956"/>
                    <a:pt x="7228" y="13103"/>
                  </a:cubicBezTo>
                  <a:cubicBezTo>
                    <a:pt x="7345" y="13103"/>
                    <a:pt x="7492" y="13220"/>
                    <a:pt x="7609" y="13338"/>
                  </a:cubicBezTo>
                  <a:lnTo>
                    <a:pt x="7609" y="13455"/>
                  </a:lnTo>
                  <a:cubicBezTo>
                    <a:pt x="7609" y="13690"/>
                    <a:pt x="7492" y="13837"/>
                    <a:pt x="7345" y="13955"/>
                  </a:cubicBezTo>
                  <a:cubicBezTo>
                    <a:pt x="7110" y="14307"/>
                    <a:pt x="6993" y="14572"/>
                    <a:pt x="6758" y="14924"/>
                  </a:cubicBezTo>
                  <a:cubicBezTo>
                    <a:pt x="6493" y="15424"/>
                    <a:pt x="6141" y="15776"/>
                    <a:pt x="5876" y="16275"/>
                  </a:cubicBezTo>
                  <a:cubicBezTo>
                    <a:pt x="5524" y="16892"/>
                    <a:pt x="5142" y="17509"/>
                    <a:pt x="4789" y="18244"/>
                  </a:cubicBezTo>
                  <a:cubicBezTo>
                    <a:pt x="4554" y="18831"/>
                    <a:pt x="4290" y="19448"/>
                    <a:pt x="4172" y="20183"/>
                  </a:cubicBezTo>
                  <a:cubicBezTo>
                    <a:pt x="3937" y="21035"/>
                    <a:pt x="3937" y="21769"/>
                    <a:pt x="4055" y="22650"/>
                  </a:cubicBezTo>
                  <a:cubicBezTo>
                    <a:pt x="4172" y="23385"/>
                    <a:pt x="4407" y="24119"/>
                    <a:pt x="4672" y="24707"/>
                  </a:cubicBezTo>
                  <a:cubicBezTo>
                    <a:pt x="5289" y="25823"/>
                    <a:pt x="5876" y="26675"/>
                    <a:pt x="6611" y="27410"/>
                  </a:cubicBezTo>
                  <a:cubicBezTo>
                    <a:pt x="6875" y="27527"/>
                    <a:pt x="7110" y="27791"/>
                    <a:pt x="7345" y="28026"/>
                  </a:cubicBezTo>
                  <a:lnTo>
                    <a:pt x="7492" y="28026"/>
                  </a:lnTo>
                  <a:cubicBezTo>
                    <a:pt x="7962" y="28526"/>
                    <a:pt x="8579" y="28878"/>
                    <a:pt x="9196" y="29378"/>
                  </a:cubicBezTo>
                  <a:cubicBezTo>
                    <a:pt x="9548" y="29613"/>
                    <a:pt x="9930" y="29730"/>
                    <a:pt x="10165" y="29995"/>
                  </a:cubicBezTo>
                  <a:cubicBezTo>
                    <a:pt x="10430" y="30112"/>
                    <a:pt x="10547" y="30230"/>
                    <a:pt x="10665" y="30347"/>
                  </a:cubicBezTo>
                  <a:cubicBezTo>
                    <a:pt x="10782" y="30347"/>
                    <a:pt x="10782" y="30465"/>
                    <a:pt x="10900" y="30465"/>
                  </a:cubicBezTo>
                  <a:lnTo>
                    <a:pt x="11017" y="30582"/>
                  </a:lnTo>
                  <a:cubicBezTo>
                    <a:pt x="11164" y="30847"/>
                    <a:pt x="11017" y="31082"/>
                    <a:pt x="10900" y="31082"/>
                  </a:cubicBezTo>
                  <a:cubicBezTo>
                    <a:pt x="10430" y="31699"/>
                    <a:pt x="10048" y="32433"/>
                    <a:pt x="9548" y="33285"/>
                  </a:cubicBezTo>
                  <a:cubicBezTo>
                    <a:pt x="9196" y="33902"/>
                    <a:pt x="8961" y="34401"/>
                    <a:pt x="8696" y="34989"/>
                  </a:cubicBezTo>
                  <a:cubicBezTo>
                    <a:pt x="8344" y="35870"/>
                    <a:pt x="8080" y="36840"/>
                    <a:pt x="7962" y="37692"/>
                  </a:cubicBezTo>
                  <a:cubicBezTo>
                    <a:pt x="7845" y="38309"/>
                    <a:pt x="7845" y="38926"/>
                    <a:pt x="7845" y="39542"/>
                  </a:cubicBezTo>
                  <a:cubicBezTo>
                    <a:pt x="7845" y="40130"/>
                    <a:pt x="7962" y="40864"/>
                    <a:pt x="7962" y="41599"/>
                  </a:cubicBezTo>
                  <a:cubicBezTo>
                    <a:pt x="8080" y="42098"/>
                    <a:pt x="8080" y="42598"/>
                    <a:pt x="8226" y="43215"/>
                  </a:cubicBezTo>
                  <a:cubicBezTo>
                    <a:pt x="8344" y="43332"/>
                    <a:pt x="8344" y="43450"/>
                    <a:pt x="8344" y="43567"/>
                  </a:cubicBezTo>
                  <a:cubicBezTo>
                    <a:pt x="8344" y="43650"/>
                    <a:pt x="8461" y="43733"/>
                    <a:pt x="8530" y="43733"/>
                  </a:cubicBezTo>
                  <a:cubicBezTo>
                    <a:pt x="8559" y="43733"/>
                    <a:pt x="8579" y="43719"/>
                    <a:pt x="8579" y="43685"/>
                  </a:cubicBezTo>
                  <a:cubicBezTo>
                    <a:pt x="8696" y="43685"/>
                    <a:pt x="8814" y="43567"/>
                    <a:pt x="8814" y="43450"/>
                  </a:cubicBezTo>
                  <a:lnTo>
                    <a:pt x="8814" y="43332"/>
                  </a:lnTo>
                  <a:lnTo>
                    <a:pt x="8814" y="43215"/>
                  </a:lnTo>
                  <a:cubicBezTo>
                    <a:pt x="8579" y="41981"/>
                    <a:pt x="8461" y="40864"/>
                    <a:pt x="8344" y="39542"/>
                  </a:cubicBezTo>
                  <a:cubicBezTo>
                    <a:pt x="8344" y="37927"/>
                    <a:pt x="8579" y="36605"/>
                    <a:pt x="9196" y="35253"/>
                  </a:cubicBezTo>
                  <a:cubicBezTo>
                    <a:pt x="9813" y="33784"/>
                    <a:pt x="10665" y="32316"/>
                    <a:pt x="11399" y="31317"/>
                  </a:cubicBezTo>
                  <a:cubicBezTo>
                    <a:pt x="11517" y="31199"/>
                    <a:pt x="11634" y="31082"/>
                    <a:pt x="11752" y="31082"/>
                  </a:cubicBezTo>
                  <a:lnTo>
                    <a:pt x="11899" y="31082"/>
                  </a:lnTo>
                  <a:lnTo>
                    <a:pt x="12016" y="31199"/>
                  </a:lnTo>
                  <a:cubicBezTo>
                    <a:pt x="12016" y="31199"/>
                    <a:pt x="12134" y="31199"/>
                    <a:pt x="12251" y="31317"/>
                  </a:cubicBezTo>
                  <a:lnTo>
                    <a:pt x="12633" y="31581"/>
                  </a:lnTo>
                  <a:cubicBezTo>
                    <a:pt x="12986" y="31816"/>
                    <a:pt x="13485" y="32198"/>
                    <a:pt x="13838" y="32433"/>
                  </a:cubicBezTo>
                  <a:cubicBezTo>
                    <a:pt x="14454" y="32933"/>
                    <a:pt x="15071" y="33403"/>
                    <a:pt x="15571" y="33902"/>
                  </a:cubicBezTo>
                  <a:cubicBezTo>
                    <a:pt x="16540" y="34754"/>
                    <a:pt x="17157" y="35723"/>
                    <a:pt x="17627" y="36722"/>
                  </a:cubicBezTo>
                  <a:cubicBezTo>
                    <a:pt x="18009" y="37574"/>
                    <a:pt x="18362" y="38544"/>
                    <a:pt x="18626" y="39542"/>
                  </a:cubicBezTo>
                  <a:cubicBezTo>
                    <a:pt x="18744" y="39895"/>
                    <a:pt x="18861" y="40277"/>
                    <a:pt x="18861" y="40629"/>
                  </a:cubicBezTo>
                  <a:cubicBezTo>
                    <a:pt x="18979" y="40747"/>
                    <a:pt x="18979" y="41011"/>
                    <a:pt x="19096" y="41129"/>
                  </a:cubicBezTo>
                  <a:lnTo>
                    <a:pt x="19096" y="41481"/>
                  </a:lnTo>
                  <a:cubicBezTo>
                    <a:pt x="19243" y="41481"/>
                    <a:pt x="19243" y="41599"/>
                    <a:pt x="19360" y="41599"/>
                  </a:cubicBezTo>
                  <a:cubicBezTo>
                    <a:pt x="19478" y="41599"/>
                    <a:pt x="19596" y="41481"/>
                    <a:pt x="19596" y="41364"/>
                  </a:cubicBezTo>
                  <a:lnTo>
                    <a:pt x="19596" y="41129"/>
                  </a:lnTo>
                  <a:cubicBezTo>
                    <a:pt x="19596" y="41011"/>
                    <a:pt x="19478" y="40747"/>
                    <a:pt x="19478" y="40629"/>
                  </a:cubicBezTo>
                  <a:cubicBezTo>
                    <a:pt x="19478" y="40394"/>
                    <a:pt x="19360" y="40277"/>
                    <a:pt x="19360" y="40013"/>
                  </a:cubicBezTo>
                  <a:cubicBezTo>
                    <a:pt x="19243" y="39542"/>
                    <a:pt x="19096" y="39043"/>
                    <a:pt x="18861" y="38544"/>
                  </a:cubicBezTo>
                  <a:cubicBezTo>
                    <a:pt x="18626" y="37692"/>
                    <a:pt x="18362" y="37075"/>
                    <a:pt x="18127" y="36458"/>
                  </a:cubicBezTo>
                  <a:cubicBezTo>
                    <a:pt x="17627" y="35371"/>
                    <a:pt x="16893" y="34401"/>
                    <a:pt x="15923" y="33403"/>
                  </a:cubicBezTo>
                  <a:cubicBezTo>
                    <a:pt x="15306" y="32933"/>
                    <a:pt x="14689" y="32433"/>
                    <a:pt x="14102" y="31934"/>
                  </a:cubicBezTo>
                  <a:cubicBezTo>
                    <a:pt x="13602" y="31581"/>
                    <a:pt x="13103" y="31199"/>
                    <a:pt x="12486" y="30847"/>
                  </a:cubicBezTo>
                  <a:cubicBezTo>
                    <a:pt x="12369" y="30729"/>
                    <a:pt x="12251" y="30729"/>
                    <a:pt x="12134" y="30465"/>
                  </a:cubicBezTo>
                  <a:lnTo>
                    <a:pt x="12134" y="30347"/>
                  </a:lnTo>
                  <a:cubicBezTo>
                    <a:pt x="12251" y="30230"/>
                    <a:pt x="12251" y="30112"/>
                    <a:pt x="12369" y="29995"/>
                  </a:cubicBezTo>
                  <a:cubicBezTo>
                    <a:pt x="12369" y="29995"/>
                    <a:pt x="12369" y="29848"/>
                    <a:pt x="12486" y="29848"/>
                  </a:cubicBezTo>
                  <a:lnTo>
                    <a:pt x="12633" y="29495"/>
                  </a:lnTo>
                  <a:cubicBezTo>
                    <a:pt x="13103" y="28878"/>
                    <a:pt x="13602" y="28144"/>
                    <a:pt x="14102" y="27292"/>
                  </a:cubicBezTo>
                  <a:cubicBezTo>
                    <a:pt x="14219" y="27175"/>
                    <a:pt x="14337" y="26910"/>
                    <a:pt x="14454" y="26675"/>
                  </a:cubicBezTo>
                  <a:lnTo>
                    <a:pt x="14572" y="26440"/>
                  </a:lnTo>
                  <a:cubicBezTo>
                    <a:pt x="15071" y="25588"/>
                    <a:pt x="15424" y="24707"/>
                    <a:pt x="15571" y="23855"/>
                  </a:cubicBezTo>
                  <a:cubicBezTo>
                    <a:pt x="15806" y="22885"/>
                    <a:pt x="15806" y="22033"/>
                    <a:pt x="15688" y="21182"/>
                  </a:cubicBezTo>
                  <a:cubicBezTo>
                    <a:pt x="15571" y="20065"/>
                    <a:pt x="15189" y="18978"/>
                    <a:pt x="14454" y="17979"/>
                  </a:cubicBezTo>
                  <a:cubicBezTo>
                    <a:pt x="14102" y="17509"/>
                    <a:pt x="13720" y="17127"/>
                    <a:pt x="13221" y="16628"/>
                  </a:cubicBezTo>
                  <a:cubicBezTo>
                    <a:pt x="12633" y="16158"/>
                    <a:pt x="12134" y="15776"/>
                    <a:pt x="11634" y="15424"/>
                  </a:cubicBezTo>
                  <a:cubicBezTo>
                    <a:pt x="11017" y="14924"/>
                    <a:pt x="10547" y="14572"/>
                    <a:pt x="9930" y="14190"/>
                  </a:cubicBezTo>
                  <a:lnTo>
                    <a:pt x="9431" y="13837"/>
                  </a:lnTo>
                  <a:cubicBezTo>
                    <a:pt x="9313" y="13837"/>
                    <a:pt x="9313" y="13690"/>
                    <a:pt x="9196" y="13690"/>
                  </a:cubicBezTo>
                  <a:cubicBezTo>
                    <a:pt x="9078" y="13573"/>
                    <a:pt x="9078" y="13573"/>
                    <a:pt x="8961" y="13455"/>
                  </a:cubicBezTo>
                  <a:cubicBezTo>
                    <a:pt x="8814" y="13455"/>
                    <a:pt x="8814" y="13338"/>
                    <a:pt x="8814" y="13338"/>
                  </a:cubicBezTo>
                  <a:lnTo>
                    <a:pt x="8696" y="13338"/>
                  </a:lnTo>
                  <a:lnTo>
                    <a:pt x="8579" y="13220"/>
                  </a:lnTo>
                  <a:lnTo>
                    <a:pt x="8961" y="12603"/>
                  </a:lnTo>
                  <a:cubicBezTo>
                    <a:pt x="9078" y="12368"/>
                    <a:pt x="9196" y="12221"/>
                    <a:pt x="9313" y="12104"/>
                  </a:cubicBezTo>
                  <a:cubicBezTo>
                    <a:pt x="9548" y="11751"/>
                    <a:pt x="9813" y="11369"/>
                    <a:pt x="9930" y="11017"/>
                  </a:cubicBezTo>
                  <a:cubicBezTo>
                    <a:pt x="10430" y="10282"/>
                    <a:pt x="10782" y="9548"/>
                    <a:pt x="11164" y="8696"/>
                  </a:cubicBezTo>
                  <a:cubicBezTo>
                    <a:pt x="11634" y="7697"/>
                    <a:pt x="11899" y="6610"/>
                    <a:pt x="12016" y="5494"/>
                  </a:cubicBezTo>
                  <a:lnTo>
                    <a:pt x="12016" y="3291"/>
                  </a:lnTo>
                  <a:cubicBezTo>
                    <a:pt x="11899" y="2821"/>
                    <a:pt x="11899" y="2321"/>
                    <a:pt x="11752" y="1704"/>
                  </a:cubicBezTo>
                  <a:lnTo>
                    <a:pt x="11752" y="1352"/>
                  </a:lnTo>
                  <a:cubicBezTo>
                    <a:pt x="11752" y="1087"/>
                    <a:pt x="11634" y="735"/>
                    <a:pt x="11517" y="235"/>
                  </a:cubicBezTo>
                  <a:cubicBezTo>
                    <a:pt x="11517" y="118"/>
                    <a:pt x="11399" y="0"/>
                    <a:pt x="1128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7"/>
            <p:cNvSpPr/>
            <p:nvPr/>
          </p:nvSpPr>
          <p:spPr>
            <a:xfrm>
              <a:off x="-318557" y="101634"/>
              <a:ext cx="625124" cy="150169"/>
            </a:xfrm>
            <a:custGeom>
              <a:avLst/>
              <a:gdLst/>
              <a:ahLst/>
              <a:cxnLst/>
              <a:rect l="l" t="t" r="r" b="b"/>
              <a:pathLst>
                <a:path w="15776" h="3790" extrusionOk="0">
                  <a:moveTo>
                    <a:pt x="15277" y="0"/>
                  </a:moveTo>
                  <a:cubicBezTo>
                    <a:pt x="15159" y="0"/>
                    <a:pt x="15042" y="0"/>
                    <a:pt x="14924" y="118"/>
                  </a:cubicBezTo>
                  <a:cubicBezTo>
                    <a:pt x="13338" y="353"/>
                    <a:pt x="11604" y="735"/>
                    <a:pt x="10018" y="970"/>
                  </a:cubicBezTo>
                  <a:cubicBezTo>
                    <a:pt x="8314" y="1352"/>
                    <a:pt x="6610" y="1587"/>
                    <a:pt x="4994" y="1939"/>
                  </a:cubicBezTo>
                  <a:cubicBezTo>
                    <a:pt x="3526" y="2203"/>
                    <a:pt x="2057" y="2556"/>
                    <a:pt x="588" y="2820"/>
                  </a:cubicBezTo>
                  <a:cubicBezTo>
                    <a:pt x="470" y="2820"/>
                    <a:pt x="353" y="2820"/>
                    <a:pt x="353" y="2938"/>
                  </a:cubicBezTo>
                  <a:cubicBezTo>
                    <a:pt x="118" y="2938"/>
                    <a:pt x="0" y="3173"/>
                    <a:pt x="0" y="3408"/>
                  </a:cubicBezTo>
                  <a:cubicBezTo>
                    <a:pt x="0" y="3672"/>
                    <a:pt x="235" y="3790"/>
                    <a:pt x="470" y="3790"/>
                  </a:cubicBezTo>
                  <a:lnTo>
                    <a:pt x="852" y="3790"/>
                  </a:lnTo>
                  <a:cubicBezTo>
                    <a:pt x="3291" y="3290"/>
                    <a:pt x="5611" y="2938"/>
                    <a:pt x="8079" y="2439"/>
                  </a:cubicBezTo>
                  <a:cubicBezTo>
                    <a:pt x="8314" y="2321"/>
                    <a:pt x="8667" y="2321"/>
                    <a:pt x="9049" y="2203"/>
                  </a:cubicBezTo>
                  <a:cubicBezTo>
                    <a:pt x="11017" y="1822"/>
                    <a:pt x="13073" y="1469"/>
                    <a:pt x="15159" y="1087"/>
                  </a:cubicBezTo>
                  <a:cubicBezTo>
                    <a:pt x="15277" y="1087"/>
                    <a:pt x="15423" y="970"/>
                    <a:pt x="15541" y="970"/>
                  </a:cubicBezTo>
                  <a:cubicBezTo>
                    <a:pt x="15658" y="852"/>
                    <a:pt x="15776" y="735"/>
                    <a:pt x="15776" y="470"/>
                  </a:cubicBezTo>
                  <a:cubicBezTo>
                    <a:pt x="15776" y="235"/>
                    <a:pt x="15541" y="0"/>
                    <a:pt x="15277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7"/>
            <p:cNvSpPr/>
            <p:nvPr/>
          </p:nvSpPr>
          <p:spPr>
            <a:xfrm>
              <a:off x="-139294" y="905970"/>
              <a:ext cx="620488" cy="153418"/>
            </a:xfrm>
            <a:custGeom>
              <a:avLst/>
              <a:gdLst/>
              <a:ahLst/>
              <a:cxnLst/>
              <a:rect l="l" t="t" r="r" b="b"/>
              <a:pathLst>
                <a:path w="15659" h="3872" extrusionOk="0">
                  <a:moveTo>
                    <a:pt x="15042" y="0"/>
                  </a:moveTo>
                  <a:cubicBezTo>
                    <a:pt x="14807" y="0"/>
                    <a:pt x="14689" y="147"/>
                    <a:pt x="14425" y="147"/>
                  </a:cubicBezTo>
                  <a:cubicBezTo>
                    <a:pt x="12221" y="617"/>
                    <a:pt x="9901" y="999"/>
                    <a:pt x="7697" y="1469"/>
                  </a:cubicBezTo>
                  <a:cubicBezTo>
                    <a:pt x="6845" y="1616"/>
                    <a:pt x="6111" y="1733"/>
                    <a:pt x="5377" y="1851"/>
                  </a:cubicBezTo>
                  <a:cubicBezTo>
                    <a:pt x="3790" y="2203"/>
                    <a:pt x="2086" y="2468"/>
                    <a:pt x="470" y="2820"/>
                  </a:cubicBezTo>
                  <a:cubicBezTo>
                    <a:pt x="470" y="2820"/>
                    <a:pt x="353" y="2820"/>
                    <a:pt x="235" y="2938"/>
                  </a:cubicBezTo>
                  <a:cubicBezTo>
                    <a:pt x="118" y="2938"/>
                    <a:pt x="0" y="3202"/>
                    <a:pt x="0" y="3320"/>
                  </a:cubicBezTo>
                  <a:cubicBezTo>
                    <a:pt x="0" y="3672"/>
                    <a:pt x="118" y="3819"/>
                    <a:pt x="353" y="3819"/>
                  </a:cubicBezTo>
                  <a:cubicBezTo>
                    <a:pt x="392" y="3858"/>
                    <a:pt x="435" y="3871"/>
                    <a:pt x="482" y="3871"/>
                  </a:cubicBezTo>
                  <a:cubicBezTo>
                    <a:pt x="578" y="3871"/>
                    <a:pt x="696" y="3819"/>
                    <a:pt x="852" y="3819"/>
                  </a:cubicBezTo>
                  <a:cubicBezTo>
                    <a:pt x="2674" y="3437"/>
                    <a:pt x="4525" y="3085"/>
                    <a:pt x="6493" y="2703"/>
                  </a:cubicBezTo>
                  <a:cubicBezTo>
                    <a:pt x="9049" y="2203"/>
                    <a:pt x="11751" y="1733"/>
                    <a:pt x="14425" y="1234"/>
                  </a:cubicBezTo>
                  <a:cubicBezTo>
                    <a:pt x="14689" y="1116"/>
                    <a:pt x="14924" y="1116"/>
                    <a:pt x="15159" y="999"/>
                  </a:cubicBezTo>
                  <a:cubicBezTo>
                    <a:pt x="15159" y="999"/>
                    <a:pt x="15306" y="999"/>
                    <a:pt x="15424" y="881"/>
                  </a:cubicBezTo>
                  <a:cubicBezTo>
                    <a:pt x="15659" y="881"/>
                    <a:pt x="15659" y="617"/>
                    <a:pt x="15659" y="499"/>
                  </a:cubicBezTo>
                  <a:cubicBezTo>
                    <a:pt x="15659" y="264"/>
                    <a:pt x="15541" y="147"/>
                    <a:pt x="15306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7"/>
            <p:cNvSpPr/>
            <p:nvPr/>
          </p:nvSpPr>
          <p:spPr>
            <a:xfrm>
              <a:off x="-27551" y="1581098"/>
              <a:ext cx="620488" cy="154845"/>
            </a:xfrm>
            <a:custGeom>
              <a:avLst/>
              <a:gdLst/>
              <a:ahLst/>
              <a:cxnLst/>
              <a:rect l="l" t="t" r="r" b="b"/>
              <a:pathLst>
                <a:path w="15659" h="3908" extrusionOk="0">
                  <a:moveTo>
                    <a:pt x="14924" y="0"/>
                  </a:moveTo>
                  <a:cubicBezTo>
                    <a:pt x="14807" y="0"/>
                    <a:pt x="14807" y="0"/>
                    <a:pt x="14689" y="118"/>
                  </a:cubicBezTo>
                  <a:cubicBezTo>
                    <a:pt x="13456" y="353"/>
                    <a:pt x="12222" y="588"/>
                    <a:pt x="11017" y="734"/>
                  </a:cubicBezTo>
                  <a:cubicBezTo>
                    <a:pt x="8432" y="1322"/>
                    <a:pt x="5876" y="1821"/>
                    <a:pt x="3291" y="2321"/>
                  </a:cubicBezTo>
                  <a:cubicBezTo>
                    <a:pt x="2439" y="2438"/>
                    <a:pt x="1587" y="2673"/>
                    <a:pt x="735" y="2791"/>
                  </a:cubicBezTo>
                  <a:cubicBezTo>
                    <a:pt x="588" y="2791"/>
                    <a:pt x="471" y="2791"/>
                    <a:pt x="353" y="2938"/>
                  </a:cubicBezTo>
                  <a:cubicBezTo>
                    <a:pt x="118" y="3055"/>
                    <a:pt x="1" y="3290"/>
                    <a:pt x="118" y="3525"/>
                  </a:cubicBezTo>
                  <a:cubicBezTo>
                    <a:pt x="236" y="3790"/>
                    <a:pt x="353" y="3907"/>
                    <a:pt x="588" y="3907"/>
                  </a:cubicBezTo>
                  <a:cubicBezTo>
                    <a:pt x="735" y="3907"/>
                    <a:pt x="853" y="3790"/>
                    <a:pt x="970" y="3790"/>
                  </a:cubicBezTo>
                  <a:cubicBezTo>
                    <a:pt x="3291" y="3290"/>
                    <a:pt x="5612" y="2938"/>
                    <a:pt x="7933" y="2438"/>
                  </a:cubicBezTo>
                  <a:cubicBezTo>
                    <a:pt x="8550" y="2321"/>
                    <a:pt x="9049" y="2203"/>
                    <a:pt x="9666" y="2056"/>
                  </a:cubicBezTo>
                  <a:cubicBezTo>
                    <a:pt x="11370" y="1704"/>
                    <a:pt x="13074" y="1469"/>
                    <a:pt x="14807" y="1087"/>
                  </a:cubicBezTo>
                  <a:cubicBezTo>
                    <a:pt x="15042" y="1087"/>
                    <a:pt x="15159" y="969"/>
                    <a:pt x="15277" y="969"/>
                  </a:cubicBezTo>
                  <a:cubicBezTo>
                    <a:pt x="15541" y="852"/>
                    <a:pt x="15659" y="588"/>
                    <a:pt x="15541" y="470"/>
                  </a:cubicBezTo>
                  <a:cubicBezTo>
                    <a:pt x="15541" y="235"/>
                    <a:pt x="15424" y="0"/>
                    <a:pt x="15159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7"/>
            <p:cNvSpPr/>
            <p:nvPr/>
          </p:nvSpPr>
          <p:spPr>
            <a:xfrm>
              <a:off x="-159066" y="770937"/>
              <a:ext cx="591364" cy="145533"/>
            </a:xfrm>
            <a:custGeom>
              <a:avLst/>
              <a:gdLst/>
              <a:ahLst/>
              <a:cxnLst/>
              <a:rect l="l" t="t" r="r" b="b"/>
              <a:pathLst>
                <a:path w="14924" h="3673" extrusionOk="0">
                  <a:moveTo>
                    <a:pt x="14189" y="0"/>
                  </a:moveTo>
                  <a:cubicBezTo>
                    <a:pt x="14072" y="0"/>
                    <a:pt x="13954" y="118"/>
                    <a:pt x="13837" y="118"/>
                  </a:cubicBezTo>
                  <a:cubicBezTo>
                    <a:pt x="11633" y="470"/>
                    <a:pt x="9548" y="970"/>
                    <a:pt x="7344" y="1352"/>
                  </a:cubicBezTo>
                  <a:cubicBezTo>
                    <a:pt x="6610" y="1469"/>
                    <a:pt x="5993" y="1587"/>
                    <a:pt x="5259" y="1704"/>
                  </a:cubicBezTo>
                  <a:cubicBezTo>
                    <a:pt x="3672" y="2086"/>
                    <a:pt x="2203" y="2321"/>
                    <a:pt x="617" y="2674"/>
                  </a:cubicBezTo>
                  <a:lnTo>
                    <a:pt x="382" y="2674"/>
                  </a:lnTo>
                  <a:cubicBezTo>
                    <a:pt x="118" y="2821"/>
                    <a:pt x="0" y="3056"/>
                    <a:pt x="118" y="3291"/>
                  </a:cubicBezTo>
                  <a:cubicBezTo>
                    <a:pt x="118" y="3408"/>
                    <a:pt x="235" y="3672"/>
                    <a:pt x="499" y="3672"/>
                  </a:cubicBezTo>
                  <a:lnTo>
                    <a:pt x="852" y="3672"/>
                  </a:lnTo>
                  <a:cubicBezTo>
                    <a:pt x="2703" y="3291"/>
                    <a:pt x="4524" y="2938"/>
                    <a:pt x="6492" y="2556"/>
                  </a:cubicBezTo>
                  <a:cubicBezTo>
                    <a:pt x="8931" y="2086"/>
                    <a:pt x="11516" y="1587"/>
                    <a:pt x="13954" y="1087"/>
                  </a:cubicBezTo>
                  <a:lnTo>
                    <a:pt x="14336" y="1087"/>
                  </a:lnTo>
                  <a:cubicBezTo>
                    <a:pt x="14454" y="970"/>
                    <a:pt x="14571" y="970"/>
                    <a:pt x="14689" y="852"/>
                  </a:cubicBezTo>
                  <a:cubicBezTo>
                    <a:pt x="14924" y="617"/>
                    <a:pt x="14924" y="235"/>
                    <a:pt x="14571" y="118"/>
                  </a:cubicBezTo>
                  <a:cubicBezTo>
                    <a:pt x="14454" y="0"/>
                    <a:pt x="14336" y="0"/>
                    <a:pt x="14189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27"/>
            <p:cNvSpPr/>
            <p:nvPr/>
          </p:nvSpPr>
          <p:spPr>
            <a:xfrm>
              <a:off x="-27551" y="1449551"/>
              <a:ext cx="576266" cy="150209"/>
            </a:xfrm>
            <a:custGeom>
              <a:avLst/>
              <a:gdLst/>
              <a:ahLst/>
              <a:cxnLst/>
              <a:rect l="l" t="t" r="r" b="b"/>
              <a:pathLst>
                <a:path w="14543" h="3791" extrusionOk="0">
                  <a:moveTo>
                    <a:pt x="13808" y="0"/>
                  </a:moveTo>
                  <a:cubicBezTo>
                    <a:pt x="13691" y="0"/>
                    <a:pt x="13456" y="118"/>
                    <a:pt x="13338" y="118"/>
                  </a:cubicBezTo>
                  <a:cubicBezTo>
                    <a:pt x="10136" y="735"/>
                    <a:pt x="6963" y="1469"/>
                    <a:pt x="3908" y="2086"/>
                  </a:cubicBezTo>
                  <a:cubicBezTo>
                    <a:pt x="2792" y="2321"/>
                    <a:pt x="1822" y="2439"/>
                    <a:pt x="735" y="2703"/>
                  </a:cubicBezTo>
                  <a:cubicBezTo>
                    <a:pt x="588" y="2703"/>
                    <a:pt x="471" y="2703"/>
                    <a:pt x="353" y="2821"/>
                  </a:cubicBezTo>
                  <a:cubicBezTo>
                    <a:pt x="118" y="2938"/>
                    <a:pt x="1" y="3173"/>
                    <a:pt x="118" y="3438"/>
                  </a:cubicBezTo>
                  <a:cubicBezTo>
                    <a:pt x="118" y="3555"/>
                    <a:pt x="353" y="3790"/>
                    <a:pt x="588" y="3790"/>
                  </a:cubicBezTo>
                  <a:cubicBezTo>
                    <a:pt x="735" y="3790"/>
                    <a:pt x="853" y="3673"/>
                    <a:pt x="970" y="3673"/>
                  </a:cubicBezTo>
                  <a:cubicBezTo>
                    <a:pt x="3173" y="3320"/>
                    <a:pt x="5259" y="2821"/>
                    <a:pt x="7463" y="2321"/>
                  </a:cubicBezTo>
                  <a:cubicBezTo>
                    <a:pt x="9548" y="1969"/>
                    <a:pt x="11605" y="1469"/>
                    <a:pt x="13691" y="1117"/>
                  </a:cubicBezTo>
                  <a:cubicBezTo>
                    <a:pt x="13808" y="1117"/>
                    <a:pt x="13955" y="970"/>
                    <a:pt x="14072" y="970"/>
                  </a:cubicBezTo>
                  <a:cubicBezTo>
                    <a:pt x="14190" y="970"/>
                    <a:pt x="14308" y="970"/>
                    <a:pt x="14308" y="852"/>
                  </a:cubicBezTo>
                  <a:cubicBezTo>
                    <a:pt x="14543" y="735"/>
                    <a:pt x="14543" y="617"/>
                    <a:pt x="14543" y="382"/>
                  </a:cubicBezTo>
                  <a:cubicBezTo>
                    <a:pt x="14543" y="235"/>
                    <a:pt x="14425" y="118"/>
                    <a:pt x="14190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27"/>
            <p:cNvSpPr/>
            <p:nvPr/>
          </p:nvSpPr>
          <p:spPr>
            <a:xfrm>
              <a:off x="-246400" y="227316"/>
              <a:ext cx="548331" cy="140898"/>
            </a:xfrm>
            <a:custGeom>
              <a:avLst/>
              <a:gdLst/>
              <a:ahLst/>
              <a:cxnLst/>
              <a:rect l="l" t="t" r="r" b="b"/>
              <a:pathLst>
                <a:path w="13838" h="3556" extrusionOk="0">
                  <a:moveTo>
                    <a:pt x="13221" y="1"/>
                  </a:moveTo>
                  <a:cubicBezTo>
                    <a:pt x="13103" y="1"/>
                    <a:pt x="12986" y="118"/>
                    <a:pt x="12868" y="118"/>
                  </a:cubicBezTo>
                  <a:cubicBezTo>
                    <a:pt x="11135" y="500"/>
                    <a:pt x="9431" y="735"/>
                    <a:pt x="7727" y="1117"/>
                  </a:cubicBezTo>
                  <a:lnTo>
                    <a:pt x="735" y="2586"/>
                  </a:lnTo>
                  <a:cubicBezTo>
                    <a:pt x="618" y="2586"/>
                    <a:pt x="500" y="2586"/>
                    <a:pt x="383" y="2704"/>
                  </a:cubicBezTo>
                  <a:cubicBezTo>
                    <a:pt x="118" y="2704"/>
                    <a:pt x="1" y="3056"/>
                    <a:pt x="118" y="3321"/>
                  </a:cubicBezTo>
                  <a:cubicBezTo>
                    <a:pt x="236" y="3438"/>
                    <a:pt x="383" y="3556"/>
                    <a:pt x="500" y="3556"/>
                  </a:cubicBezTo>
                  <a:cubicBezTo>
                    <a:pt x="618" y="3556"/>
                    <a:pt x="735" y="3556"/>
                    <a:pt x="853" y="3438"/>
                  </a:cubicBezTo>
                  <a:cubicBezTo>
                    <a:pt x="2821" y="3056"/>
                    <a:pt x="4907" y="2704"/>
                    <a:pt x="6993" y="2322"/>
                  </a:cubicBezTo>
                  <a:cubicBezTo>
                    <a:pt x="7345" y="2204"/>
                    <a:pt x="7844" y="2087"/>
                    <a:pt x="8197" y="2087"/>
                  </a:cubicBezTo>
                  <a:cubicBezTo>
                    <a:pt x="9783" y="1705"/>
                    <a:pt x="11517" y="1470"/>
                    <a:pt x="13103" y="1117"/>
                  </a:cubicBezTo>
                  <a:cubicBezTo>
                    <a:pt x="13221" y="1117"/>
                    <a:pt x="13338" y="1117"/>
                    <a:pt x="13456" y="970"/>
                  </a:cubicBezTo>
                  <a:cubicBezTo>
                    <a:pt x="13720" y="853"/>
                    <a:pt x="13837" y="735"/>
                    <a:pt x="13720" y="500"/>
                  </a:cubicBezTo>
                  <a:cubicBezTo>
                    <a:pt x="13720" y="236"/>
                    <a:pt x="13456" y="1"/>
                    <a:pt x="13221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27"/>
            <p:cNvSpPr/>
            <p:nvPr/>
          </p:nvSpPr>
          <p:spPr>
            <a:xfrm>
              <a:off x="-221951" y="377485"/>
              <a:ext cx="485486" cy="116451"/>
            </a:xfrm>
            <a:custGeom>
              <a:avLst/>
              <a:gdLst/>
              <a:ahLst/>
              <a:cxnLst/>
              <a:rect l="l" t="t" r="r" b="b"/>
              <a:pathLst>
                <a:path w="12252" h="2939" extrusionOk="0">
                  <a:moveTo>
                    <a:pt x="11370" y="1"/>
                  </a:moveTo>
                  <a:cubicBezTo>
                    <a:pt x="11017" y="118"/>
                    <a:pt x="10518" y="118"/>
                    <a:pt x="10048" y="265"/>
                  </a:cubicBezTo>
                  <a:lnTo>
                    <a:pt x="5994" y="999"/>
                  </a:lnTo>
                  <a:cubicBezTo>
                    <a:pt x="5641" y="999"/>
                    <a:pt x="5377" y="1117"/>
                    <a:pt x="5024" y="1117"/>
                  </a:cubicBezTo>
                  <a:cubicBezTo>
                    <a:pt x="4290" y="1235"/>
                    <a:pt x="3555" y="1352"/>
                    <a:pt x="2938" y="1587"/>
                  </a:cubicBezTo>
                  <a:lnTo>
                    <a:pt x="735" y="1969"/>
                  </a:lnTo>
                  <a:cubicBezTo>
                    <a:pt x="618" y="1969"/>
                    <a:pt x="500" y="1969"/>
                    <a:pt x="353" y="2086"/>
                  </a:cubicBezTo>
                  <a:cubicBezTo>
                    <a:pt x="118" y="2086"/>
                    <a:pt x="1" y="2468"/>
                    <a:pt x="118" y="2703"/>
                  </a:cubicBezTo>
                  <a:cubicBezTo>
                    <a:pt x="118" y="2938"/>
                    <a:pt x="353" y="2938"/>
                    <a:pt x="500" y="2938"/>
                  </a:cubicBezTo>
                  <a:lnTo>
                    <a:pt x="970" y="2938"/>
                  </a:lnTo>
                  <a:cubicBezTo>
                    <a:pt x="2556" y="2703"/>
                    <a:pt x="4290" y="2321"/>
                    <a:pt x="5876" y="2086"/>
                  </a:cubicBezTo>
                  <a:cubicBezTo>
                    <a:pt x="7463" y="1734"/>
                    <a:pt x="9166" y="1470"/>
                    <a:pt x="10782" y="1117"/>
                  </a:cubicBezTo>
                  <a:cubicBezTo>
                    <a:pt x="11135" y="1117"/>
                    <a:pt x="11370" y="1117"/>
                    <a:pt x="11634" y="999"/>
                  </a:cubicBezTo>
                  <a:cubicBezTo>
                    <a:pt x="11752" y="999"/>
                    <a:pt x="11869" y="999"/>
                    <a:pt x="11987" y="853"/>
                  </a:cubicBezTo>
                  <a:cubicBezTo>
                    <a:pt x="12251" y="735"/>
                    <a:pt x="12251" y="618"/>
                    <a:pt x="12251" y="383"/>
                  </a:cubicBezTo>
                  <a:cubicBezTo>
                    <a:pt x="12251" y="265"/>
                    <a:pt x="12104" y="118"/>
                    <a:pt x="11869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27"/>
            <p:cNvSpPr/>
            <p:nvPr/>
          </p:nvSpPr>
          <p:spPr>
            <a:xfrm>
              <a:off x="-143969" y="649850"/>
              <a:ext cx="479661" cy="122394"/>
            </a:xfrm>
            <a:custGeom>
              <a:avLst/>
              <a:gdLst/>
              <a:ahLst/>
              <a:cxnLst/>
              <a:rect l="l" t="t" r="r" b="b"/>
              <a:pathLst>
                <a:path w="12105" h="3089" extrusionOk="0">
                  <a:moveTo>
                    <a:pt x="11370" y="1"/>
                  </a:moveTo>
                  <a:cubicBezTo>
                    <a:pt x="11252" y="1"/>
                    <a:pt x="11252" y="119"/>
                    <a:pt x="11135" y="119"/>
                  </a:cubicBezTo>
                  <a:cubicBezTo>
                    <a:pt x="9549" y="354"/>
                    <a:pt x="7933" y="735"/>
                    <a:pt x="6229" y="970"/>
                  </a:cubicBezTo>
                  <a:cubicBezTo>
                    <a:pt x="4760" y="1323"/>
                    <a:pt x="3291" y="1587"/>
                    <a:pt x="1822" y="1822"/>
                  </a:cubicBezTo>
                  <a:cubicBezTo>
                    <a:pt x="1470" y="1940"/>
                    <a:pt x="1088" y="1940"/>
                    <a:pt x="735" y="2057"/>
                  </a:cubicBezTo>
                  <a:cubicBezTo>
                    <a:pt x="588" y="2057"/>
                    <a:pt x="471" y="2057"/>
                    <a:pt x="353" y="2204"/>
                  </a:cubicBezTo>
                  <a:cubicBezTo>
                    <a:pt x="118" y="2322"/>
                    <a:pt x="1" y="2557"/>
                    <a:pt x="118" y="2792"/>
                  </a:cubicBezTo>
                  <a:cubicBezTo>
                    <a:pt x="118" y="2911"/>
                    <a:pt x="273" y="3088"/>
                    <a:pt x="457" y="3088"/>
                  </a:cubicBezTo>
                  <a:cubicBezTo>
                    <a:pt x="500" y="3088"/>
                    <a:pt x="544" y="3078"/>
                    <a:pt x="588" y="3056"/>
                  </a:cubicBezTo>
                  <a:lnTo>
                    <a:pt x="970" y="3056"/>
                  </a:lnTo>
                  <a:cubicBezTo>
                    <a:pt x="2674" y="2674"/>
                    <a:pt x="4408" y="2439"/>
                    <a:pt x="6111" y="2057"/>
                  </a:cubicBezTo>
                  <a:cubicBezTo>
                    <a:pt x="7815" y="1705"/>
                    <a:pt x="9549" y="1470"/>
                    <a:pt x="11135" y="1088"/>
                  </a:cubicBezTo>
                  <a:cubicBezTo>
                    <a:pt x="11252" y="1088"/>
                    <a:pt x="11370" y="1088"/>
                    <a:pt x="11605" y="970"/>
                  </a:cubicBezTo>
                  <a:cubicBezTo>
                    <a:pt x="11605" y="970"/>
                    <a:pt x="11752" y="970"/>
                    <a:pt x="11869" y="853"/>
                  </a:cubicBezTo>
                  <a:cubicBezTo>
                    <a:pt x="11987" y="853"/>
                    <a:pt x="12104" y="589"/>
                    <a:pt x="11987" y="354"/>
                  </a:cubicBezTo>
                  <a:cubicBezTo>
                    <a:pt x="11987" y="236"/>
                    <a:pt x="11869" y="119"/>
                    <a:pt x="11605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27"/>
            <p:cNvSpPr/>
            <p:nvPr/>
          </p:nvSpPr>
          <p:spPr>
            <a:xfrm>
              <a:off x="-42688" y="1061924"/>
              <a:ext cx="451725" cy="116451"/>
            </a:xfrm>
            <a:custGeom>
              <a:avLst/>
              <a:gdLst/>
              <a:ahLst/>
              <a:cxnLst/>
              <a:rect l="l" t="t" r="r" b="b"/>
              <a:pathLst>
                <a:path w="11400" h="2939" extrusionOk="0">
                  <a:moveTo>
                    <a:pt x="10782" y="1"/>
                  </a:moveTo>
                  <a:lnTo>
                    <a:pt x="10665" y="118"/>
                  </a:lnTo>
                  <a:lnTo>
                    <a:pt x="10283" y="118"/>
                  </a:lnTo>
                  <a:cubicBezTo>
                    <a:pt x="8814" y="353"/>
                    <a:pt x="7228" y="735"/>
                    <a:pt x="5641" y="970"/>
                  </a:cubicBezTo>
                  <a:cubicBezTo>
                    <a:pt x="5259" y="1088"/>
                    <a:pt x="5024" y="1088"/>
                    <a:pt x="4642" y="1205"/>
                  </a:cubicBezTo>
                  <a:cubicBezTo>
                    <a:pt x="3555" y="1352"/>
                    <a:pt x="2322" y="1587"/>
                    <a:pt x="1235" y="1822"/>
                  </a:cubicBezTo>
                  <a:cubicBezTo>
                    <a:pt x="1117" y="1822"/>
                    <a:pt x="853" y="1822"/>
                    <a:pt x="618" y="1940"/>
                  </a:cubicBezTo>
                  <a:cubicBezTo>
                    <a:pt x="500" y="1940"/>
                    <a:pt x="383" y="1940"/>
                    <a:pt x="383" y="2086"/>
                  </a:cubicBezTo>
                  <a:cubicBezTo>
                    <a:pt x="118" y="2204"/>
                    <a:pt x="1" y="2439"/>
                    <a:pt x="118" y="2674"/>
                  </a:cubicBezTo>
                  <a:cubicBezTo>
                    <a:pt x="236" y="2821"/>
                    <a:pt x="383" y="2938"/>
                    <a:pt x="618" y="2938"/>
                  </a:cubicBezTo>
                  <a:lnTo>
                    <a:pt x="970" y="2938"/>
                  </a:lnTo>
                  <a:cubicBezTo>
                    <a:pt x="2087" y="2674"/>
                    <a:pt x="3174" y="2439"/>
                    <a:pt x="4290" y="2321"/>
                  </a:cubicBezTo>
                  <a:cubicBezTo>
                    <a:pt x="6376" y="1940"/>
                    <a:pt x="8461" y="1470"/>
                    <a:pt x="10665" y="1088"/>
                  </a:cubicBezTo>
                  <a:lnTo>
                    <a:pt x="11017" y="1088"/>
                  </a:lnTo>
                  <a:cubicBezTo>
                    <a:pt x="11252" y="970"/>
                    <a:pt x="11399" y="735"/>
                    <a:pt x="11399" y="471"/>
                  </a:cubicBezTo>
                  <a:cubicBezTo>
                    <a:pt x="11252" y="236"/>
                    <a:pt x="11135" y="1"/>
                    <a:pt x="10782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27"/>
            <p:cNvSpPr/>
            <p:nvPr/>
          </p:nvSpPr>
          <p:spPr>
            <a:xfrm>
              <a:off x="15521" y="1333140"/>
              <a:ext cx="445900" cy="125762"/>
            </a:xfrm>
            <a:custGeom>
              <a:avLst/>
              <a:gdLst/>
              <a:ahLst/>
              <a:cxnLst/>
              <a:rect l="l" t="t" r="r" b="b"/>
              <a:pathLst>
                <a:path w="11253" h="3174" extrusionOk="0">
                  <a:moveTo>
                    <a:pt x="10518" y="1"/>
                  </a:moveTo>
                  <a:cubicBezTo>
                    <a:pt x="10400" y="1"/>
                    <a:pt x="10283" y="118"/>
                    <a:pt x="10165" y="118"/>
                  </a:cubicBezTo>
                  <a:cubicBezTo>
                    <a:pt x="8931" y="383"/>
                    <a:pt x="7844" y="618"/>
                    <a:pt x="6611" y="853"/>
                  </a:cubicBezTo>
                  <a:cubicBezTo>
                    <a:pt x="4525" y="1234"/>
                    <a:pt x="2586" y="1705"/>
                    <a:pt x="618" y="2086"/>
                  </a:cubicBezTo>
                  <a:cubicBezTo>
                    <a:pt x="500" y="2086"/>
                    <a:pt x="383" y="2204"/>
                    <a:pt x="236" y="2204"/>
                  </a:cubicBezTo>
                  <a:cubicBezTo>
                    <a:pt x="118" y="2321"/>
                    <a:pt x="1" y="2586"/>
                    <a:pt x="1" y="2821"/>
                  </a:cubicBezTo>
                  <a:cubicBezTo>
                    <a:pt x="118" y="3056"/>
                    <a:pt x="236" y="3173"/>
                    <a:pt x="618" y="3173"/>
                  </a:cubicBezTo>
                  <a:cubicBezTo>
                    <a:pt x="618" y="3173"/>
                    <a:pt x="735" y="3173"/>
                    <a:pt x="853" y="3056"/>
                  </a:cubicBezTo>
                  <a:cubicBezTo>
                    <a:pt x="2439" y="2821"/>
                    <a:pt x="4055" y="2439"/>
                    <a:pt x="5641" y="2086"/>
                  </a:cubicBezTo>
                  <a:cubicBezTo>
                    <a:pt x="7345" y="1705"/>
                    <a:pt x="8931" y="1469"/>
                    <a:pt x="10518" y="1117"/>
                  </a:cubicBezTo>
                  <a:cubicBezTo>
                    <a:pt x="10518" y="1117"/>
                    <a:pt x="10665" y="1117"/>
                    <a:pt x="10782" y="970"/>
                  </a:cubicBezTo>
                  <a:cubicBezTo>
                    <a:pt x="10900" y="970"/>
                    <a:pt x="10900" y="970"/>
                    <a:pt x="11017" y="853"/>
                  </a:cubicBezTo>
                  <a:cubicBezTo>
                    <a:pt x="11135" y="735"/>
                    <a:pt x="11252" y="618"/>
                    <a:pt x="11135" y="500"/>
                  </a:cubicBezTo>
                  <a:cubicBezTo>
                    <a:pt x="11135" y="236"/>
                    <a:pt x="11017" y="118"/>
                    <a:pt x="10782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0" name="Google Shape;1260;p27"/>
          <p:cNvGrpSpPr/>
          <p:nvPr/>
        </p:nvGrpSpPr>
        <p:grpSpPr>
          <a:xfrm flipH="1">
            <a:off x="7634643" y="205748"/>
            <a:ext cx="693436" cy="776004"/>
            <a:chOff x="2508650" y="1095875"/>
            <a:chExt cx="530150" cy="593275"/>
          </a:xfrm>
        </p:grpSpPr>
        <p:sp>
          <p:nvSpPr>
            <p:cNvPr id="1261" name="Google Shape;1261;p27"/>
            <p:cNvSpPr/>
            <p:nvPr/>
          </p:nvSpPr>
          <p:spPr>
            <a:xfrm>
              <a:off x="2551450" y="1352550"/>
              <a:ext cx="380650" cy="282550"/>
            </a:xfrm>
            <a:custGeom>
              <a:avLst/>
              <a:gdLst/>
              <a:ahLst/>
              <a:cxnLst/>
              <a:rect l="l" t="t" r="r" b="b"/>
              <a:pathLst>
                <a:path w="15226" h="11302" extrusionOk="0">
                  <a:moveTo>
                    <a:pt x="6958" y="0"/>
                  </a:moveTo>
                  <a:cubicBezTo>
                    <a:pt x="6272" y="0"/>
                    <a:pt x="5721" y="670"/>
                    <a:pt x="5798" y="1389"/>
                  </a:cubicBezTo>
                  <a:lnTo>
                    <a:pt x="5798" y="1594"/>
                  </a:lnTo>
                  <a:cubicBezTo>
                    <a:pt x="5433" y="1480"/>
                    <a:pt x="5045" y="1389"/>
                    <a:pt x="4657" y="1297"/>
                  </a:cubicBezTo>
                  <a:cubicBezTo>
                    <a:pt x="4201" y="1206"/>
                    <a:pt x="3813" y="1206"/>
                    <a:pt x="3333" y="1115"/>
                  </a:cubicBezTo>
                  <a:cubicBezTo>
                    <a:pt x="3333" y="1115"/>
                    <a:pt x="3242" y="1024"/>
                    <a:pt x="3151" y="909"/>
                  </a:cubicBezTo>
                  <a:cubicBezTo>
                    <a:pt x="3059" y="818"/>
                    <a:pt x="2854" y="727"/>
                    <a:pt x="2763" y="727"/>
                  </a:cubicBezTo>
                  <a:cubicBezTo>
                    <a:pt x="2567" y="656"/>
                    <a:pt x="2370" y="621"/>
                    <a:pt x="2178" y="621"/>
                  </a:cubicBezTo>
                  <a:cubicBezTo>
                    <a:pt x="1634" y="621"/>
                    <a:pt x="1138" y="899"/>
                    <a:pt x="868" y="1389"/>
                  </a:cubicBezTo>
                  <a:cubicBezTo>
                    <a:pt x="663" y="1685"/>
                    <a:pt x="571" y="2051"/>
                    <a:pt x="571" y="2347"/>
                  </a:cubicBezTo>
                  <a:cubicBezTo>
                    <a:pt x="1" y="5109"/>
                    <a:pt x="777" y="7392"/>
                    <a:pt x="2763" y="9286"/>
                  </a:cubicBezTo>
                  <a:cubicBezTo>
                    <a:pt x="4087" y="10519"/>
                    <a:pt x="5616" y="11181"/>
                    <a:pt x="7419" y="11295"/>
                  </a:cubicBezTo>
                  <a:cubicBezTo>
                    <a:pt x="7532" y="11299"/>
                    <a:pt x="7645" y="11301"/>
                    <a:pt x="7756" y="11301"/>
                  </a:cubicBezTo>
                  <a:cubicBezTo>
                    <a:pt x="9975" y="11301"/>
                    <a:pt x="11788" y="10437"/>
                    <a:pt x="13331" y="8807"/>
                  </a:cubicBezTo>
                  <a:cubicBezTo>
                    <a:pt x="14358" y="7757"/>
                    <a:pt x="14929" y="6433"/>
                    <a:pt x="15134" y="4904"/>
                  </a:cubicBezTo>
                  <a:cubicBezTo>
                    <a:pt x="15225" y="4813"/>
                    <a:pt x="15225" y="4721"/>
                    <a:pt x="15134" y="4630"/>
                  </a:cubicBezTo>
                  <a:lnTo>
                    <a:pt x="14929" y="4630"/>
                  </a:lnTo>
                  <a:cubicBezTo>
                    <a:pt x="14472" y="4813"/>
                    <a:pt x="14084" y="4813"/>
                    <a:pt x="13696" y="4813"/>
                  </a:cubicBezTo>
                  <a:cubicBezTo>
                    <a:pt x="13217" y="4813"/>
                    <a:pt x="12851" y="4721"/>
                    <a:pt x="12372" y="4630"/>
                  </a:cubicBezTo>
                  <a:cubicBezTo>
                    <a:pt x="11322" y="4447"/>
                    <a:pt x="10272" y="3968"/>
                    <a:pt x="9336" y="3489"/>
                  </a:cubicBezTo>
                  <a:cubicBezTo>
                    <a:pt x="8857" y="3192"/>
                    <a:pt x="8286" y="2918"/>
                    <a:pt x="7807" y="2621"/>
                  </a:cubicBezTo>
                  <a:cubicBezTo>
                    <a:pt x="7624" y="2530"/>
                    <a:pt x="7510" y="2439"/>
                    <a:pt x="7328" y="2347"/>
                  </a:cubicBezTo>
                  <a:cubicBezTo>
                    <a:pt x="7419" y="2256"/>
                    <a:pt x="7510" y="2256"/>
                    <a:pt x="7510" y="2165"/>
                  </a:cubicBezTo>
                  <a:cubicBezTo>
                    <a:pt x="7990" y="1868"/>
                    <a:pt x="8286" y="1389"/>
                    <a:pt x="8081" y="818"/>
                  </a:cubicBezTo>
                  <a:cubicBezTo>
                    <a:pt x="7990" y="453"/>
                    <a:pt x="7716" y="156"/>
                    <a:pt x="7328" y="65"/>
                  </a:cubicBezTo>
                  <a:cubicBezTo>
                    <a:pt x="7202" y="21"/>
                    <a:pt x="7078" y="0"/>
                    <a:pt x="6958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7"/>
            <p:cNvSpPr/>
            <p:nvPr/>
          </p:nvSpPr>
          <p:spPr>
            <a:xfrm>
              <a:off x="2634775" y="1330925"/>
              <a:ext cx="47375" cy="41500"/>
            </a:xfrm>
            <a:custGeom>
              <a:avLst/>
              <a:gdLst/>
              <a:ahLst/>
              <a:cxnLst/>
              <a:rect l="l" t="t" r="r" b="b"/>
              <a:pathLst>
                <a:path w="1895" h="1660" extrusionOk="0">
                  <a:moveTo>
                    <a:pt x="1005" y="1"/>
                  </a:moveTo>
                  <a:cubicBezTo>
                    <a:pt x="731" y="1"/>
                    <a:pt x="461" y="127"/>
                    <a:pt x="297" y="359"/>
                  </a:cubicBezTo>
                  <a:cubicBezTo>
                    <a:pt x="0" y="747"/>
                    <a:pt x="92" y="1204"/>
                    <a:pt x="480" y="1500"/>
                  </a:cubicBezTo>
                  <a:cubicBezTo>
                    <a:pt x="633" y="1609"/>
                    <a:pt x="796" y="1660"/>
                    <a:pt x="957" y="1660"/>
                  </a:cubicBezTo>
                  <a:cubicBezTo>
                    <a:pt x="1203" y="1660"/>
                    <a:pt x="1441" y="1539"/>
                    <a:pt x="1621" y="1318"/>
                  </a:cubicBezTo>
                  <a:cubicBezTo>
                    <a:pt x="1895" y="1021"/>
                    <a:pt x="1803" y="451"/>
                    <a:pt x="1530" y="177"/>
                  </a:cubicBezTo>
                  <a:cubicBezTo>
                    <a:pt x="1374" y="58"/>
                    <a:pt x="1189" y="1"/>
                    <a:pt x="1005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27"/>
            <p:cNvSpPr/>
            <p:nvPr/>
          </p:nvSpPr>
          <p:spPr>
            <a:xfrm>
              <a:off x="2787125" y="1435200"/>
              <a:ext cx="111875" cy="156925"/>
            </a:xfrm>
            <a:custGeom>
              <a:avLst/>
              <a:gdLst/>
              <a:ahLst/>
              <a:cxnLst/>
              <a:rect l="l" t="t" r="r" b="b"/>
              <a:pathLst>
                <a:path w="4475" h="6277" extrusionOk="0">
                  <a:moveTo>
                    <a:pt x="4360" y="0"/>
                  </a:moveTo>
                  <a:cubicBezTo>
                    <a:pt x="4269" y="0"/>
                    <a:pt x="4178" y="0"/>
                    <a:pt x="4086" y="91"/>
                  </a:cubicBezTo>
                  <a:cubicBezTo>
                    <a:pt x="4086" y="457"/>
                    <a:pt x="4086" y="845"/>
                    <a:pt x="3995" y="1141"/>
                  </a:cubicBezTo>
                  <a:cubicBezTo>
                    <a:pt x="3995" y="1507"/>
                    <a:pt x="3904" y="1895"/>
                    <a:pt x="3790" y="2168"/>
                  </a:cubicBezTo>
                  <a:cubicBezTo>
                    <a:pt x="3607" y="2556"/>
                    <a:pt x="3516" y="2944"/>
                    <a:pt x="3333" y="3218"/>
                  </a:cubicBezTo>
                  <a:cubicBezTo>
                    <a:pt x="3128" y="3515"/>
                    <a:pt x="2945" y="3789"/>
                    <a:pt x="2763" y="4086"/>
                  </a:cubicBezTo>
                  <a:lnTo>
                    <a:pt x="1895" y="4930"/>
                  </a:lnTo>
                  <a:cubicBezTo>
                    <a:pt x="1713" y="5136"/>
                    <a:pt x="1325" y="5318"/>
                    <a:pt x="1051" y="5501"/>
                  </a:cubicBezTo>
                  <a:cubicBezTo>
                    <a:pt x="754" y="5706"/>
                    <a:pt x="366" y="5889"/>
                    <a:pt x="92" y="5980"/>
                  </a:cubicBezTo>
                  <a:cubicBezTo>
                    <a:pt x="1" y="6163"/>
                    <a:pt x="1" y="6163"/>
                    <a:pt x="183" y="6277"/>
                  </a:cubicBezTo>
                  <a:cubicBezTo>
                    <a:pt x="275" y="6277"/>
                    <a:pt x="366" y="6277"/>
                    <a:pt x="480" y="6163"/>
                  </a:cubicBezTo>
                  <a:cubicBezTo>
                    <a:pt x="845" y="6072"/>
                    <a:pt x="1233" y="5889"/>
                    <a:pt x="1621" y="5592"/>
                  </a:cubicBezTo>
                  <a:cubicBezTo>
                    <a:pt x="2945" y="4656"/>
                    <a:pt x="3904" y="3310"/>
                    <a:pt x="4269" y="1712"/>
                  </a:cubicBezTo>
                  <a:cubicBezTo>
                    <a:pt x="4474" y="1233"/>
                    <a:pt x="4474" y="845"/>
                    <a:pt x="4474" y="365"/>
                  </a:cubicBezTo>
                  <a:cubicBezTo>
                    <a:pt x="4474" y="274"/>
                    <a:pt x="4474" y="91"/>
                    <a:pt x="436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27"/>
            <p:cNvSpPr/>
            <p:nvPr/>
          </p:nvSpPr>
          <p:spPr>
            <a:xfrm>
              <a:off x="2739200" y="1546450"/>
              <a:ext cx="78775" cy="34725"/>
            </a:xfrm>
            <a:custGeom>
              <a:avLst/>
              <a:gdLst/>
              <a:ahLst/>
              <a:cxnLst/>
              <a:rect l="l" t="t" r="r" b="b"/>
              <a:pathLst>
                <a:path w="3151" h="1389" extrusionOk="0">
                  <a:moveTo>
                    <a:pt x="2968" y="1"/>
                  </a:moveTo>
                  <a:cubicBezTo>
                    <a:pt x="2853" y="1"/>
                    <a:pt x="2762" y="115"/>
                    <a:pt x="2671" y="115"/>
                  </a:cubicBezTo>
                  <a:cubicBezTo>
                    <a:pt x="2009" y="686"/>
                    <a:pt x="1347" y="868"/>
                    <a:pt x="480" y="1051"/>
                  </a:cubicBezTo>
                  <a:lnTo>
                    <a:pt x="206" y="1051"/>
                  </a:lnTo>
                  <a:cubicBezTo>
                    <a:pt x="206" y="1051"/>
                    <a:pt x="114" y="1051"/>
                    <a:pt x="114" y="1142"/>
                  </a:cubicBezTo>
                  <a:cubicBezTo>
                    <a:pt x="0" y="1142"/>
                    <a:pt x="0" y="1256"/>
                    <a:pt x="114" y="1348"/>
                  </a:cubicBezTo>
                  <a:lnTo>
                    <a:pt x="206" y="1348"/>
                  </a:lnTo>
                  <a:cubicBezTo>
                    <a:pt x="267" y="1348"/>
                    <a:pt x="327" y="1388"/>
                    <a:pt x="388" y="1388"/>
                  </a:cubicBezTo>
                  <a:cubicBezTo>
                    <a:pt x="419" y="1388"/>
                    <a:pt x="449" y="1378"/>
                    <a:pt x="480" y="1348"/>
                  </a:cubicBezTo>
                  <a:cubicBezTo>
                    <a:pt x="1438" y="1256"/>
                    <a:pt x="2283" y="960"/>
                    <a:pt x="3059" y="389"/>
                  </a:cubicBezTo>
                  <a:lnTo>
                    <a:pt x="3059" y="298"/>
                  </a:lnTo>
                  <a:cubicBezTo>
                    <a:pt x="3150" y="115"/>
                    <a:pt x="3059" y="1"/>
                    <a:pt x="296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27"/>
            <p:cNvSpPr/>
            <p:nvPr/>
          </p:nvSpPr>
          <p:spPr>
            <a:xfrm>
              <a:off x="2508650" y="1104225"/>
              <a:ext cx="518750" cy="584925"/>
            </a:xfrm>
            <a:custGeom>
              <a:avLst/>
              <a:gdLst/>
              <a:ahLst/>
              <a:cxnLst/>
              <a:rect l="l" t="t" r="r" b="b"/>
              <a:pathLst>
                <a:path w="20750" h="23397" extrusionOk="0">
                  <a:moveTo>
                    <a:pt x="16184" y="1050"/>
                  </a:moveTo>
                  <a:lnTo>
                    <a:pt x="19699" y="3538"/>
                  </a:lnTo>
                  <a:lnTo>
                    <a:pt x="16549" y="7898"/>
                  </a:lnTo>
                  <a:lnTo>
                    <a:pt x="16367" y="8103"/>
                  </a:lnTo>
                  <a:lnTo>
                    <a:pt x="16275" y="8286"/>
                  </a:lnTo>
                  <a:lnTo>
                    <a:pt x="16458" y="8560"/>
                  </a:lnTo>
                  <a:cubicBezTo>
                    <a:pt x="17599" y="10089"/>
                    <a:pt x="18261" y="11984"/>
                    <a:pt x="18261" y="13901"/>
                  </a:cubicBezTo>
                  <a:cubicBezTo>
                    <a:pt x="18261" y="15704"/>
                    <a:pt x="17691" y="17507"/>
                    <a:pt x="16641" y="19037"/>
                  </a:cubicBezTo>
                  <a:cubicBezTo>
                    <a:pt x="14929" y="21410"/>
                    <a:pt x="12190" y="22643"/>
                    <a:pt x="9519" y="22643"/>
                  </a:cubicBezTo>
                  <a:cubicBezTo>
                    <a:pt x="7716" y="22643"/>
                    <a:pt x="5913" y="22164"/>
                    <a:pt x="4383" y="21022"/>
                  </a:cubicBezTo>
                  <a:cubicBezTo>
                    <a:pt x="2010" y="19311"/>
                    <a:pt x="777" y="16663"/>
                    <a:pt x="777" y="13901"/>
                  </a:cubicBezTo>
                  <a:cubicBezTo>
                    <a:pt x="777" y="12189"/>
                    <a:pt x="1233" y="10386"/>
                    <a:pt x="2375" y="8765"/>
                  </a:cubicBezTo>
                  <a:cubicBezTo>
                    <a:pt x="4087" y="6391"/>
                    <a:pt x="6757" y="5136"/>
                    <a:pt x="9519" y="5136"/>
                  </a:cubicBezTo>
                  <a:cubicBezTo>
                    <a:pt x="10478" y="5136"/>
                    <a:pt x="11505" y="5342"/>
                    <a:pt x="12464" y="5707"/>
                  </a:cubicBezTo>
                  <a:lnTo>
                    <a:pt x="12646" y="5707"/>
                  </a:lnTo>
                  <a:lnTo>
                    <a:pt x="13034" y="5342"/>
                  </a:lnTo>
                  <a:lnTo>
                    <a:pt x="16184" y="1050"/>
                  </a:lnTo>
                  <a:close/>
                  <a:moveTo>
                    <a:pt x="15979" y="0"/>
                  </a:moveTo>
                  <a:lnTo>
                    <a:pt x="12433" y="4870"/>
                  </a:lnTo>
                  <a:lnTo>
                    <a:pt x="12433" y="4870"/>
                  </a:lnTo>
                  <a:cubicBezTo>
                    <a:pt x="11540" y="4539"/>
                    <a:pt x="10491" y="4383"/>
                    <a:pt x="9519" y="4383"/>
                  </a:cubicBezTo>
                  <a:cubicBezTo>
                    <a:pt x="6575" y="4383"/>
                    <a:pt x="3630" y="5821"/>
                    <a:pt x="1804" y="8377"/>
                  </a:cubicBezTo>
                  <a:cubicBezTo>
                    <a:pt x="572" y="9998"/>
                    <a:pt x="1" y="11984"/>
                    <a:pt x="1" y="13901"/>
                  </a:cubicBezTo>
                  <a:cubicBezTo>
                    <a:pt x="1" y="16845"/>
                    <a:pt x="1348" y="19790"/>
                    <a:pt x="3904" y="21684"/>
                  </a:cubicBezTo>
                  <a:cubicBezTo>
                    <a:pt x="5616" y="22826"/>
                    <a:pt x="7625" y="23396"/>
                    <a:pt x="9519" y="23396"/>
                  </a:cubicBezTo>
                  <a:cubicBezTo>
                    <a:pt x="12464" y="23396"/>
                    <a:pt x="15408" y="22072"/>
                    <a:pt x="17211" y="19516"/>
                  </a:cubicBezTo>
                  <a:cubicBezTo>
                    <a:pt x="18467" y="17804"/>
                    <a:pt x="19037" y="15887"/>
                    <a:pt x="19037" y="13901"/>
                  </a:cubicBezTo>
                  <a:cubicBezTo>
                    <a:pt x="19037" y="11886"/>
                    <a:pt x="18407" y="9975"/>
                    <a:pt x="17186" y="8312"/>
                  </a:cubicBezTo>
                  <a:lnTo>
                    <a:pt x="17186" y="8312"/>
                  </a:lnTo>
                  <a:lnTo>
                    <a:pt x="17211" y="8286"/>
                  </a:lnTo>
                  <a:lnTo>
                    <a:pt x="20749" y="3333"/>
                  </a:lnTo>
                  <a:lnTo>
                    <a:pt x="15979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27"/>
            <p:cNvSpPr/>
            <p:nvPr/>
          </p:nvSpPr>
          <p:spPr>
            <a:xfrm>
              <a:off x="2884700" y="1095875"/>
              <a:ext cx="154100" cy="114875"/>
            </a:xfrm>
            <a:custGeom>
              <a:avLst/>
              <a:gdLst/>
              <a:ahLst/>
              <a:cxnLst/>
              <a:rect l="l" t="t" r="r" b="b"/>
              <a:pathLst>
                <a:path w="6164" h="4595" extrusionOk="0">
                  <a:moveTo>
                    <a:pt x="418" y="1"/>
                  </a:moveTo>
                  <a:cubicBezTo>
                    <a:pt x="306" y="1"/>
                    <a:pt x="199" y="45"/>
                    <a:pt x="92" y="152"/>
                  </a:cubicBezTo>
                  <a:cubicBezTo>
                    <a:pt x="1" y="334"/>
                    <a:pt x="92" y="540"/>
                    <a:pt x="183" y="722"/>
                  </a:cubicBezTo>
                  <a:lnTo>
                    <a:pt x="5502" y="4534"/>
                  </a:lnTo>
                  <a:cubicBezTo>
                    <a:pt x="5587" y="4572"/>
                    <a:pt x="5684" y="4594"/>
                    <a:pt x="5774" y="4594"/>
                  </a:cubicBezTo>
                  <a:cubicBezTo>
                    <a:pt x="5903" y="4594"/>
                    <a:pt x="6019" y="4550"/>
                    <a:pt x="6072" y="4443"/>
                  </a:cubicBezTo>
                  <a:cubicBezTo>
                    <a:pt x="6164" y="4238"/>
                    <a:pt x="6164" y="4055"/>
                    <a:pt x="5981" y="3872"/>
                  </a:cubicBezTo>
                  <a:lnTo>
                    <a:pt x="663" y="60"/>
                  </a:lnTo>
                  <a:cubicBezTo>
                    <a:pt x="578" y="23"/>
                    <a:pt x="496" y="1"/>
                    <a:pt x="41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7" name="Google Shape;1267;p27"/>
          <p:cNvGrpSpPr/>
          <p:nvPr/>
        </p:nvGrpSpPr>
        <p:grpSpPr>
          <a:xfrm rot="3388238" flipH="1">
            <a:off x="8509833" y="1998596"/>
            <a:ext cx="1310808" cy="733883"/>
            <a:chOff x="373925" y="3403875"/>
            <a:chExt cx="1086500" cy="608300"/>
          </a:xfrm>
        </p:grpSpPr>
        <p:sp>
          <p:nvSpPr>
            <p:cNvPr id="1268" name="Google Shape;1268;p27"/>
            <p:cNvSpPr/>
            <p:nvPr/>
          </p:nvSpPr>
          <p:spPr>
            <a:xfrm>
              <a:off x="416725" y="3403875"/>
              <a:ext cx="1038575" cy="547275"/>
            </a:xfrm>
            <a:custGeom>
              <a:avLst/>
              <a:gdLst/>
              <a:ahLst/>
              <a:cxnLst/>
              <a:rect l="l" t="t" r="r" b="b"/>
              <a:pathLst>
                <a:path w="41543" h="21891" extrusionOk="0">
                  <a:moveTo>
                    <a:pt x="38233" y="0"/>
                  </a:moveTo>
                  <a:cubicBezTo>
                    <a:pt x="38119" y="91"/>
                    <a:pt x="38027" y="91"/>
                    <a:pt x="37936" y="91"/>
                  </a:cubicBezTo>
                  <a:cubicBezTo>
                    <a:pt x="37365" y="274"/>
                    <a:pt x="36795" y="457"/>
                    <a:pt x="36224" y="662"/>
                  </a:cubicBezTo>
                  <a:cubicBezTo>
                    <a:pt x="35083" y="1027"/>
                    <a:pt x="34033" y="1415"/>
                    <a:pt x="32892" y="1803"/>
                  </a:cubicBezTo>
                  <a:cubicBezTo>
                    <a:pt x="32138" y="1986"/>
                    <a:pt x="31385" y="2283"/>
                    <a:pt x="30609" y="2557"/>
                  </a:cubicBezTo>
                  <a:cubicBezTo>
                    <a:pt x="29673" y="2853"/>
                    <a:pt x="28623" y="3219"/>
                    <a:pt x="27573" y="3515"/>
                  </a:cubicBezTo>
                  <a:cubicBezTo>
                    <a:pt x="26523" y="3880"/>
                    <a:pt x="25473" y="4177"/>
                    <a:pt x="24538" y="4565"/>
                  </a:cubicBezTo>
                  <a:cubicBezTo>
                    <a:pt x="23396" y="4930"/>
                    <a:pt x="22255" y="5318"/>
                    <a:pt x="21114" y="5707"/>
                  </a:cubicBezTo>
                  <a:cubicBezTo>
                    <a:pt x="20338" y="5980"/>
                    <a:pt x="19584" y="6163"/>
                    <a:pt x="18831" y="6460"/>
                  </a:cubicBezTo>
                  <a:cubicBezTo>
                    <a:pt x="17576" y="6848"/>
                    <a:pt x="16435" y="7213"/>
                    <a:pt x="15293" y="7692"/>
                  </a:cubicBezTo>
                  <a:cubicBezTo>
                    <a:pt x="14540" y="7875"/>
                    <a:pt x="13787" y="8172"/>
                    <a:pt x="13125" y="8354"/>
                  </a:cubicBezTo>
                  <a:cubicBezTo>
                    <a:pt x="11869" y="8834"/>
                    <a:pt x="10728" y="9222"/>
                    <a:pt x="9496" y="9587"/>
                  </a:cubicBezTo>
                  <a:cubicBezTo>
                    <a:pt x="8742" y="9884"/>
                    <a:pt x="8080" y="10066"/>
                    <a:pt x="7304" y="10363"/>
                  </a:cubicBezTo>
                  <a:cubicBezTo>
                    <a:pt x="6163" y="10728"/>
                    <a:pt x="5136" y="11116"/>
                    <a:pt x="3995" y="11413"/>
                  </a:cubicBezTo>
                  <a:cubicBezTo>
                    <a:pt x="3127" y="11778"/>
                    <a:pt x="2283" y="12075"/>
                    <a:pt x="1324" y="12349"/>
                  </a:cubicBezTo>
                  <a:cubicBezTo>
                    <a:pt x="1027" y="12440"/>
                    <a:pt x="754" y="12554"/>
                    <a:pt x="457" y="12645"/>
                  </a:cubicBezTo>
                  <a:cubicBezTo>
                    <a:pt x="92" y="12828"/>
                    <a:pt x="0" y="13125"/>
                    <a:pt x="92" y="13490"/>
                  </a:cubicBezTo>
                  <a:lnTo>
                    <a:pt x="92" y="13581"/>
                  </a:lnTo>
                  <a:cubicBezTo>
                    <a:pt x="183" y="13969"/>
                    <a:pt x="366" y="14357"/>
                    <a:pt x="457" y="14722"/>
                  </a:cubicBezTo>
                  <a:cubicBezTo>
                    <a:pt x="845" y="15978"/>
                    <a:pt x="1324" y="17210"/>
                    <a:pt x="1712" y="18352"/>
                  </a:cubicBezTo>
                  <a:cubicBezTo>
                    <a:pt x="1986" y="19196"/>
                    <a:pt x="2283" y="19972"/>
                    <a:pt x="2465" y="20726"/>
                  </a:cubicBezTo>
                  <a:cubicBezTo>
                    <a:pt x="2557" y="20999"/>
                    <a:pt x="2648" y="21205"/>
                    <a:pt x="2739" y="21479"/>
                  </a:cubicBezTo>
                  <a:cubicBezTo>
                    <a:pt x="2909" y="21723"/>
                    <a:pt x="3125" y="21890"/>
                    <a:pt x="3361" y="21890"/>
                  </a:cubicBezTo>
                  <a:cubicBezTo>
                    <a:pt x="3412" y="21890"/>
                    <a:pt x="3463" y="21883"/>
                    <a:pt x="3515" y="21867"/>
                  </a:cubicBezTo>
                  <a:lnTo>
                    <a:pt x="3607" y="21867"/>
                  </a:lnTo>
                  <a:cubicBezTo>
                    <a:pt x="4177" y="21684"/>
                    <a:pt x="4657" y="21479"/>
                    <a:pt x="5227" y="21296"/>
                  </a:cubicBezTo>
                  <a:cubicBezTo>
                    <a:pt x="5981" y="20999"/>
                    <a:pt x="6734" y="20817"/>
                    <a:pt x="7419" y="20543"/>
                  </a:cubicBezTo>
                  <a:cubicBezTo>
                    <a:pt x="8560" y="20155"/>
                    <a:pt x="9701" y="19767"/>
                    <a:pt x="10842" y="19402"/>
                  </a:cubicBezTo>
                  <a:cubicBezTo>
                    <a:pt x="11687" y="19105"/>
                    <a:pt x="12440" y="18831"/>
                    <a:pt x="13216" y="18626"/>
                  </a:cubicBezTo>
                  <a:cubicBezTo>
                    <a:pt x="14449" y="18146"/>
                    <a:pt x="15681" y="17781"/>
                    <a:pt x="16823" y="17393"/>
                  </a:cubicBezTo>
                  <a:cubicBezTo>
                    <a:pt x="17576" y="17119"/>
                    <a:pt x="18352" y="16822"/>
                    <a:pt x="19105" y="16640"/>
                  </a:cubicBezTo>
                  <a:cubicBezTo>
                    <a:pt x="20155" y="16252"/>
                    <a:pt x="21296" y="15864"/>
                    <a:pt x="22438" y="15499"/>
                  </a:cubicBezTo>
                  <a:cubicBezTo>
                    <a:pt x="22826" y="15407"/>
                    <a:pt x="23191" y="15202"/>
                    <a:pt x="23579" y="15111"/>
                  </a:cubicBezTo>
                  <a:cubicBezTo>
                    <a:pt x="24332" y="14837"/>
                    <a:pt x="25108" y="14631"/>
                    <a:pt x="25861" y="14357"/>
                  </a:cubicBezTo>
                  <a:cubicBezTo>
                    <a:pt x="27003" y="13969"/>
                    <a:pt x="28235" y="13581"/>
                    <a:pt x="29376" y="13125"/>
                  </a:cubicBezTo>
                  <a:cubicBezTo>
                    <a:pt x="30130" y="12919"/>
                    <a:pt x="30906" y="12645"/>
                    <a:pt x="31659" y="12349"/>
                  </a:cubicBezTo>
                  <a:cubicBezTo>
                    <a:pt x="32983" y="11983"/>
                    <a:pt x="34238" y="11504"/>
                    <a:pt x="35562" y="11025"/>
                  </a:cubicBezTo>
                  <a:cubicBezTo>
                    <a:pt x="36315" y="10728"/>
                    <a:pt x="37183" y="10454"/>
                    <a:pt x="38027" y="10157"/>
                  </a:cubicBezTo>
                  <a:cubicBezTo>
                    <a:pt x="39077" y="9884"/>
                    <a:pt x="40036" y="9496"/>
                    <a:pt x="41086" y="9222"/>
                  </a:cubicBezTo>
                  <a:cubicBezTo>
                    <a:pt x="41177" y="9130"/>
                    <a:pt x="41268" y="9130"/>
                    <a:pt x="41268" y="9016"/>
                  </a:cubicBezTo>
                  <a:cubicBezTo>
                    <a:pt x="41451" y="8925"/>
                    <a:pt x="41542" y="8742"/>
                    <a:pt x="41542" y="8560"/>
                  </a:cubicBezTo>
                  <a:lnTo>
                    <a:pt x="41542" y="8263"/>
                  </a:lnTo>
                  <a:cubicBezTo>
                    <a:pt x="41360" y="7784"/>
                    <a:pt x="41268" y="7418"/>
                    <a:pt x="41086" y="6939"/>
                  </a:cubicBezTo>
                  <a:cubicBezTo>
                    <a:pt x="40789" y="6072"/>
                    <a:pt x="40607" y="5318"/>
                    <a:pt x="40310" y="4565"/>
                  </a:cubicBezTo>
                  <a:cubicBezTo>
                    <a:pt x="40127" y="4086"/>
                    <a:pt x="39945" y="3607"/>
                    <a:pt x="39830" y="3127"/>
                  </a:cubicBezTo>
                  <a:cubicBezTo>
                    <a:pt x="39557" y="2283"/>
                    <a:pt x="39169" y="1415"/>
                    <a:pt x="38895" y="571"/>
                  </a:cubicBezTo>
                  <a:cubicBezTo>
                    <a:pt x="38895" y="457"/>
                    <a:pt x="38895" y="365"/>
                    <a:pt x="38803" y="274"/>
                  </a:cubicBezTo>
                  <a:cubicBezTo>
                    <a:pt x="38689" y="91"/>
                    <a:pt x="38415" y="0"/>
                    <a:pt x="38233" y="0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27"/>
            <p:cNvSpPr/>
            <p:nvPr/>
          </p:nvSpPr>
          <p:spPr>
            <a:xfrm>
              <a:off x="927425" y="3518000"/>
              <a:ext cx="394925" cy="135250"/>
            </a:xfrm>
            <a:custGeom>
              <a:avLst/>
              <a:gdLst/>
              <a:ahLst/>
              <a:cxnLst/>
              <a:rect l="l" t="t" r="r" b="b"/>
              <a:pathLst>
                <a:path w="15797" h="5410" extrusionOk="0">
                  <a:moveTo>
                    <a:pt x="15522" y="0"/>
                  </a:moveTo>
                  <a:cubicBezTo>
                    <a:pt x="15408" y="0"/>
                    <a:pt x="15225" y="92"/>
                    <a:pt x="15043" y="92"/>
                  </a:cubicBezTo>
                  <a:cubicBezTo>
                    <a:pt x="14381" y="365"/>
                    <a:pt x="13696" y="571"/>
                    <a:pt x="13034" y="753"/>
                  </a:cubicBezTo>
                  <a:cubicBezTo>
                    <a:pt x="12098" y="1142"/>
                    <a:pt x="11140" y="1415"/>
                    <a:pt x="10272" y="1712"/>
                  </a:cubicBezTo>
                  <a:cubicBezTo>
                    <a:pt x="10181" y="1803"/>
                    <a:pt x="10090" y="1803"/>
                    <a:pt x="9998" y="1803"/>
                  </a:cubicBezTo>
                  <a:cubicBezTo>
                    <a:pt x="9131" y="2077"/>
                    <a:pt x="8378" y="2374"/>
                    <a:pt x="7533" y="2648"/>
                  </a:cubicBezTo>
                  <a:cubicBezTo>
                    <a:pt x="6575" y="2945"/>
                    <a:pt x="5616" y="3219"/>
                    <a:pt x="4680" y="3607"/>
                  </a:cubicBezTo>
                  <a:cubicBezTo>
                    <a:pt x="4566" y="3607"/>
                    <a:pt x="4566" y="3607"/>
                    <a:pt x="4475" y="3698"/>
                  </a:cubicBezTo>
                  <a:cubicBezTo>
                    <a:pt x="3539" y="3995"/>
                    <a:pt x="2580" y="4269"/>
                    <a:pt x="1622" y="4657"/>
                  </a:cubicBezTo>
                  <a:cubicBezTo>
                    <a:pt x="1256" y="4748"/>
                    <a:pt x="868" y="4839"/>
                    <a:pt x="480" y="4931"/>
                  </a:cubicBezTo>
                  <a:cubicBezTo>
                    <a:pt x="389" y="5022"/>
                    <a:pt x="206" y="5136"/>
                    <a:pt x="115" y="5136"/>
                  </a:cubicBezTo>
                  <a:cubicBezTo>
                    <a:pt x="1" y="5227"/>
                    <a:pt x="1" y="5319"/>
                    <a:pt x="115" y="5410"/>
                  </a:cubicBezTo>
                  <a:lnTo>
                    <a:pt x="298" y="5410"/>
                  </a:lnTo>
                  <a:cubicBezTo>
                    <a:pt x="389" y="5410"/>
                    <a:pt x="480" y="5410"/>
                    <a:pt x="572" y="5319"/>
                  </a:cubicBezTo>
                  <a:cubicBezTo>
                    <a:pt x="1439" y="5022"/>
                    <a:pt x="2398" y="4748"/>
                    <a:pt x="3242" y="4451"/>
                  </a:cubicBezTo>
                  <a:cubicBezTo>
                    <a:pt x="3333" y="4360"/>
                    <a:pt x="3425" y="4360"/>
                    <a:pt x="3539" y="4360"/>
                  </a:cubicBezTo>
                  <a:cubicBezTo>
                    <a:pt x="4383" y="4086"/>
                    <a:pt x="5251" y="3789"/>
                    <a:pt x="6187" y="3515"/>
                  </a:cubicBezTo>
                  <a:cubicBezTo>
                    <a:pt x="7054" y="3219"/>
                    <a:pt x="7990" y="2853"/>
                    <a:pt x="8857" y="2557"/>
                  </a:cubicBezTo>
                  <a:lnTo>
                    <a:pt x="9040" y="2557"/>
                  </a:lnTo>
                  <a:cubicBezTo>
                    <a:pt x="9907" y="2169"/>
                    <a:pt x="10752" y="1895"/>
                    <a:pt x="11710" y="1598"/>
                  </a:cubicBezTo>
                  <a:cubicBezTo>
                    <a:pt x="12555" y="1324"/>
                    <a:pt x="13422" y="1027"/>
                    <a:pt x="14381" y="753"/>
                  </a:cubicBezTo>
                  <a:cubicBezTo>
                    <a:pt x="14564" y="662"/>
                    <a:pt x="14655" y="662"/>
                    <a:pt x="14837" y="571"/>
                  </a:cubicBezTo>
                  <a:cubicBezTo>
                    <a:pt x="15134" y="457"/>
                    <a:pt x="15408" y="365"/>
                    <a:pt x="15705" y="274"/>
                  </a:cubicBezTo>
                  <a:cubicBezTo>
                    <a:pt x="15796" y="274"/>
                    <a:pt x="15796" y="183"/>
                    <a:pt x="15796" y="183"/>
                  </a:cubicBezTo>
                  <a:lnTo>
                    <a:pt x="15796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27"/>
            <p:cNvSpPr/>
            <p:nvPr/>
          </p:nvSpPr>
          <p:spPr>
            <a:xfrm>
              <a:off x="373925" y="3442925"/>
              <a:ext cx="1086500" cy="569250"/>
            </a:xfrm>
            <a:custGeom>
              <a:avLst/>
              <a:gdLst/>
              <a:ahLst/>
              <a:cxnLst/>
              <a:rect l="l" t="t" r="r" b="b"/>
              <a:pathLst>
                <a:path w="43460" h="22770" extrusionOk="0">
                  <a:moveTo>
                    <a:pt x="39851" y="846"/>
                  </a:moveTo>
                  <a:lnTo>
                    <a:pt x="42501" y="8710"/>
                  </a:lnTo>
                  <a:lnTo>
                    <a:pt x="3516" y="21925"/>
                  </a:lnTo>
                  <a:lnTo>
                    <a:pt x="936" y="14119"/>
                  </a:lnTo>
                  <a:lnTo>
                    <a:pt x="936" y="14119"/>
                  </a:lnTo>
                  <a:lnTo>
                    <a:pt x="39851" y="846"/>
                  </a:lnTo>
                  <a:close/>
                  <a:moveTo>
                    <a:pt x="40179" y="1"/>
                  </a:moveTo>
                  <a:cubicBezTo>
                    <a:pt x="40132" y="1"/>
                    <a:pt x="40084" y="12"/>
                    <a:pt x="40036" y="36"/>
                  </a:cubicBezTo>
                  <a:lnTo>
                    <a:pt x="274" y="13549"/>
                  </a:lnTo>
                  <a:cubicBezTo>
                    <a:pt x="92" y="13549"/>
                    <a:pt x="0" y="13845"/>
                    <a:pt x="92" y="14028"/>
                  </a:cubicBezTo>
                  <a:lnTo>
                    <a:pt x="2945" y="22496"/>
                  </a:lnTo>
                  <a:cubicBezTo>
                    <a:pt x="3036" y="22587"/>
                    <a:pt x="3036" y="22679"/>
                    <a:pt x="3127" y="22770"/>
                  </a:cubicBezTo>
                  <a:lnTo>
                    <a:pt x="3424" y="22770"/>
                  </a:lnTo>
                  <a:lnTo>
                    <a:pt x="43163" y="9280"/>
                  </a:lnTo>
                  <a:cubicBezTo>
                    <a:pt x="43254" y="9166"/>
                    <a:pt x="43369" y="9166"/>
                    <a:pt x="43369" y="9075"/>
                  </a:cubicBezTo>
                  <a:cubicBezTo>
                    <a:pt x="43460" y="8983"/>
                    <a:pt x="43460" y="8892"/>
                    <a:pt x="43369" y="8801"/>
                  </a:cubicBezTo>
                  <a:lnTo>
                    <a:pt x="40515" y="241"/>
                  </a:lnTo>
                  <a:cubicBezTo>
                    <a:pt x="40431" y="90"/>
                    <a:pt x="40310" y="1"/>
                    <a:pt x="4017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27"/>
            <p:cNvSpPr/>
            <p:nvPr/>
          </p:nvSpPr>
          <p:spPr>
            <a:xfrm>
              <a:off x="533125" y="3830700"/>
              <a:ext cx="61650" cy="138700"/>
            </a:xfrm>
            <a:custGeom>
              <a:avLst/>
              <a:gdLst/>
              <a:ahLst/>
              <a:cxnLst/>
              <a:rect l="l" t="t" r="r" b="b"/>
              <a:pathLst>
                <a:path w="2466" h="5548" extrusionOk="0">
                  <a:moveTo>
                    <a:pt x="438" y="0"/>
                  </a:moveTo>
                  <a:cubicBezTo>
                    <a:pt x="387" y="0"/>
                    <a:pt x="331" y="15"/>
                    <a:pt x="275" y="46"/>
                  </a:cubicBezTo>
                  <a:cubicBezTo>
                    <a:pt x="92" y="137"/>
                    <a:pt x="1" y="320"/>
                    <a:pt x="92" y="503"/>
                  </a:cubicBezTo>
                  <a:lnTo>
                    <a:pt x="1713" y="5273"/>
                  </a:lnTo>
                  <a:cubicBezTo>
                    <a:pt x="1713" y="5456"/>
                    <a:pt x="1986" y="5547"/>
                    <a:pt x="2192" y="5547"/>
                  </a:cubicBezTo>
                  <a:cubicBezTo>
                    <a:pt x="2375" y="5456"/>
                    <a:pt x="2466" y="5273"/>
                    <a:pt x="2375" y="5068"/>
                  </a:cubicBezTo>
                  <a:lnTo>
                    <a:pt x="754" y="229"/>
                  </a:lnTo>
                  <a:cubicBezTo>
                    <a:pt x="688" y="97"/>
                    <a:pt x="574" y="0"/>
                    <a:pt x="43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27"/>
            <p:cNvSpPr/>
            <p:nvPr/>
          </p:nvSpPr>
          <p:spPr>
            <a:xfrm>
              <a:off x="777925" y="3747625"/>
              <a:ext cx="61650" cy="138450"/>
            </a:xfrm>
            <a:custGeom>
              <a:avLst/>
              <a:gdLst/>
              <a:ahLst/>
              <a:cxnLst/>
              <a:rect l="l" t="t" r="r" b="b"/>
              <a:pathLst>
                <a:path w="2466" h="5538" extrusionOk="0">
                  <a:moveTo>
                    <a:pt x="448" y="1"/>
                  </a:moveTo>
                  <a:cubicBezTo>
                    <a:pt x="390" y="1"/>
                    <a:pt x="330" y="12"/>
                    <a:pt x="275" y="37"/>
                  </a:cubicBezTo>
                  <a:cubicBezTo>
                    <a:pt x="92" y="37"/>
                    <a:pt x="1" y="311"/>
                    <a:pt x="92" y="516"/>
                  </a:cubicBezTo>
                  <a:lnTo>
                    <a:pt x="1713" y="5264"/>
                  </a:lnTo>
                  <a:cubicBezTo>
                    <a:pt x="1804" y="5446"/>
                    <a:pt x="1987" y="5538"/>
                    <a:pt x="2192" y="5538"/>
                  </a:cubicBezTo>
                  <a:cubicBezTo>
                    <a:pt x="2375" y="5446"/>
                    <a:pt x="2466" y="5264"/>
                    <a:pt x="2375" y="4967"/>
                  </a:cubicBezTo>
                  <a:lnTo>
                    <a:pt x="754" y="219"/>
                  </a:lnTo>
                  <a:cubicBezTo>
                    <a:pt x="754" y="86"/>
                    <a:pt x="607" y="1"/>
                    <a:pt x="4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27"/>
            <p:cNvSpPr/>
            <p:nvPr/>
          </p:nvSpPr>
          <p:spPr>
            <a:xfrm>
              <a:off x="1022725" y="3664325"/>
              <a:ext cx="61650" cy="137300"/>
            </a:xfrm>
            <a:custGeom>
              <a:avLst/>
              <a:gdLst/>
              <a:ahLst/>
              <a:cxnLst/>
              <a:rect l="l" t="t" r="r" b="b"/>
              <a:pathLst>
                <a:path w="2466" h="5492" extrusionOk="0">
                  <a:moveTo>
                    <a:pt x="534" y="0"/>
                  </a:moveTo>
                  <a:cubicBezTo>
                    <a:pt x="487" y="0"/>
                    <a:pt x="438" y="12"/>
                    <a:pt x="389" y="36"/>
                  </a:cubicBezTo>
                  <a:cubicBezTo>
                    <a:pt x="92" y="36"/>
                    <a:pt x="1" y="310"/>
                    <a:pt x="92" y="515"/>
                  </a:cubicBezTo>
                  <a:lnTo>
                    <a:pt x="1713" y="5263"/>
                  </a:lnTo>
                  <a:cubicBezTo>
                    <a:pt x="1779" y="5395"/>
                    <a:pt x="1904" y="5491"/>
                    <a:pt x="2038" y="5491"/>
                  </a:cubicBezTo>
                  <a:cubicBezTo>
                    <a:pt x="2089" y="5491"/>
                    <a:pt x="2141" y="5477"/>
                    <a:pt x="2192" y="5446"/>
                  </a:cubicBezTo>
                  <a:cubicBezTo>
                    <a:pt x="2375" y="5446"/>
                    <a:pt x="2466" y="5172"/>
                    <a:pt x="2466" y="4989"/>
                  </a:cubicBezTo>
                  <a:lnTo>
                    <a:pt x="868" y="219"/>
                  </a:lnTo>
                  <a:cubicBezTo>
                    <a:pt x="785" y="85"/>
                    <a:pt x="664" y="0"/>
                    <a:pt x="53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27"/>
            <p:cNvSpPr/>
            <p:nvPr/>
          </p:nvSpPr>
          <p:spPr>
            <a:xfrm>
              <a:off x="663800" y="3811550"/>
              <a:ext cx="54800" cy="115925"/>
            </a:xfrm>
            <a:custGeom>
              <a:avLst/>
              <a:gdLst/>
              <a:ahLst/>
              <a:cxnLst/>
              <a:rect l="l" t="t" r="r" b="b"/>
              <a:pathLst>
                <a:path w="2192" h="4637" extrusionOk="0">
                  <a:moveTo>
                    <a:pt x="431" y="1"/>
                  </a:moveTo>
                  <a:cubicBezTo>
                    <a:pt x="381" y="1"/>
                    <a:pt x="329" y="12"/>
                    <a:pt x="275" y="36"/>
                  </a:cubicBezTo>
                  <a:cubicBezTo>
                    <a:pt x="92" y="127"/>
                    <a:pt x="1" y="333"/>
                    <a:pt x="1" y="515"/>
                  </a:cubicBezTo>
                  <a:lnTo>
                    <a:pt x="1325" y="4419"/>
                  </a:lnTo>
                  <a:cubicBezTo>
                    <a:pt x="1391" y="4552"/>
                    <a:pt x="1519" y="4637"/>
                    <a:pt x="1655" y="4637"/>
                  </a:cubicBezTo>
                  <a:cubicBezTo>
                    <a:pt x="1704" y="4637"/>
                    <a:pt x="1755" y="4626"/>
                    <a:pt x="1804" y="4601"/>
                  </a:cubicBezTo>
                  <a:cubicBezTo>
                    <a:pt x="1986" y="4510"/>
                    <a:pt x="2192" y="4327"/>
                    <a:pt x="2101" y="4122"/>
                  </a:cubicBezTo>
                  <a:lnTo>
                    <a:pt x="754" y="242"/>
                  </a:lnTo>
                  <a:cubicBezTo>
                    <a:pt x="687" y="90"/>
                    <a:pt x="570" y="1"/>
                    <a:pt x="431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27"/>
            <p:cNvSpPr/>
            <p:nvPr/>
          </p:nvSpPr>
          <p:spPr>
            <a:xfrm>
              <a:off x="908600" y="3728250"/>
              <a:ext cx="54800" cy="116125"/>
            </a:xfrm>
            <a:custGeom>
              <a:avLst/>
              <a:gdLst/>
              <a:ahLst/>
              <a:cxnLst/>
              <a:rect l="l" t="t" r="r" b="b"/>
              <a:pathLst>
                <a:path w="2192" h="4645" extrusionOk="0">
                  <a:moveTo>
                    <a:pt x="454" y="0"/>
                  </a:moveTo>
                  <a:cubicBezTo>
                    <a:pt x="400" y="0"/>
                    <a:pt x="345" y="12"/>
                    <a:pt x="297" y="36"/>
                  </a:cubicBezTo>
                  <a:cubicBezTo>
                    <a:pt x="92" y="150"/>
                    <a:pt x="1" y="332"/>
                    <a:pt x="92" y="515"/>
                  </a:cubicBezTo>
                  <a:lnTo>
                    <a:pt x="1439" y="4327"/>
                  </a:lnTo>
                  <a:cubicBezTo>
                    <a:pt x="1439" y="4529"/>
                    <a:pt x="1589" y="4645"/>
                    <a:pt x="1741" y="4645"/>
                  </a:cubicBezTo>
                  <a:cubicBezTo>
                    <a:pt x="1794" y="4645"/>
                    <a:pt x="1848" y="4630"/>
                    <a:pt x="1895" y="4601"/>
                  </a:cubicBezTo>
                  <a:cubicBezTo>
                    <a:pt x="2101" y="4509"/>
                    <a:pt x="2192" y="4327"/>
                    <a:pt x="2101" y="4144"/>
                  </a:cubicBezTo>
                  <a:lnTo>
                    <a:pt x="754" y="241"/>
                  </a:lnTo>
                  <a:cubicBezTo>
                    <a:pt x="754" y="90"/>
                    <a:pt x="605" y="0"/>
                    <a:pt x="4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27"/>
            <p:cNvSpPr/>
            <p:nvPr/>
          </p:nvSpPr>
          <p:spPr>
            <a:xfrm>
              <a:off x="1153400" y="3645250"/>
              <a:ext cx="54825" cy="115850"/>
            </a:xfrm>
            <a:custGeom>
              <a:avLst/>
              <a:gdLst/>
              <a:ahLst/>
              <a:cxnLst/>
              <a:rect l="l" t="t" r="r" b="b"/>
              <a:pathLst>
                <a:path w="2193" h="4634" extrusionOk="0">
                  <a:moveTo>
                    <a:pt x="543" y="0"/>
                  </a:moveTo>
                  <a:cubicBezTo>
                    <a:pt x="492" y="0"/>
                    <a:pt x="439" y="14"/>
                    <a:pt x="389" y="46"/>
                  </a:cubicBezTo>
                  <a:cubicBezTo>
                    <a:pt x="92" y="46"/>
                    <a:pt x="1" y="320"/>
                    <a:pt x="92" y="502"/>
                  </a:cubicBezTo>
                  <a:lnTo>
                    <a:pt x="1439" y="4314"/>
                  </a:lnTo>
                  <a:cubicBezTo>
                    <a:pt x="1515" y="4466"/>
                    <a:pt x="1653" y="4633"/>
                    <a:pt x="1816" y="4633"/>
                  </a:cubicBezTo>
                  <a:cubicBezTo>
                    <a:pt x="1849" y="4633"/>
                    <a:pt x="1883" y="4626"/>
                    <a:pt x="1918" y="4611"/>
                  </a:cubicBezTo>
                  <a:cubicBezTo>
                    <a:pt x="2101" y="4497"/>
                    <a:pt x="2192" y="4314"/>
                    <a:pt x="2101" y="4132"/>
                  </a:cubicBezTo>
                  <a:lnTo>
                    <a:pt x="868" y="229"/>
                  </a:lnTo>
                  <a:cubicBezTo>
                    <a:pt x="802" y="96"/>
                    <a:pt x="676" y="0"/>
                    <a:pt x="54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7" name="Google Shape;1277;p27"/>
          <p:cNvGrpSpPr/>
          <p:nvPr/>
        </p:nvGrpSpPr>
        <p:grpSpPr>
          <a:xfrm flipH="1">
            <a:off x="8159422" y="2034509"/>
            <a:ext cx="624766" cy="814361"/>
            <a:chOff x="2956025" y="4162225"/>
            <a:chExt cx="477650" cy="622600"/>
          </a:xfrm>
        </p:grpSpPr>
        <p:sp>
          <p:nvSpPr>
            <p:cNvPr id="1278" name="Google Shape;1278;p27"/>
            <p:cNvSpPr/>
            <p:nvPr/>
          </p:nvSpPr>
          <p:spPr>
            <a:xfrm>
              <a:off x="3017675" y="4435575"/>
              <a:ext cx="361225" cy="295025"/>
            </a:xfrm>
            <a:custGeom>
              <a:avLst/>
              <a:gdLst/>
              <a:ahLst/>
              <a:cxnLst/>
              <a:rect l="l" t="t" r="r" b="b"/>
              <a:pathLst>
                <a:path w="14449" h="11801" extrusionOk="0">
                  <a:moveTo>
                    <a:pt x="12942" y="0"/>
                  </a:moveTo>
                  <a:cubicBezTo>
                    <a:pt x="12942" y="92"/>
                    <a:pt x="12828" y="92"/>
                    <a:pt x="12828" y="183"/>
                  </a:cubicBezTo>
                  <a:cubicBezTo>
                    <a:pt x="12554" y="571"/>
                    <a:pt x="12371" y="845"/>
                    <a:pt x="11983" y="1142"/>
                  </a:cubicBezTo>
                  <a:cubicBezTo>
                    <a:pt x="11687" y="1415"/>
                    <a:pt x="11321" y="1712"/>
                    <a:pt x="10933" y="1895"/>
                  </a:cubicBezTo>
                  <a:cubicBezTo>
                    <a:pt x="9975" y="2465"/>
                    <a:pt x="8948" y="2762"/>
                    <a:pt x="7898" y="3036"/>
                  </a:cubicBezTo>
                  <a:cubicBezTo>
                    <a:pt x="7327" y="3127"/>
                    <a:pt x="6756" y="3333"/>
                    <a:pt x="6186" y="3424"/>
                  </a:cubicBezTo>
                  <a:cubicBezTo>
                    <a:pt x="5980" y="3515"/>
                    <a:pt x="5798" y="3515"/>
                    <a:pt x="5615" y="3515"/>
                  </a:cubicBezTo>
                  <a:cubicBezTo>
                    <a:pt x="5615" y="3424"/>
                    <a:pt x="5706" y="3333"/>
                    <a:pt x="5706" y="3333"/>
                  </a:cubicBezTo>
                  <a:cubicBezTo>
                    <a:pt x="5889" y="2762"/>
                    <a:pt x="5706" y="2191"/>
                    <a:pt x="5227" y="1895"/>
                  </a:cubicBezTo>
                  <a:cubicBezTo>
                    <a:pt x="4987" y="1782"/>
                    <a:pt x="4756" y="1704"/>
                    <a:pt x="4523" y="1704"/>
                  </a:cubicBezTo>
                  <a:cubicBezTo>
                    <a:pt x="4379" y="1704"/>
                    <a:pt x="4234" y="1734"/>
                    <a:pt x="4086" y="1803"/>
                  </a:cubicBezTo>
                  <a:cubicBezTo>
                    <a:pt x="3333" y="2191"/>
                    <a:pt x="3127" y="3241"/>
                    <a:pt x="3812" y="3812"/>
                  </a:cubicBezTo>
                  <a:cubicBezTo>
                    <a:pt x="3903" y="3903"/>
                    <a:pt x="3994" y="3903"/>
                    <a:pt x="4086" y="3995"/>
                  </a:cubicBezTo>
                  <a:cubicBezTo>
                    <a:pt x="3698" y="4177"/>
                    <a:pt x="3333" y="4383"/>
                    <a:pt x="2945" y="4565"/>
                  </a:cubicBezTo>
                  <a:cubicBezTo>
                    <a:pt x="2557" y="4748"/>
                    <a:pt x="2191" y="5045"/>
                    <a:pt x="1803" y="5227"/>
                  </a:cubicBezTo>
                  <a:cubicBezTo>
                    <a:pt x="1803" y="5273"/>
                    <a:pt x="1780" y="5273"/>
                    <a:pt x="1746" y="5273"/>
                  </a:cubicBezTo>
                  <a:cubicBezTo>
                    <a:pt x="1712" y="5273"/>
                    <a:pt x="1666" y="5273"/>
                    <a:pt x="1621" y="5319"/>
                  </a:cubicBezTo>
                  <a:cubicBezTo>
                    <a:pt x="1415" y="5319"/>
                    <a:pt x="1324" y="5319"/>
                    <a:pt x="1141" y="5410"/>
                  </a:cubicBezTo>
                  <a:cubicBezTo>
                    <a:pt x="388" y="5615"/>
                    <a:pt x="0" y="6460"/>
                    <a:pt x="183" y="7236"/>
                  </a:cubicBezTo>
                  <a:cubicBezTo>
                    <a:pt x="274" y="7510"/>
                    <a:pt x="479" y="7807"/>
                    <a:pt x="571" y="8080"/>
                  </a:cubicBezTo>
                  <a:cubicBezTo>
                    <a:pt x="1986" y="10454"/>
                    <a:pt x="4086" y="11687"/>
                    <a:pt x="6848" y="11801"/>
                  </a:cubicBezTo>
                  <a:cubicBezTo>
                    <a:pt x="8651" y="11801"/>
                    <a:pt x="10271" y="11230"/>
                    <a:pt x="11687" y="10089"/>
                  </a:cubicBezTo>
                  <a:cubicBezTo>
                    <a:pt x="13513" y="8651"/>
                    <a:pt x="14357" y="6757"/>
                    <a:pt x="14448" y="4383"/>
                  </a:cubicBezTo>
                  <a:cubicBezTo>
                    <a:pt x="14448" y="2853"/>
                    <a:pt x="13969" y="1530"/>
                    <a:pt x="13216" y="274"/>
                  </a:cubicBezTo>
                  <a:cubicBezTo>
                    <a:pt x="13125" y="183"/>
                    <a:pt x="13125" y="0"/>
                    <a:pt x="1294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27"/>
            <p:cNvSpPr/>
            <p:nvPr/>
          </p:nvSpPr>
          <p:spPr>
            <a:xfrm>
              <a:off x="3041625" y="4509175"/>
              <a:ext cx="42825" cy="42825"/>
            </a:xfrm>
            <a:custGeom>
              <a:avLst/>
              <a:gdLst/>
              <a:ahLst/>
              <a:cxnLst/>
              <a:rect l="l" t="t" r="r" b="b"/>
              <a:pathLst>
                <a:path w="1713" h="1713" extrusionOk="0">
                  <a:moveTo>
                    <a:pt x="754" y="1"/>
                  </a:moveTo>
                  <a:cubicBezTo>
                    <a:pt x="366" y="92"/>
                    <a:pt x="1" y="480"/>
                    <a:pt x="1" y="959"/>
                  </a:cubicBezTo>
                  <a:cubicBezTo>
                    <a:pt x="92" y="1325"/>
                    <a:pt x="457" y="1713"/>
                    <a:pt x="937" y="1713"/>
                  </a:cubicBezTo>
                  <a:cubicBezTo>
                    <a:pt x="1325" y="1621"/>
                    <a:pt x="1713" y="1233"/>
                    <a:pt x="1599" y="754"/>
                  </a:cubicBezTo>
                  <a:cubicBezTo>
                    <a:pt x="1599" y="389"/>
                    <a:pt x="1233" y="1"/>
                    <a:pt x="754" y="1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27"/>
            <p:cNvSpPr/>
            <p:nvPr/>
          </p:nvSpPr>
          <p:spPr>
            <a:xfrm>
              <a:off x="3291000" y="4433275"/>
              <a:ext cx="54800" cy="189275"/>
            </a:xfrm>
            <a:custGeom>
              <a:avLst/>
              <a:gdLst/>
              <a:ahLst/>
              <a:cxnLst/>
              <a:rect l="l" t="t" r="r" b="b"/>
              <a:pathLst>
                <a:path w="2192" h="7571" extrusionOk="0">
                  <a:moveTo>
                    <a:pt x="183" y="1"/>
                  </a:moveTo>
                  <a:cubicBezTo>
                    <a:pt x="92" y="92"/>
                    <a:pt x="0" y="92"/>
                    <a:pt x="0" y="275"/>
                  </a:cubicBezTo>
                  <a:cubicBezTo>
                    <a:pt x="297" y="572"/>
                    <a:pt x="480" y="845"/>
                    <a:pt x="662" y="1142"/>
                  </a:cubicBezTo>
                  <a:cubicBezTo>
                    <a:pt x="868" y="1416"/>
                    <a:pt x="1050" y="1713"/>
                    <a:pt x="1142" y="2078"/>
                  </a:cubicBezTo>
                  <a:cubicBezTo>
                    <a:pt x="1324" y="2375"/>
                    <a:pt x="1438" y="2763"/>
                    <a:pt x="1530" y="3128"/>
                  </a:cubicBezTo>
                  <a:cubicBezTo>
                    <a:pt x="1621" y="3516"/>
                    <a:pt x="1621" y="3790"/>
                    <a:pt x="1621" y="4178"/>
                  </a:cubicBezTo>
                  <a:lnTo>
                    <a:pt x="1621" y="5319"/>
                  </a:lnTo>
                  <a:cubicBezTo>
                    <a:pt x="1621" y="5707"/>
                    <a:pt x="1530" y="5981"/>
                    <a:pt x="1324" y="6369"/>
                  </a:cubicBezTo>
                  <a:cubicBezTo>
                    <a:pt x="1233" y="6757"/>
                    <a:pt x="1050" y="7031"/>
                    <a:pt x="959" y="7419"/>
                  </a:cubicBezTo>
                  <a:cubicBezTo>
                    <a:pt x="1013" y="7526"/>
                    <a:pt x="1035" y="7570"/>
                    <a:pt x="1081" y="7570"/>
                  </a:cubicBezTo>
                  <a:cubicBezTo>
                    <a:pt x="1113" y="7570"/>
                    <a:pt x="1157" y="7548"/>
                    <a:pt x="1233" y="7510"/>
                  </a:cubicBezTo>
                  <a:cubicBezTo>
                    <a:pt x="1233" y="7419"/>
                    <a:pt x="1324" y="7328"/>
                    <a:pt x="1438" y="7214"/>
                  </a:cubicBezTo>
                  <a:cubicBezTo>
                    <a:pt x="1621" y="6940"/>
                    <a:pt x="1712" y="6461"/>
                    <a:pt x="1804" y="6072"/>
                  </a:cubicBezTo>
                  <a:cubicBezTo>
                    <a:pt x="2192" y="4475"/>
                    <a:pt x="2009" y="2854"/>
                    <a:pt x="1233" y="1325"/>
                  </a:cubicBezTo>
                  <a:cubicBezTo>
                    <a:pt x="1050" y="937"/>
                    <a:pt x="754" y="572"/>
                    <a:pt x="480" y="184"/>
                  </a:cubicBezTo>
                  <a:cubicBezTo>
                    <a:pt x="388" y="184"/>
                    <a:pt x="297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27"/>
            <p:cNvSpPr/>
            <p:nvPr/>
          </p:nvSpPr>
          <p:spPr>
            <a:xfrm>
              <a:off x="3272175" y="4571750"/>
              <a:ext cx="42825" cy="73275"/>
            </a:xfrm>
            <a:custGeom>
              <a:avLst/>
              <a:gdLst/>
              <a:ahLst/>
              <a:cxnLst/>
              <a:rect l="l" t="t" r="r" b="b"/>
              <a:pathLst>
                <a:path w="1713" h="2931" extrusionOk="0">
                  <a:moveTo>
                    <a:pt x="1541" y="0"/>
                  </a:moveTo>
                  <a:cubicBezTo>
                    <a:pt x="1497" y="0"/>
                    <a:pt x="1454" y="28"/>
                    <a:pt x="1415" y="77"/>
                  </a:cubicBezTo>
                  <a:cubicBezTo>
                    <a:pt x="1324" y="77"/>
                    <a:pt x="1324" y="168"/>
                    <a:pt x="1324" y="260"/>
                  </a:cubicBezTo>
                  <a:cubicBezTo>
                    <a:pt x="1141" y="1104"/>
                    <a:pt x="753" y="1789"/>
                    <a:pt x="274" y="2451"/>
                  </a:cubicBezTo>
                  <a:cubicBezTo>
                    <a:pt x="183" y="2542"/>
                    <a:pt x="91" y="2542"/>
                    <a:pt x="91" y="2633"/>
                  </a:cubicBezTo>
                  <a:lnTo>
                    <a:pt x="0" y="2725"/>
                  </a:lnTo>
                  <a:cubicBezTo>
                    <a:pt x="0" y="2816"/>
                    <a:pt x="91" y="2930"/>
                    <a:pt x="183" y="2930"/>
                  </a:cubicBezTo>
                  <a:cubicBezTo>
                    <a:pt x="274" y="2816"/>
                    <a:pt x="365" y="2816"/>
                    <a:pt x="479" y="2725"/>
                  </a:cubicBezTo>
                  <a:cubicBezTo>
                    <a:pt x="1141" y="2063"/>
                    <a:pt x="1507" y="1218"/>
                    <a:pt x="1712" y="260"/>
                  </a:cubicBezTo>
                  <a:lnTo>
                    <a:pt x="1712" y="168"/>
                  </a:lnTo>
                  <a:cubicBezTo>
                    <a:pt x="1660" y="51"/>
                    <a:pt x="1600" y="0"/>
                    <a:pt x="15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27"/>
            <p:cNvSpPr/>
            <p:nvPr/>
          </p:nvSpPr>
          <p:spPr>
            <a:xfrm>
              <a:off x="2956025" y="4164525"/>
              <a:ext cx="477650" cy="620300"/>
            </a:xfrm>
            <a:custGeom>
              <a:avLst/>
              <a:gdLst/>
              <a:ahLst/>
              <a:cxnLst/>
              <a:rect l="l" t="t" r="r" b="b"/>
              <a:pathLst>
                <a:path w="19106" h="24812" extrusionOk="0">
                  <a:moveTo>
                    <a:pt x="10158" y="753"/>
                  </a:moveTo>
                  <a:lnTo>
                    <a:pt x="10729" y="6095"/>
                  </a:lnTo>
                  <a:lnTo>
                    <a:pt x="10729" y="6369"/>
                  </a:lnTo>
                  <a:lnTo>
                    <a:pt x="10843" y="6665"/>
                  </a:lnTo>
                  <a:lnTo>
                    <a:pt x="11117" y="6665"/>
                  </a:lnTo>
                  <a:cubicBezTo>
                    <a:pt x="14837" y="7327"/>
                    <a:pt x="17873" y="10363"/>
                    <a:pt x="18261" y="14357"/>
                  </a:cubicBezTo>
                  <a:cubicBezTo>
                    <a:pt x="18261" y="14654"/>
                    <a:pt x="18352" y="15019"/>
                    <a:pt x="18352" y="15316"/>
                  </a:cubicBezTo>
                  <a:cubicBezTo>
                    <a:pt x="18352" y="19676"/>
                    <a:pt x="15020" y="23487"/>
                    <a:pt x="10455" y="23967"/>
                  </a:cubicBezTo>
                  <a:cubicBezTo>
                    <a:pt x="10158" y="24058"/>
                    <a:pt x="9884" y="24058"/>
                    <a:pt x="9496" y="24058"/>
                  </a:cubicBezTo>
                  <a:cubicBezTo>
                    <a:pt x="5137" y="24058"/>
                    <a:pt x="1325" y="20726"/>
                    <a:pt x="845" y="16252"/>
                  </a:cubicBezTo>
                  <a:cubicBezTo>
                    <a:pt x="845" y="15887"/>
                    <a:pt x="754" y="15590"/>
                    <a:pt x="754" y="15316"/>
                  </a:cubicBezTo>
                  <a:cubicBezTo>
                    <a:pt x="754" y="11687"/>
                    <a:pt x="2945" y="8560"/>
                    <a:pt x="6164" y="7236"/>
                  </a:cubicBezTo>
                  <a:lnTo>
                    <a:pt x="6460" y="7122"/>
                  </a:lnTo>
                  <a:lnTo>
                    <a:pt x="6460" y="6665"/>
                  </a:lnTo>
                  <a:lnTo>
                    <a:pt x="6460" y="6551"/>
                  </a:lnTo>
                  <a:lnTo>
                    <a:pt x="5890" y="1233"/>
                  </a:lnTo>
                  <a:lnTo>
                    <a:pt x="10158" y="753"/>
                  </a:lnTo>
                  <a:close/>
                  <a:moveTo>
                    <a:pt x="10843" y="0"/>
                  </a:moveTo>
                  <a:lnTo>
                    <a:pt x="5023" y="571"/>
                  </a:lnTo>
                  <a:lnTo>
                    <a:pt x="5694" y="6543"/>
                  </a:lnTo>
                  <a:lnTo>
                    <a:pt x="5694" y="6543"/>
                  </a:lnTo>
                  <a:cubicBezTo>
                    <a:pt x="2287" y="8030"/>
                    <a:pt x="1" y="11486"/>
                    <a:pt x="1" y="15316"/>
                  </a:cubicBezTo>
                  <a:cubicBezTo>
                    <a:pt x="1" y="15590"/>
                    <a:pt x="92" y="15978"/>
                    <a:pt x="92" y="16366"/>
                  </a:cubicBezTo>
                  <a:cubicBezTo>
                    <a:pt x="572" y="21205"/>
                    <a:pt x="4749" y="24811"/>
                    <a:pt x="9496" y="24811"/>
                  </a:cubicBezTo>
                  <a:cubicBezTo>
                    <a:pt x="9884" y="24811"/>
                    <a:pt x="10272" y="24811"/>
                    <a:pt x="10546" y="24720"/>
                  </a:cubicBezTo>
                  <a:cubicBezTo>
                    <a:pt x="15499" y="24241"/>
                    <a:pt x="19106" y="20155"/>
                    <a:pt x="19106" y="15316"/>
                  </a:cubicBezTo>
                  <a:cubicBezTo>
                    <a:pt x="19106" y="14928"/>
                    <a:pt x="19014" y="14654"/>
                    <a:pt x="19014" y="14266"/>
                  </a:cubicBezTo>
                  <a:cubicBezTo>
                    <a:pt x="18547" y="10078"/>
                    <a:pt x="15448" y="6825"/>
                    <a:pt x="11501" y="5950"/>
                  </a:cubicBezTo>
                  <a:lnTo>
                    <a:pt x="11501" y="5950"/>
                  </a:lnTo>
                  <a:lnTo>
                    <a:pt x="10843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27"/>
            <p:cNvSpPr/>
            <p:nvPr/>
          </p:nvSpPr>
          <p:spPr>
            <a:xfrm>
              <a:off x="3062750" y="4162225"/>
              <a:ext cx="183200" cy="36025"/>
            </a:xfrm>
            <a:custGeom>
              <a:avLst/>
              <a:gdLst/>
              <a:ahLst/>
              <a:cxnLst/>
              <a:rect l="l" t="t" r="r" b="b"/>
              <a:pathLst>
                <a:path w="7328" h="1441" extrusionOk="0">
                  <a:moveTo>
                    <a:pt x="6939" y="1"/>
                  </a:moveTo>
                  <a:lnTo>
                    <a:pt x="388" y="663"/>
                  </a:lnTo>
                  <a:cubicBezTo>
                    <a:pt x="183" y="754"/>
                    <a:pt x="0" y="937"/>
                    <a:pt x="92" y="1142"/>
                  </a:cubicBezTo>
                  <a:cubicBezTo>
                    <a:pt x="92" y="1291"/>
                    <a:pt x="229" y="1440"/>
                    <a:pt x="378" y="1440"/>
                  </a:cubicBezTo>
                  <a:cubicBezTo>
                    <a:pt x="412" y="1440"/>
                    <a:pt x="446" y="1433"/>
                    <a:pt x="480" y="1416"/>
                  </a:cubicBezTo>
                  <a:lnTo>
                    <a:pt x="7030" y="754"/>
                  </a:lnTo>
                  <a:cubicBezTo>
                    <a:pt x="7236" y="754"/>
                    <a:pt x="7327" y="572"/>
                    <a:pt x="7327" y="366"/>
                  </a:cubicBezTo>
                  <a:cubicBezTo>
                    <a:pt x="7327" y="92"/>
                    <a:pt x="7145" y="1"/>
                    <a:pt x="693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4" name="Google Shape;1284;p27"/>
          <p:cNvGrpSpPr/>
          <p:nvPr/>
        </p:nvGrpSpPr>
        <p:grpSpPr>
          <a:xfrm rot="-1692883" flipH="1">
            <a:off x="8435542" y="3658671"/>
            <a:ext cx="388906" cy="809171"/>
            <a:chOff x="3885600" y="970650"/>
            <a:chExt cx="297325" cy="618625"/>
          </a:xfrm>
        </p:grpSpPr>
        <p:sp>
          <p:nvSpPr>
            <p:cNvPr id="1285" name="Google Shape;1285;p27"/>
            <p:cNvSpPr/>
            <p:nvPr/>
          </p:nvSpPr>
          <p:spPr>
            <a:xfrm>
              <a:off x="4004300" y="1193000"/>
              <a:ext cx="130700" cy="351800"/>
            </a:xfrm>
            <a:custGeom>
              <a:avLst/>
              <a:gdLst/>
              <a:ahLst/>
              <a:cxnLst/>
              <a:rect l="l" t="t" r="r" b="b"/>
              <a:pathLst>
                <a:path w="5228" h="14072" extrusionOk="0">
                  <a:moveTo>
                    <a:pt x="1572" y="1"/>
                  </a:moveTo>
                  <a:cubicBezTo>
                    <a:pt x="1441" y="1"/>
                    <a:pt x="1293" y="54"/>
                    <a:pt x="1141" y="170"/>
                  </a:cubicBezTo>
                  <a:cubicBezTo>
                    <a:pt x="1141" y="170"/>
                    <a:pt x="1050" y="261"/>
                    <a:pt x="959" y="261"/>
                  </a:cubicBezTo>
                  <a:cubicBezTo>
                    <a:pt x="959" y="261"/>
                    <a:pt x="867" y="170"/>
                    <a:pt x="753" y="170"/>
                  </a:cubicBezTo>
                  <a:cubicBezTo>
                    <a:pt x="681" y="121"/>
                    <a:pt x="600" y="99"/>
                    <a:pt x="519" y="99"/>
                  </a:cubicBezTo>
                  <a:cubicBezTo>
                    <a:pt x="294" y="99"/>
                    <a:pt x="67" y="273"/>
                    <a:pt x="0" y="558"/>
                  </a:cubicBezTo>
                  <a:cubicBezTo>
                    <a:pt x="0" y="649"/>
                    <a:pt x="0" y="832"/>
                    <a:pt x="91" y="923"/>
                  </a:cubicBezTo>
                  <a:cubicBezTo>
                    <a:pt x="183" y="1311"/>
                    <a:pt x="297" y="1699"/>
                    <a:pt x="388" y="1973"/>
                  </a:cubicBezTo>
                  <a:cubicBezTo>
                    <a:pt x="1233" y="5579"/>
                    <a:pt x="2191" y="9209"/>
                    <a:pt x="3036" y="12815"/>
                  </a:cubicBezTo>
                  <a:cubicBezTo>
                    <a:pt x="3150" y="12998"/>
                    <a:pt x="3150" y="13112"/>
                    <a:pt x="3241" y="13294"/>
                  </a:cubicBezTo>
                  <a:cubicBezTo>
                    <a:pt x="3241" y="13477"/>
                    <a:pt x="3333" y="13682"/>
                    <a:pt x="3515" y="13774"/>
                  </a:cubicBezTo>
                  <a:cubicBezTo>
                    <a:pt x="3720" y="13979"/>
                    <a:pt x="3964" y="14072"/>
                    <a:pt x="4200" y="14072"/>
                  </a:cubicBezTo>
                  <a:cubicBezTo>
                    <a:pt x="4621" y="14072"/>
                    <a:pt x="5019" y="13777"/>
                    <a:pt x="5136" y="13294"/>
                  </a:cubicBezTo>
                  <a:cubicBezTo>
                    <a:pt x="5227" y="13203"/>
                    <a:pt x="5227" y="12998"/>
                    <a:pt x="5227" y="12815"/>
                  </a:cubicBezTo>
                  <a:cubicBezTo>
                    <a:pt x="5136" y="12632"/>
                    <a:pt x="5136" y="12541"/>
                    <a:pt x="5136" y="12336"/>
                  </a:cubicBezTo>
                  <a:cubicBezTo>
                    <a:pt x="4291" y="9003"/>
                    <a:pt x="3424" y="5694"/>
                    <a:pt x="2579" y="2361"/>
                  </a:cubicBezTo>
                  <a:cubicBezTo>
                    <a:pt x="2465" y="1882"/>
                    <a:pt x="2374" y="1402"/>
                    <a:pt x="2191" y="923"/>
                  </a:cubicBezTo>
                  <a:cubicBezTo>
                    <a:pt x="2191" y="741"/>
                    <a:pt x="2100" y="558"/>
                    <a:pt x="2009" y="353"/>
                  </a:cubicBezTo>
                  <a:cubicBezTo>
                    <a:pt x="1939" y="130"/>
                    <a:pt x="1776" y="1"/>
                    <a:pt x="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27"/>
            <p:cNvSpPr/>
            <p:nvPr/>
          </p:nvSpPr>
          <p:spPr>
            <a:xfrm>
              <a:off x="4023125" y="1156725"/>
              <a:ext cx="21700" cy="19675"/>
            </a:xfrm>
            <a:custGeom>
              <a:avLst/>
              <a:gdLst/>
              <a:ahLst/>
              <a:cxnLst/>
              <a:rect l="l" t="t" r="r" b="b"/>
              <a:pathLst>
                <a:path w="868" h="787" extrusionOk="0">
                  <a:moveTo>
                    <a:pt x="297" y="0"/>
                  </a:moveTo>
                  <a:cubicBezTo>
                    <a:pt x="114" y="92"/>
                    <a:pt x="0" y="297"/>
                    <a:pt x="114" y="480"/>
                  </a:cubicBezTo>
                  <a:cubicBezTo>
                    <a:pt x="114" y="626"/>
                    <a:pt x="231" y="786"/>
                    <a:pt x="371" y="786"/>
                  </a:cubicBezTo>
                  <a:cubicBezTo>
                    <a:pt x="407" y="786"/>
                    <a:pt x="443" y="776"/>
                    <a:pt x="480" y="754"/>
                  </a:cubicBezTo>
                  <a:cubicBezTo>
                    <a:pt x="685" y="662"/>
                    <a:pt x="868" y="480"/>
                    <a:pt x="776" y="297"/>
                  </a:cubicBezTo>
                  <a:cubicBezTo>
                    <a:pt x="776" y="92"/>
                    <a:pt x="480" y="0"/>
                    <a:pt x="297" y="0"/>
                  </a:cubicBezTo>
                  <a:close/>
                </a:path>
              </a:pathLst>
            </a:custGeom>
            <a:solidFill>
              <a:srgbClr val="FD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27"/>
            <p:cNvSpPr/>
            <p:nvPr/>
          </p:nvSpPr>
          <p:spPr>
            <a:xfrm>
              <a:off x="4008850" y="1043175"/>
              <a:ext cx="31425" cy="99300"/>
            </a:xfrm>
            <a:custGeom>
              <a:avLst/>
              <a:gdLst/>
              <a:ahLst/>
              <a:cxnLst/>
              <a:rect l="l" t="t" r="r" b="b"/>
              <a:pathLst>
                <a:path w="1257" h="3972" extrusionOk="0">
                  <a:moveTo>
                    <a:pt x="158" y="0"/>
                  </a:moveTo>
                  <a:cubicBezTo>
                    <a:pt x="109" y="0"/>
                    <a:pt x="58" y="23"/>
                    <a:pt x="1" y="69"/>
                  </a:cubicBezTo>
                  <a:lnTo>
                    <a:pt x="1" y="274"/>
                  </a:lnTo>
                  <a:cubicBezTo>
                    <a:pt x="297" y="1415"/>
                    <a:pt x="571" y="2648"/>
                    <a:pt x="959" y="3789"/>
                  </a:cubicBezTo>
                  <a:lnTo>
                    <a:pt x="959" y="3972"/>
                  </a:lnTo>
                  <a:cubicBezTo>
                    <a:pt x="1142" y="3972"/>
                    <a:pt x="1142" y="3972"/>
                    <a:pt x="1256" y="3880"/>
                  </a:cubicBezTo>
                  <a:lnTo>
                    <a:pt x="1256" y="3789"/>
                  </a:lnTo>
                  <a:cubicBezTo>
                    <a:pt x="959" y="2557"/>
                    <a:pt x="685" y="1301"/>
                    <a:pt x="297" y="160"/>
                  </a:cubicBezTo>
                  <a:lnTo>
                    <a:pt x="297" y="69"/>
                  </a:lnTo>
                  <a:cubicBezTo>
                    <a:pt x="252" y="23"/>
                    <a:pt x="206" y="0"/>
                    <a:pt x="15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27"/>
            <p:cNvSpPr/>
            <p:nvPr/>
          </p:nvSpPr>
          <p:spPr>
            <a:xfrm>
              <a:off x="3885600" y="970650"/>
              <a:ext cx="190050" cy="60875"/>
            </a:xfrm>
            <a:custGeom>
              <a:avLst/>
              <a:gdLst/>
              <a:ahLst/>
              <a:cxnLst/>
              <a:rect l="l" t="t" r="r" b="b"/>
              <a:pathLst>
                <a:path w="7602" h="2435" extrusionOk="0">
                  <a:moveTo>
                    <a:pt x="7132" y="1"/>
                  </a:moveTo>
                  <a:cubicBezTo>
                    <a:pt x="7098" y="1"/>
                    <a:pt x="7064" y="9"/>
                    <a:pt x="7031" y="25"/>
                  </a:cubicBezTo>
                  <a:lnTo>
                    <a:pt x="274" y="1737"/>
                  </a:lnTo>
                  <a:cubicBezTo>
                    <a:pt x="92" y="1737"/>
                    <a:pt x="0" y="1920"/>
                    <a:pt x="0" y="2216"/>
                  </a:cubicBezTo>
                  <a:cubicBezTo>
                    <a:pt x="67" y="2350"/>
                    <a:pt x="183" y="2435"/>
                    <a:pt x="321" y="2435"/>
                  </a:cubicBezTo>
                  <a:cubicBezTo>
                    <a:pt x="371" y="2435"/>
                    <a:pt x="425" y="2423"/>
                    <a:pt x="480" y="2399"/>
                  </a:cubicBezTo>
                  <a:lnTo>
                    <a:pt x="7213" y="778"/>
                  </a:lnTo>
                  <a:cubicBezTo>
                    <a:pt x="7419" y="687"/>
                    <a:pt x="7601" y="504"/>
                    <a:pt x="7510" y="322"/>
                  </a:cubicBezTo>
                  <a:cubicBezTo>
                    <a:pt x="7435" y="154"/>
                    <a:pt x="7284" y="1"/>
                    <a:pt x="713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27"/>
            <p:cNvSpPr/>
            <p:nvPr/>
          </p:nvSpPr>
          <p:spPr>
            <a:xfrm>
              <a:off x="3906700" y="973550"/>
              <a:ext cx="276225" cy="615725"/>
            </a:xfrm>
            <a:custGeom>
              <a:avLst/>
              <a:gdLst/>
              <a:ahLst/>
              <a:cxnLst/>
              <a:rect l="l" t="t" r="r" b="b"/>
              <a:pathLst>
                <a:path w="11049" h="24629" extrusionOk="0">
                  <a:moveTo>
                    <a:pt x="5137" y="959"/>
                  </a:moveTo>
                  <a:lnTo>
                    <a:pt x="10272" y="21205"/>
                  </a:lnTo>
                  <a:lnTo>
                    <a:pt x="10272" y="21684"/>
                  </a:lnTo>
                  <a:cubicBezTo>
                    <a:pt x="10272" y="22734"/>
                    <a:pt x="9702" y="23602"/>
                    <a:pt x="8652" y="23784"/>
                  </a:cubicBezTo>
                  <a:cubicBezTo>
                    <a:pt x="8469" y="23876"/>
                    <a:pt x="8378" y="23876"/>
                    <a:pt x="8195" y="23876"/>
                  </a:cubicBezTo>
                  <a:cubicBezTo>
                    <a:pt x="7237" y="23876"/>
                    <a:pt x="6278" y="23214"/>
                    <a:pt x="6095" y="22255"/>
                  </a:cubicBezTo>
                  <a:lnTo>
                    <a:pt x="960" y="2009"/>
                  </a:lnTo>
                  <a:lnTo>
                    <a:pt x="5137" y="959"/>
                  </a:lnTo>
                  <a:close/>
                  <a:moveTo>
                    <a:pt x="5707" y="0"/>
                  </a:moveTo>
                  <a:lnTo>
                    <a:pt x="1" y="1438"/>
                  </a:lnTo>
                  <a:lnTo>
                    <a:pt x="5342" y="22460"/>
                  </a:lnTo>
                  <a:cubicBezTo>
                    <a:pt x="5707" y="23784"/>
                    <a:pt x="6848" y="24629"/>
                    <a:pt x="8195" y="24629"/>
                  </a:cubicBezTo>
                  <a:cubicBezTo>
                    <a:pt x="8378" y="24629"/>
                    <a:pt x="8652" y="24629"/>
                    <a:pt x="8857" y="24538"/>
                  </a:cubicBezTo>
                  <a:cubicBezTo>
                    <a:pt x="10181" y="24264"/>
                    <a:pt x="11048" y="23031"/>
                    <a:pt x="11048" y="21684"/>
                  </a:cubicBezTo>
                  <a:cubicBezTo>
                    <a:pt x="11048" y="21502"/>
                    <a:pt x="11048" y="21205"/>
                    <a:pt x="10934" y="21022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0" name="Google Shape;1290;p27"/>
          <p:cNvGrpSpPr/>
          <p:nvPr/>
        </p:nvGrpSpPr>
        <p:grpSpPr>
          <a:xfrm rot="-3962357" flipH="1">
            <a:off x="6661213" y="90914"/>
            <a:ext cx="668790" cy="615816"/>
            <a:chOff x="3209975" y="1113925"/>
            <a:chExt cx="511300" cy="470800"/>
          </a:xfrm>
        </p:grpSpPr>
        <p:sp>
          <p:nvSpPr>
            <p:cNvPr id="1291" name="Google Shape;1291;p27"/>
            <p:cNvSpPr/>
            <p:nvPr/>
          </p:nvSpPr>
          <p:spPr>
            <a:xfrm>
              <a:off x="3302975" y="118525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92" y="1"/>
                  </a:moveTo>
                  <a:cubicBezTo>
                    <a:pt x="1" y="92"/>
                    <a:pt x="1" y="92"/>
                    <a:pt x="1" y="183"/>
                  </a:cubicBezTo>
                  <a:lnTo>
                    <a:pt x="92" y="297"/>
                  </a:lnTo>
                  <a:cubicBezTo>
                    <a:pt x="480" y="571"/>
                    <a:pt x="571" y="959"/>
                    <a:pt x="571" y="1324"/>
                  </a:cubicBezTo>
                  <a:cubicBezTo>
                    <a:pt x="571" y="1439"/>
                    <a:pt x="571" y="1530"/>
                    <a:pt x="663" y="1530"/>
                  </a:cubicBezTo>
                  <a:lnTo>
                    <a:pt x="663" y="1621"/>
                  </a:lnTo>
                  <a:cubicBezTo>
                    <a:pt x="845" y="1621"/>
                    <a:pt x="959" y="1621"/>
                    <a:pt x="959" y="1530"/>
                  </a:cubicBezTo>
                  <a:cubicBezTo>
                    <a:pt x="1051" y="959"/>
                    <a:pt x="845" y="480"/>
                    <a:pt x="389" y="92"/>
                  </a:cubicBezTo>
                  <a:cubicBezTo>
                    <a:pt x="389" y="1"/>
                    <a:pt x="275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27"/>
            <p:cNvSpPr/>
            <p:nvPr/>
          </p:nvSpPr>
          <p:spPr>
            <a:xfrm>
              <a:off x="3209975" y="1140175"/>
              <a:ext cx="159800" cy="159225"/>
            </a:xfrm>
            <a:custGeom>
              <a:avLst/>
              <a:gdLst/>
              <a:ahLst/>
              <a:cxnLst/>
              <a:rect l="l" t="t" r="r" b="b"/>
              <a:pathLst>
                <a:path w="6392" h="6369" extrusionOk="0">
                  <a:moveTo>
                    <a:pt x="3241" y="754"/>
                  </a:moveTo>
                  <a:cubicBezTo>
                    <a:pt x="3903" y="754"/>
                    <a:pt x="4474" y="1050"/>
                    <a:pt x="4953" y="1416"/>
                  </a:cubicBezTo>
                  <a:cubicBezTo>
                    <a:pt x="5341" y="1895"/>
                    <a:pt x="5615" y="2466"/>
                    <a:pt x="5615" y="3127"/>
                  </a:cubicBezTo>
                  <a:cubicBezTo>
                    <a:pt x="5615" y="3904"/>
                    <a:pt x="5341" y="4474"/>
                    <a:pt x="4953" y="4953"/>
                  </a:cubicBezTo>
                  <a:cubicBezTo>
                    <a:pt x="4474" y="5319"/>
                    <a:pt x="3903" y="5615"/>
                    <a:pt x="3241" y="5615"/>
                  </a:cubicBezTo>
                  <a:cubicBezTo>
                    <a:pt x="2488" y="5615"/>
                    <a:pt x="1918" y="5319"/>
                    <a:pt x="1438" y="4953"/>
                  </a:cubicBezTo>
                  <a:cubicBezTo>
                    <a:pt x="1050" y="4474"/>
                    <a:pt x="776" y="3904"/>
                    <a:pt x="776" y="3127"/>
                  </a:cubicBezTo>
                  <a:cubicBezTo>
                    <a:pt x="776" y="2466"/>
                    <a:pt x="1050" y="1895"/>
                    <a:pt x="1438" y="1416"/>
                  </a:cubicBezTo>
                  <a:cubicBezTo>
                    <a:pt x="1918" y="1050"/>
                    <a:pt x="2488" y="754"/>
                    <a:pt x="3241" y="754"/>
                  </a:cubicBezTo>
                  <a:close/>
                  <a:moveTo>
                    <a:pt x="3241" y="0"/>
                  </a:moveTo>
                  <a:cubicBezTo>
                    <a:pt x="1438" y="0"/>
                    <a:pt x="0" y="1416"/>
                    <a:pt x="0" y="3127"/>
                  </a:cubicBezTo>
                  <a:cubicBezTo>
                    <a:pt x="0" y="4953"/>
                    <a:pt x="1438" y="6369"/>
                    <a:pt x="3241" y="6369"/>
                  </a:cubicBezTo>
                  <a:cubicBezTo>
                    <a:pt x="4953" y="6369"/>
                    <a:pt x="6391" y="4953"/>
                    <a:pt x="6391" y="3127"/>
                  </a:cubicBezTo>
                  <a:cubicBezTo>
                    <a:pt x="6391" y="1416"/>
                    <a:pt x="4953" y="0"/>
                    <a:pt x="32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27"/>
            <p:cNvSpPr/>
            <p:nvPr/>
          </p:nvSpPr>
          <p:spPr>
            <a:xfrm>
              <a:off x="3360050" y="1218350"/>
              <a:ext cx="135250" cy="26275"/>
            </a:xfrm>
            <a:custGeom>
              <a:avLst/>
              <a:gdLst/>
              <a:ahLst/>
              <a:cxnLst/>
              <a:rect l="l" t="t" r="r" b="b"/>
              <a:pathLst>
                <a:path w="5410" h="1051" extrusionOk="0">
                  <a:moveTo>
                    <a:pt x="0" y="0"/>
                  </a:moveTo>
                  <a:lnTo>
                    <a:pt x="0" y="685"/>
                  </a:lnTo>
                  <a:lnTo>
                    <a:pt x="5319" y="1050"/>
                  </a:lnTo>
                  <a:lnTo>
                    <a:pt x="541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27"/>
            <p:cNvSpPr/>
            <p:nvPr/>
          </p:nvSpPr>
          <p:spPr>
            <a:xfrm>
              <a:off x="3512400" y="1144725"/>
              <a:ext cx="208875" cy="207175"/>
            </a:xfrm>
            <a:custGeom>
              <a:avLst/>
              <a:gdLst/>
              <a:ahLst/>
              <a:cxnLst/>
              <a:rect l="l" t="t" r="r" b="b"/>
              <a:pathLst>
                <a:path w="8355" h="8287" extrusionOk="0">
                  <a:moveTo>
                    <a:pt x="4178" y="1"/>
                  </a:moveTo>
                  <a:cubicBezTo>
                    <a:pt x="1713" y="1"/>
                    <a:pt x="1" y="2010"/>
                    <a:pt x="1" y="4201"/>
                  </a:cubicBezTo>
                  <a:cubicBezTo>
                    <a:pt x="92" y="6666"/>
                    <a:pt x="2078" y="8287"/>
                    <a:pt x="4269" y="8287"/>
                  </a:cubicBezTo>
                  <a:cubicBezTo>
                    <a:pt x="6460" y="8287"/>
                    <a:pt x="8355" y="6483"/>
                    <a:pt x="8355" y="4087"/>
                  </a:cubicBezTo>
                  <a:cubicBezTo>
                    <a:pt x="8355" y="1804"/>
                    <a:pt x="6551" y="1"/>
                    <a:pt x="41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27"/>
            <p:cNvSpPr/>
            <p:nvPr/>
          </p:nvSpPr>
          <p:spPr>
            <a:xfrm>
              <a:off x="3623675" y="1173275"/>
              <a:ext cx="47950" cy="73625"/>
            </a:xfrm>
            <a:custGeom>
              <a:avLst/>
              <a:gdLst/>
              <a:ahLst/>
              <a:cxnLst/>
              <a:rect l="l" t="t" r="r" b="b"/>
              <a:pathLst>
                <a:path w="1918" h="2945" extrusionOk="0">
                  <a:moveTo>
                    <a:pt x="389" y="0"/>
                  </a:moveTo>
                  <a:cubicBezTo>
                    <a:pt x="297" y="0"/>
                    <a:pt x="115" y="0"/>
                    <a:pt x="1" y="92"/>
                  </a:cubicBezTo>
                  <a:lnTo>
                    <a:pt x="1" y="297"/>
                  </a:lnTo>
                  <a:cubicBezTo>
                    <a:pt x="206" y="297"/>
                    <a:pt x="297" y="388"/>
                    <a:pt x="389" y="480"/>
                  </a:cubicBezTo>
                  <a:cubicBezTo>
                    <a:pt x="777" y="662"/>
                    <a:pt x="1051" y="959"/>
                    <a:pt x="1256" y="1347"/>
                  </a:cubicBezTo>
                  <a:cubicBezTo>
                    <a:pt x="1347" y="1621"/>
                    <a:pt x="1439" y="1803"/>
                    <a:pt x="1439" y="2100"/>
                  </a:cubicBezTo>
                  <a:lnTo>
                    <a:pt x="1439" y="2580"/>
                  </a:lnTo>
                  <a:cubicBezTo>
                    <a:pt x="1439" y="2671"/>
                    <a:pt x="1530" y="2762"/>
                    <a:pt x="1530" y="2853"/>
                  </a:cubicBezTo>
                  <a:cubicBezTo>
                    <a:pt x="1530" y="2853"/>
                    <a:pt x="1621" y="2853"/>
                    <a:pt x="1621" y="2945"/>
                  </a:cubicBezTo>
                  <a:lnTo>
                    <a:pt x="1712" y="2853"/>
                  </a:lnTo>
                  <a:cubicBezTo>
                    <a:pt x="1712" y="2853"/>
                    <a:pt x="1827" y="2853"/>
                    <a:pt x="1827" y="2762"/>
                  </a:cubicBezTo>
                  <a:cubicBezTo>
                    <a:pt x="1918" y="2191"/>
                    <a:pt x="1827" y="1712"/>
                    <a:pt x="1621" y="1142"/>
                  </a:cubicBezTo>
                  <a:cubicBezTo>
                    <a:pt x="1439" y="959"/>
                    <a:pt x="1347" y="662"/>
                    <a:pt x="1142" y="480"/>
                  </a:cubicBezTo>
                  <a:cubicBezTo>
                    <a:pt x="868" y="297"/>
                    <a:pt x="685" y="92"/>
                    <a:pt x="38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27"/>
            <p:cNvSpPr/>
            <p:nvPr/>
          </p:nvSpPr>
          <p:spPr>
            <a:xfrm>
              <a:off x="3478725" y="1113925"/>
              <a:ext cx="238000" cy="235700"/>
            </a:xfrm>
            <a:custGeom>
              <a:avLst/>
              <a:gdLst/>
              <a:ahLst/>
              <a:cxnLst/>
              <a:rect l="l" t="t" r="r" b="b"/>
              <a:pathLst>
                <a:path w="9520" h="9428" extrusionOk="0">
                  <a:moveTo>
                    <a:pt x="4771" y="754"/>
                  </a:moveTo>
                  <a:cubicBezTo>
                    <a:pt x="5913" y="754"/>
                    <a:pt x="6849" y="1142"/>
                    <a:pt x="7625" y="1895"/>
                  </a:cubicBezTo>
                  <a:cubicBezTo>
                    <a:pt x="8287" y="2671"/>
                    <a:pt x="8766" y="3607"/>
                    <a:pt x="8766" y="4657"/>
                  </a:cubicBezTo>
                  <a:cubicBezTo>
                    <a:pt x="8766" y="5798"/>
                    <a:pt x="8287" y="6757"/>
                    <a:pt x="7625" y="7510"/>
                  </a:cubicBezTo>
                  <a:cubicBezTo>
                    <a:pt x="6849" y="8172"/>
                    <a:pt x="5913" y="8651"/>
                    <a:pt x="4771" y="8651"/>
                  </a:cubicBezTo>
                  <a:cubicBezTo>
                    <a:pt x="3721" y="8651"/>
                    <a:pt x="2671" y="8172"/>
                    <a:pt x="2010" y="7510"/>
                  </a:cubicBezTo>
                  <a:cubicBezTo>
                    <a:pt x="1233" y="6757"/>
                    <a:pt x="777" y="5798"/>
                    <a:pt x="777" y="4657"/>
                  </a:cubicBezTo>
                  <a:cubicBezTo>
                    <a:pt x="777" y="3607"/>
                    <a:pt x="1233" y="2671"/>
                    <a:pt x="2010" y="1895"/>
                  </a:cubicBezTo>
                  <a:cubicBezTo>
                    <a:pt x="2671" y="1142"/>
                    <a:pt x="3721" y="754"/>
                    <a:pt x="4771" y="754"/>
                  </a:cubicBezTo>
                  <a:close/>
                  <a:moveTo>
                    <a:pt x="4771" y="0"/>
                  </a:moveTo>
                  <a:cubicBezTo>
                    <a:pt x="2192" y="0"/>
                    <a:pt x="1" y="2100"/>
                    <a:pt x="1" y="4657"/>
                  </a:cubicBezTo>
                  <a:cubicBezTo>
                    <a:pt x="1" y="7327"/>
                    <a:pt x="2192" y="9427"/>
                    <a:pt x="4771" y="9427"/>
                  </a:cubicBezTo>
                  <a:cubicBezTo>
                    <a:pt x="7419" y="9427"/>
                    <a:pt x="9519" y="7327"/>
                    <a:pt x="9519" y="4657"/>
                  </a:cubicBezTo>
                  <a:cubicBezTo>
                    <a:pt x="9519" y="2100"/>
                    <a:pt x="7419" y="0"/>
                    <a:pt x="477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27"/>
            <p:cNvSpPr/>
            <p:nvPr/>
          </p:nvSpPr>
          <p:spPr>
            <a:xfrm>
              <a:off x="3469600" y="1470575"/>
              <a:ext cx="25700" cy="40525"/>
            </a:xfrm>
            <a:custGeom>
              <a:avLst/>
              <a:gdLst/>
              <a:ahLst/>
              <a:cxnLst/>
              <a:rect l="l" t="t" r="r" b="b"/>
              <a:pathLst>
                <a:path w="1028" h="1621" extrusionOk="0">
                  <a:moveTo>
                    <a:pt x="92" y="0"/>
                  </a:moveTo>
                  <a:cubicBezTo>
                    <a:pt x="92" y="92"/>
                    <a:pt x="1" y="92"/>
                    <a:pt x="1" y="183"/>
                  </a:cubicBezTo>
                  <a:cubicBezTo>
                    <a:pt x="92" y="183"/>
                    <a:pt x="92" y="297"/>
                    <a:pt x="92" y="297"/>
                  </a:cubicBezTo>
                  <a:cubicBezTo>
                    <a:pt x="457" y="571"/>
                    <a:pt x="571" y="959"/>
                    <a:pt x="663" y="1324"/>
                  </a:cubicBezTo>
                  <a:lnTo>
                    <a:pt x="663" y="1529"/>
                  </a:lnTo>
                  <a:cubicBezTo>
                    <a:pt x="663" y="1621"/>
                    <a:pt x="663" y="1621"/>
                    <a:pt x="754" y="1621"/>
                  </a:cubicBezTo>
                  <a:cubicBezTo>
                    <a:pt x="845" y="1621"/>
                    <a:pt x="937" y="1621"/>
                    <a:pt x="937" y="1529"/>
                  </a:cubicBezTo>
                  <a:cubicBezTo>
                    <a:pt x="1028" y="959"/>
                    <a:pt x="845" y="480"/>
                    <a:pt x="366" y="92"/>
                  </a:cubicBezTo>
                  <a:cubicBezTo>
                    <a:pt x="366" y="0"/>
                    <a:pt x="275" y="0"/>
                    <a:pt x="27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27"/>
            <p:cNvSpPr/>
            <p:nvPr/>
          </p:nvSpPr>
          <p:spPr>
            <a:xfrm>
              <a:off x="3374300" y="1425500"/>
              <a:ext cx="159250" cy="159225"/>
            </a:xfrm>
            <a:custGeom>
              <a:avLst/>
              <a:gdLst/>
              <a:ahLst/>
              <a:cxnLst/>
              <a:rect l="l" t="t" r="r" b="b"/>
              <a:pathLst>
                <a:path w="6370" h="6369" extrusionOk="0">
                  <a:moveTo>
                    <a:pt x="3242" y="753"/>
                  </a:moveTo>
                  <a:cubicBezTo>
                    <a:pt x="3904" y="753"/>
                    <a:pt x="4475" y="959"/>
                    <a:pt x="4954" y="1415"/>
                  </a:cubicBezTo>
                  <a:cubicBezTo>
                    <a:pt x="5319" y="1895"/>
                    <a:pt x="5616" y="2465"/>
                    <a:pt x="5616" y="3127"/>
                  </a:cubicBezTo>
                  <a:cubicBezTo>
                    <a:pt x="5616" y="3812"/>
                    <a:pt x="5319" y="4474"/>
                    <a:pt x="4954" y="4839"/>
                  </a:cubicBezTo>
                  <a:cubicBezTo>
                    <a:pt x="4475" y="5318"/>
                    <a:pt x="3904" y="5615"/>
                    <a:pt x="3242" y="5615"/>
                  </a:cubicBezTo>
                  <a:cubicBezTo>
                    <a:pt x="2557" y="5615"/>
                    <a:pt x="1895" y="5318"/>
                    <a:pt x="1530" y="4839"/>
                  </a:cubicBezTo>
                  <a:cubicBezTo>
                    <a:pt x="1051" y="4474"/>
                    <a:pt x="754" y="3812"/>
                    <a:pt x="754" y="3127"/>
                  </a:cubicBezTo>
                  <a:cubicBezTo>
                    <a:pt x="754" y="2465"/>
                    <a:pt x="1051" y="1895"/>
                    <a:pt x="1530" y="1415"/>
                  </a:cubicBezTo>
                  <a:cubicBezTo>
                    <a:pt x="1895" y="959"/>
                    <a:pt x="2557" y="753"/>
                    <a:pt x="3242" y="753"/>
                  </a:cubicBezTo>
                  <a:close/>
                  <a:moveTo>
                    <a:pt x="3242" y="0"/>
                  </a:moveTo>
                  <a:cubicBezTo>
                    <a:pt x="1416" y="0"/>
                    <a:pt x="1" y="1415"/>
                    <a:pt x="1" y="3127"/>
                  </a:cubicBezTo>
                  <a:cubicBezTo>
                    <a:pt x="1" y="4953"/>
                    <a:pt x="1416" y="6368"/>
                    <a:pt x="3242" y="6368"/>
                  </a:cubicBezTo>
                  <a:cubicBezTo>
                    <a:pt x="4954" y="6368"/>
                    <a:pt x="6369" y="4953"/>
                    <a:pt x="6369" y="3127"/>
                  </a:cubicBezTo>
                  <a:cubicBezTo>
                    <a:pt x="6369" y="1415"/>
                    <a:pt x="4954" y="0"/>
                    <a:pt x="324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27"/>
            <p:cNvSpPr/>
            <p:nvPr/>
          </p:nvSpPr>
          <p:spPr>
            <a:xfrm>
              <a:off x="3481025" y="1325625"/>
              <a:ext cx="81050" cy="123850"/>
            </a:xfrm>
            <a:custGeom>
              <a:avLst/>
              <a:gdLst/>
              <a:ahLst/>
              <a:cxnLst/>
              <a:rect l="l" t="t" r="r" b="b"/>
              <a:pathLst>
                <a:path w="3242" h="4954" extrusionOk="0">
                  <a:moveTo>
                    <a:pt x="2579" y="1"/>
                  </a:moveTo>
                  <a:lnTo>
                    <a:pt x="0" y="4566"/>
                  </a:lnTo>
                  <a:lnTo>
                    <a:pt x="685" y="4954"/>
                  </a:lnTo>
                  <a:lnTo>
                    <a:pt x="3241" y="389"/>
                  </a:lnTo>
                  <a:lnTo>
                    <a:pt x="2579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0" name="Google Shape;1300;p27"/>
          <p:cNvGrpSpPr/>
          <p:nvPr/>
        </p:nvGrpSpPr>
        <p:grpSpPr>
          <a:xfrm rot="-1472595" flipH="1">
            <a:off x="7829492" y="1115811"/>
            <a:ext cx="193521" cy="1138831"/>
            <a:chOff x="5556975" y="2616400"/>
            <a:chExt cx="149525" cy="879925"/>
          </a:xfrm>
        </p:grpSpPr>
        <p:sp>
          <p:nvSpPr>
            <p:cNvPr id="1301" name="Google Shape;1301;p27"/>
            <p:cNvSpPr/>
            <p:nvPr/>
          </p:nvSpPr>
          <p:spPr>
            <a:xfrm>
              <a:off x="5602050" y="3051800"/>
              <a:ext cx="12025" cy="356650"/>
            </a:xfrm>
            <a:custGeom>
              <a:avLst/>
              <a:gdLst/>
              <a:ahLst/>
              <a:cxnLst/>
              <a:rect l="l" t="t" r="r" b="b"/>
              <a:pathLst>
                <a:path w="481" h="1426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lnTo>
                    <a:pt x="1" y="662"/>
                  </a:lnTo>
                  <a:lnTo>
                    <a:pt x="1" y="4748"/>
                  </a:lnTo>
                  <a:cubicBezTo>
                    <a:pt x="1" y="7692"/>
                    <a:pt x="92" y="10751"/>
                    <a:pt x="92" y="13695"/>
                  </a:cubicBezTo>
                  <a:lnTo>
                    <a:pt x="92" y="14083"/>
                  </a:lnTo>
                  <a:cubicBezTo>
                    <a:pt x="92" y="14174"/>
                    <a:pt x="183" y="14174"/>
                    <a:pt x="183" y="14266"/>
                  </a:cubicBezTo>
                  <a:cubicBezTo>
                    <a:pt x="298" y="14266"/>
                    <a:pt x="298" y="14266"/>
                    <a:pt x="480" y="14174"/>
                  </a:cubicBezTo>
                  <a:lnTo>
                    <a:pt x="480" y="13786"/>
                  </a:lnTo>
                  <a:lnTo>
                    <a:pt x="480" y="11413"/>
                  </a:lnTo>
                  <a:cubicBezTo>
                    <a:pt x="389" y="7806"/>
                    <a:pt x="389" y="4177"/>
                    <a:pt x="298" y="571"/>
                  </a:cubicBezTo>
                  <a:lnTo>
                    <a:pt x="298" y="183"/>
                  </a:lnTo>
                  <a:cubicBezTo>
                    <a:pt x="298" y="91"/>
                    <a:pt x="183" y="91"/>
                    <a:pt x="183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27"/>
            <p:cNvSpPr/>
            <p:nvPr/>
          </p:nvSpPr>
          <p:spPr>
            <a:xfrm>
              <a:off x="5626025" y="3221275"/>
              <a:ext cx="9150" cy="158650"/>
            </a:xfrm>
            <a:custGeom>
              <a:avLst/>
              <a:gdLst/>
              <a:ahLst/>
              <a:cxnLst/>
              <a:rect l="l" t="t" r="r" b="b"/>
              <a:pathLst>
                <a:path w="366" h="6346" extrusionOk="0">
                  <a:moveTo>
                    <a:pt x="217" y="0"/>
                  </a:moveTo>
                  <a:cubicBezTo>
                    <a:pt x="183" y="0"/>
                    <a:pt x="137" y="23"/>
                    <a:pt x="92" y="69"/>
                  </a:cubicBezTo>
                  <a:lnTo>
                    <a:pt x="1" y="69"/>
                  </a:lnTo>
                  <a:lnTo>
                    <a:pt x="1" y="639"/>
                  </a:lnTo>
                  <a:lnTo>
                    <a:pt x="1" y="5684"/>
                  </a:lnTo>
                  <a:lnTo>
                    <a:pt x="1" y="6163"/>
                  </a:lnTo>
                  <a:cubicBezTo>
                    <a:pt x="1" y="6163"/>
                    <a:pt x="92" y="6254"/>
                    <a:pt x="92" y="6346"/>
                  </a:cubicBezTo>
                  <a:lnTo>
                    <a:pt x="274" y="6346"/>
                  </a:lnTo>
                  <a:cubicBezTo>
                    <a:pt x="274" y="6254"/>
                    <a:pt x="274" y="6163"/>
                    <a:pt x="366" y="6049"/>
                  </a:cubicBezTo>
                  <a:lnTo>
                    <a:pt x="366" y="5592"/>
                  </a:lnTo>
                  <a:lnTo>
                    <a:pt x="366" y="2442"/>
                  </a:lnTo>
                  <a:lnTo>
                    <a:pt x="366" y="548"/>
                  </a:lnTo>
                  <a:cubicBezTo>
                    <a:pt x="366" y="342"/>
                    <a:pt x="366" y="251"/>
                    <a:pt x="274" y="69"/>
                  </a:cubicBezTo>
                  <a:cubicBezTo>
                    <a:pt x="274" y="23"/>
                    <a:pt x="252" y="0"/>
                    <a:pt x="21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27"/>
            <p:cNvSpPr/>
            <p:nvPr/>
          </p:nvSpPr>
          <p:spPr>
            <a:xfrm>
              <a:off x="5556975" y="2616400"/>
              <a:ext cx="149525" cy="879925"/>
            </a:xfrm>
            <a:custGeom>
              <a:avLst/>
              <a:gdLst/>
              <a:ahLst/>
              <a:cxnLst/>
              <a:rect l="l" t="t" r="r" b="b"/>
              <a:pathLst>
                <a:path w="5981" h="35197" extrusionOk="0">
                  <a:moveTo>
                    <a:pt x="2854" y="776"/>
                  </a:moveTo>
                  <a:lnTo>
                    <a:pt x="5228" y="5524"/>
                  </a:lnTo>
                  <a:lnTo>
                    <a:pt x="5228" y="32252"/>
                  </a:lnTo>
                  <a:cubicBezTo>
                    <a:pt x="5228" y="32823"/>
                    <a:pt x="4954" y="33394"/>
                    <a:pt x="4566" y="33782"/>
                  </a:cubicBezTo>
                  <a:cubicBezTo>
                    <a:pt x="4178" y="34147"/>
                    <a:pt x="3607" y="34444"/>
                    <a:pt x="3036" y="34444"/>
                  </a:cubicBezTo>
                  <a:cubicBezTo>
                    <a:pt x="2375" y="34444"/>
                    <a:pt x="1804" y="34147"/>
                    <a:pt x="1416" y="33782"/>
                  </a:cubicBezTo>
                  <a:cubicBezTo>
                    <a:pt x="1051" y="33394"/>
                    <a:pt x="754" y="32823"/>
                    <a:pt x="754" y="32252"/>
                  </a:cubicBezTo>
                  <a:lnTo>
                    <a:pt x="754" y="5433"/>
                  </a:lnTo>
                  <a:lnTo>
                    <a:pt x="2763" y="776"/>
                  </a:lnTo>
                  <a:close/>
                  <a:moveTo>
                    <a:pt x="2854" y="0"/>
                  </a:moveTo>
                  <a:cubicBezTo>
                    <a:pt x="2671" y="0"/>
                    <a:pt x="2557" y="114"/>
                    <a:pt x="2375" y="114"/>
                  </a:cubicBezTo>
                  <a:cubicBezTo>
                    <a:pt x="2283" y="206"/>
                    <a:pt x="2192" y="388"/>
                    <a:pt x="2101" y="480"/>
                  </a:cubicBezTo>
                  <a:lnTo>
                    <a:pt x="92" y="5136"/>
                  </a:lnTo>
                  <a:cubicBezTo>
                    <a:pt x="1" y="5250"/>
                    <a:pt x="1" y="5250"/>
                    <a:pt x="1" y="5341"/>
                  </a:cubicBezTo>
                  <a:lnTo>
                    <a:pt x="1" y="32252"/>
                  </a:lnTo>
                  <a:cubicBezTo>
                    <a:pt x="1" y="33873"/>
                    <a:pt x="1325" y="35197"/>
                    <a:pt x="3036" y="35197"/>
                  </a:cubicBezTo>
                  <a:cubicBezTo>
                    <a:pt x="4657" y="35197"/>
                    <a:pt x="5981" y="33873"/>
                    <a:pt x="5981" y="32252"/>
                  </a:cubicBezTo>
                  <a:lnTo>
                    <a:pt x="5981" y="5433"/>
                  </a:lnTo>
                  <a:cubicBezTo>
                    <a:pt x="5981" y="5341"/>
                    <a:pt x="5981" y="5250"/>
                    <a:pt x="5890" y="5250"/>
                  </a:cubicBezTo>
                  <a:lnTo>
                    <a:pt x="3516" y="480"/>
                  </a:lnTo>
                  <a:cubicBezTo>
                    <a:pt x="3516" y="297"/>
                    <a:pt x="3333" y="206"/>
                    <a:pt x="3242" y="114"/>
                  </a:cubicBezTo>
                  <a:cubicBezTo>
                    <a:pt x="3128" y="0"/>
                    <a:pt x="2945" y="0"/>
                    <a:pt x="2854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27"/>
            <p:cNvSpPr/>
            <p:nvPr/>
          </p:nvSpPr>
          <p:spPr>
            <a:xfrm>
              <a:off x="5561550" y="2740225"/>
              <a:ext cx="140400" cy="35975"/>
            </a:xfrm>
            <a:custGeom>
              <a:avLst/>
              <a:gdLst/>
              <a:ahLst/>
              <a:cxnLst/>
              <a:rect l="l" t="t" r="r" b="b"/>
              <a:pathLst>
                <a:path w="5616" h="1439" extrusionOk="0">
                  <a:moveTo>
                    <a:pt x="388" y="0"/>
                  </a:moveTo>
                  <a:lnTo>
                    <a:pt x="0" y="754"/>
                  </a:lnTo>
                  <a:cubicBezTo>
                    <a:pt x="480" y="959"/>
                    <a:pt x="1438" y="1438"/>
                    <a:pt x="2762" y="1438"/>
                  </a:cubicBezTo>
                  <a:lnTo>
                    <a:pt x="2853" y="1438"/>
                  </a:lnTo>
                  <a:cubicBezTo>
                    <a:pt x="4086" y="1438"/>
                    <a:pt x="5136" y="959"/>
                    <a:pt x="5615" y="754"/>
                  </a:cubicBezTo>
                  <a:lnTo>
                    <a:pt x="5227" y="0"/>
                  </a:lnTo>
                  <a:cubicBezTo>
                    <a:pt x="4862" y="297"/>
                    <a:pt x="3995" y="662"/>
                    <a:pt x="2853" y="662"/>
                  </a:cubicBezTo>
                  <a:lnTo>
                    <a:pt x="2762" y="662"/>
                  </a:lnTo>
                  <a:cubicBezTo>
                    <a:pt x="1621" y="662"/>
                    <a:pt x="776" y="297"/>
                    <a:pt x="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27"/>
            <p:cNvSpPr/>
            <p:nvPr/>
          </p:nvSpPr>
          <p:spPr>
            <a:xfrm>
              <a:off x="5590075" y="2678600"/>
              <a:ext cx="78775" cy="23425"/>
            </a:xfrm>
            <a:custGeom>
              <a:avLst/>
              <a:gdLst/>
              <a:ahLst/>
              <a:cxnLst/>
              <a:rect l="l" t="t" r="r" b="b"/>
              <a:pathLst>
                <a:path w="3151" h="937" extrusionOk="0">
                  <a:moveTo>
                    <a:pt x="297" y="0"/>
                  </a:moveTo>
                  <a:lnTo>
                    <a:pt x="1" y="754"/>
                  </a:lnTo>
                  <a:cubicBezTo>
                    <a:pt x="389" y="845"/>
                    <a:pt x="959" y="936"/>
                    <a:pt x="1621" y="936"/>
                  </a:cubicBezTo>
                  <a:cubicBezTo>
                    <a:pt x="2283" y="936"/>
                    <a:pt x="2762" y="845"/>
                    <a:pt x="3150" y="754"/>
                  </a:cubicBezTo>
                  <a:lnTo>
                    <a:pt x="2854" y="0"/>
                  </a:lnTo>
                  <a:cubicBezTo>
                    <a:pt x="2580" y="92"/>
                    <a:pt x="2192" y="183"/>
                    <a:pt x="1621" y="183"/>
                  </a:cubicBezTo>
                  <a:cubicBezTo>
                    <a:pt x="1051" y="183"/>
                    <a:pt x="571" y="92"/>
                    <a:pt x="297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27"/>
            <p:cNvSpPr/>
            <p:nvPr/>
          </p:nvSpPr>
          <p:spPr>
            <a:xfrm>
              <a:off x="5604350" y="2633525"/>
              <a:ext cx="50225" cy="51950"/>
            </a:xfrm>
            <a:custGeom>
              <a:avLst/>
              <a:gdLst/>
              <a:ahLst/>
              <a:cxnLst/>
              <a:rect l="l" t="t" r="r" b="b"/>
              <a:pathLst>
                <a:path w="2009" h="2078" extrusionOk="0">
                  <a:moveTo>
                    <a:pt x="959" y="0"/>
                  </a:moveTo>
                  <a:cubicBezTo>
                    <a:pt x="868" y="0"/>
                    <a:pt x="868" y="0"/>
                    <a:pt x="776" y="91"/>
                  </a:cubicBezTo>
                  <a:lnTo>
                    <a:pt x="0" y="1986"/>
                  </a:lnTo>
                  <a:cubicBezTo>
                    <a:pt x="297" y="2077"/>
                    <a:pt x="662" y="2077"/>
                    <a:pt x="1050" y="2077"/>
                  </a:cubicBezTo>
                  <a:cubicBezTo>
                    <a:pt x="1438" y="2077"/>
                    <a:pt x="1712" y="2077"/>
                    <a:pt x="2009" y="1986"/>
                  </a:cubicBezTo>
                  <a:lnTo>
                    <a:pt x="1050" y="91"/>
                  </a:lnTo>
                  <a:cubicBezTo>
                    <a:pt x="1050" y="0"/>
                    <a:pt x="959" y="0"/>
                    <a:pt x="95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7" name="Google Shape;1307;p27"/>
          <p:cNvGrpSpPr/>
          <p:nvPr/>
        </p:nvGrpSpPr>
        <p:grpSpPr>
          <a:xfrm rot="-253844" flipH="1">
            <a:off x="8294011" y="3058619"/>
            <a:ext cx="671822" cy="491178"/>
            <a:chOff x="1676675" y="2892575"/>
            <a:chExt cx="513600" cy="375500"/>
          </a:xfrm>
        </p:grpSpPr>
        <p:sp>
          <p:nvSpPr>
            <p:cNvPr id="1308" name="Google Shape;1308;p27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27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27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27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27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27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27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27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5"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7" name="Google Shape;1317;p28"/>
          <p:cNvGrpSpPr/>
          <p:nvPr/>
        </p:nvGrpSpPr>
        <p:grpSpPr>
          <a:xfrm flipH="1">
            <a:off x="-396603" y="3095346"/>
            <a:ext cx="1384729" cy="1384762"/>
            <a:chOff x="5623750" y="3398725"/>
            <a:chExt cx="1069950" cy="1069975"/>
          </a:xfrm>
        </p:grpSpPr>
        <p:sp>
          <p:nvSpPr>
            <p:cNvPr id="1318" name="Google Shape;1318;p28"/>
            <p:cNvSpPr/>
            <p:nvPr/>
          </p:nvSpPr>
          <p:spPr>
            <a:xfrm>
              <a:off x="6068275" y="3843250"/>
              <a:ext cx="249375" cy="247675"/>
            </a:xfrm>
            <a:custGeom>
              <a:avLst/>
              <a:gdLst/>
              <a:ahLst/>
              <a:cxnLst/>
              <a:rect l="l" t="t" r="r" b="b"/>
              <a:pathLst>
                <a:path w="9975" h="9907" extrusionOk="0">
                  <a:moveTo>
                    <a:pt x="5045" y="1"/>
                  </a:moveTo>
                  <a:cubicBezTo>
                    <a:pt x="2283" y="1"/>
                    <a:pt x="91" y="2192"/>
                    <a:pt x="0" y="4954"/>
                  </a:cubicBezTo>
                  <a:cubicBezTo>
                    <a:pt x="0" y="7716"/>
                    <a:pt x="2283" y="9907"/>
                    <a:pt x="5045" y="9907"/>
                  </a:cubicBezTo>
                  <a:cubicBezTo>
                    <a:pt x="7692" y="9907"/>
                    <a:pt x="9975" y="7807"/>
                    <a:pt x="9975" y="4954"/>
                  </a:cubicBezTo>
                  <a:cubicBezTo>
                    <a:pt x="9975" y="1918"/>
                    <a:pt x="7510" y="1"/>
                    <a:pt x="5045" y="1"/>
                  </a:cubicBezTo>
                  <a:close/>
                </a:path>
              </a:pathLst>
            </a:custGeom>
            <a:solidFill>
              <a:srgbClr val="FF8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28"/>
            <p:cNvSpPr/>
            <p:nvPr/>
          </p:nvSpPr>
          <p:spPr>
            <a:xfrm>
              <a:off x="5856550" y="3398725"/>
              <a:ext cx="603775" cy="1069975"/>
            </a:xfrm>
            <a:custGeom>
              <a:avLst/>
              <a:gdLst/>
              <a:ahLst/>
              <a:cxnLst/>
              <a:rect l="l" t="t" r="r" b="b"/>
              <a:pathLst>
                <a:path w="24151" h="42799" extrusionOk="0">
                  <a:moveTo>
                    <a:pt x="12076" y="777"/>
                  </a:moveTo>
                  <a:cubicBezTo>
                    <a:pt x="13605" y="777"/>
                    <a:pt x="15020" y="1233"/>
                    <a:pt x="16367" y="2283"/>
                  </a:cubicBezTo>
                  <a:cubicBezTo>
                    <a:pt x="18353" y="3813"/>
                    <a:pt x="20156" y="6483"/>
                    <a:pt x="21388" y="9702"/>
                  </a:cubicBezTo>
                  <a:cubicBezTo>
                    <a:pt x="22644" y="13034"/>
                    <a:pt x="23397" y="17028"/>
                    <a:pt x="23397" y="21411"/>
                  </a:cubicBezTo>
                  <a:cubicBezTo>
                    <a:pt x="23397" y="27117"/>
                    <a:pt x="22073" y="32344"/>
                    <a:pt x="19973" y="36042"/>
                  </a:cubicBezTo>
                  <a:cubicBezTo>
                    <a:pt x="18923" y="37959"/>
                    <a:pt x="17691" y="39374"/>
                    <a:pt x="16367" y="40424"/>
                  </a:cubicBezTo>
                  <a:cubicBezTo>
                    <a:pt x="15020" y="41474"/>
                    <a:pt x="13605" y="42045"/>
                    <a:pt x="12076" y="42045"/>
                  </a:cubicBezTo>
                  <a:cubicBezTo>
                    <a:pt x="10546" y="42045"/>
                    <a:pt x="9040" y="41474"/>
                    <a:pt x="7693" y="40424"/>
                  </a:cubicBezTo>
                  <a:cubicBezTo>
                    <a:pt x="5707" y="38895"/>
                    <a:pt x="3904" y="36339"/>
                    <a:pt x="2672" y="33006"/>
                  </a:cubicBezTo>
                  <a:cubicBezTo>
                    <a:pt x="1416" y="29674"/>
                    <a:pt x="754" y="25679"/>
                    <a:pt x="754" y="21411"/>
                  </a:cubicBezTo>
                  <a:cubicBezTo>
                    <a:pt x="754" y="15613"/>
                    <a:pt x="1987" y="10363"/>
                    <a:pt x="4087" y="6666"/>
                  </a:cubicBezTo>
                  <a:cubicBezTo>
                    <a:pt x="5137" y="4863"/>
                    <a:pt x="6369" y="3333"/>
                    <a:pt x="7693" y="2283"/>
                  </a:cubicBezTo>
                  <a:cubicBezTo>
                    <a:pt x="9040" y="1233"/>
                    <a:pt x="10546" y="777"/>
                    <a:pt x="12076" y="777"/>
                  </a:cubicBezTo>
                  <a:close/>
                  <a:moveTo>
                    <a:pt x="12076" y="1"/>
                  </a:moveTo>
                  <a:cubicBezTo>
                    <a:pt x="10364" y="1"/>
                    <a:pt x="8743" y="571"/>
                    <a:pt x="7237" y="1713"/>
                  </a:cubicBezTo>
                  <a:cubicBezTo>
                    <a:pt x="5045" y="3333"/>
                    <a:pt x="3242" y="6095"/>
                    <a:pt x="1987" y="9519"/>
                  </a:cubicBezTo>
                  <a:cubicBezTo>
                    <a:pt x="663" y="12851"/>
                    <a:pt x="1" y="16937"/>
                    <a:pt x="1" y="21411"/>
                  </a:cubicBezTo>
                  <a:cubicBezTo>
                    <a:pt x="1" y="27208"/>
                    <a:pt x="1325" y="32527"/>
                    <a:pt x="3425" y="36430"/>
                  </a:cubicBezTo>
                  <a:cubicBezTo>
                    <a:pt x="4566" y="38324"/>
                    <a:pt x="5799" y="39945"/>
                    <a:pt x="7237" y="40995"/>
                  </a:cubicBezTo>
                  <a:cubicBezTo>
                    <a:pt x="8743" y="42136"/>
                    <a:pt x="10364" y="42798"/>
                    <a:pt x="12076" y="42798"/>
                  </a:cubicBezTo>
                  <a:cubicBezTo>
                    <a:pt x="13787" y="42798"/>
                    <a:pt x="15408" y="42136"/>
                    <a:pt x="16823" y="40995"/>
                  </a:cubicBezTo>
                  <a:cubicBezTo>
                    <a:pt x="19014" y="39374"/>
                    <a:pt x="20818" y="36612"/>
                    <a:pt x="22073" y="33303"/>
                  </a:cubicBezTo>
                  <a:cubicBezTo>
                    <a:pt x="23397" y="29879"/>
                    <a:pt x="24150" y="25770"/>
                    <a:pt x="24150" y="21411"/>
                  </a:cubicBezTo>
                  <a:cubicBezTo>
                    <a:pt x="24150" y="15499"/>
                    <a:pt x="22826" y="10181"/>
                    <a:pt x="20635" y="6278"/>
                  </a:cubicBezTo>
                  <a:cubicBezTo>
                    <a:pt x="19585" y="4383"/>
                    <a:pt x="18261" y="2763"/>
                    <a:pt x="16823" y="1713"/>
                  </a:cubicBezTo>
                  <a:cubicBezTo>
                    <a:pt x="15408" y="571"/>
                    <a:pt x="13787" y="1"/>
                    <a:pt x="12076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28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26341" y="776"/>
                  </a:moveTo>
                  <a:cubicBezTo>
                    <a:pt x="28624" y="776"/>
                    <a:pt x="30609" y="1438"/>
                    <a:pt x="31956" y="2762"/>
                  </a:cubicBezTo>
                  <a:cubicBezTo>
                    <a:pt x="33371" y="4200"/>
                    <a:pt x="34033" y="6095"/>
                    <a:pt x="34033" y="8377"/>
                  </a:cubicBezTo>
                  <a:cubicBezTo>
                    <a:pt x="34033" y="10842"/>
                    <a:pt x="33189" y="13695"/>
                    <a:pt x="31751" y="16640"/>
                  </a:cubicBezTo>
                  <a:cubicBezTo>
                    <a:pt x="30336" y="19607"/>
                    <a:pt x="28144" y="22643"/>
                    <a:pt x="25382" y="25405"/>
                  </a:cubicBezTo>
                  <a:cubicBezTo>
                    <a:pt x="22621" y="28167"/>
                    <a:pt x="19585" y="30335"/>
                    <a:pt x="16640" y="31773"/>
                  </a:cubicBezTo>
                  <a:cubicBezTo>
                    <a:pt x="13696" y="33188"/>
                    <a:pt x="10843" y="33964"/>
                    <a:pt x="8355" y="33964"/>
                  </a:cubicBezTo>
                  <a:cubicBezTo>
                    <a:pt x="6072" y="33964"/>
                    <a:pt x="4178" y="33302"/>
                    <a:pt x="2740" y="31956"/>
                  </a:cubicBezTo>
                  <a:cubicBezTo>
                    <a:pt x="1416" y="30632"/>
                    <a:pt x="754" y="28623"/>
                    <a:pt x="754" y="26341"/>
                  </a:cubicBezTo>
                  <a:cubicBezTo>
                    <a:pt x="754" y="23875"/>
                    <a:pt x="1507" y="21022"/>
                    <a:pt x="2945" y="18078"/>
                  </a:cubicBezTo>
                  <a:cubicBezTo>
                    <a:pt x="4452" y="15133"/>
                    <a:pt x="6552" y="12189"/>
                    <a:pt x="9405" y="9336"/>
                  </a:cubicBezTo>
                  <a:cubicBezTo>
                    <a:pt x="12167" y="6574"/>
                    <a:pt x="15111" y="4474"/>
                    <a:pt x="18055" y="2945"/>
                  </a:cubicBezTo>
                  <a:cubicBezTo>
                    <a:pt x="21000" y="1529"/>
                    <a:pt x="23853" y="776"/>
                    <a:pt x="26341" y="776"/>
                  </a:cubicBezTo>
                  <a:close/>
                  <a:moveTo>
                    <a:pt x="26341" y="0"/>
                  </a:moveTo>
                  <a:cubicBezTo>
                    <a:pt x="23762" y="0"/>
                    <a:pt x="20726" y="776"/>
                    <a:pt x="17782" y="2283"/>
                  </a:cubicBezTo>
                  <a:cubicBezTo>
                    <a:pt x="14723" y="3812"/>
                    <a:pt x="11687" y="6003"/>
                    <a:pt x="8834" y="8856"/>
                  </a:cubicBezTo>
                  <a:cubicBezTo>
                    <a:pt x="5981" y="11618"/>
                    <a:pt x="3790" y="14745"/>
                    <a:pt x="2283" y="17781"/>
                  </a:cubicBezTo>
                  <a:cubicBezTo>
                    <a:pt x="754" y="20748"/>
                    <a:pt x="1" y="23693"/>
                    <a:pt x="1" y="26341"/>
                  </a:cubicBezTo>
                  <a:cubicBezTo>
                    <a:pt x="1" y="28828"/>
                    <a:pt x="663" y="30906"/>
                    <a:pt x="2283" y="32526"/>
                  </a:cubicBezTo>
                  <a:cubicBezTo>
                    <a:pt x="3790" y="34055"/>
                    <a:pt x="5890" y="34717"/>
                    <a:pt x="8355" y="34717"/>
                  </a:cubicBezTo>
                  <a:cubicBezTo>
                    <a:pt x="11025" y="34717"/>
                    <a:pt x="13970" y="33964"/>
                    <a:pt x="17006" y="32435"/>
                  </a:cubicBezTo>
                  <a:cubicBezTo>
                    <a:pt x="19973" y="30906"/>
                    <a:pt x="23100" y="28737"/>
                    <a:pt x="25862" y="25884"/>
                  </a:cubicBezTo>
                  <a:cubicBezTo>
                    <a:pt x="28715" y="23122"/>
                    <a:pt x="30906" y="19972"/>
                    <a:pt x="32413" y="17028"/>
                  </a:cubicBezTo>
                  <a:cubicBezTo>
                    <a:pt x="33942" y="13992"/>
                    <a:pt x="34809" y="11048"/>
                    <a:pt x="34809" y="8377"/>
                  </a:cubicBezTo>
                  <a:cubicBezTo>
                    <a:pt x="34809" y="5912"/>
                    <a:pt x="34033" y="3812"/>
                    <a:pt x="32527" y="2191"/>
                  </a:cubicBezTo>
                  <a:cubicBezTo>
                    <a:pt x="30997" y="662"/>
                    <a:pt x="28806" y="0"/>
                    <a:pt x="263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28"/>
            <p:cNvSpPr/>
            <p:nvPr/>
          </p:nvSpPr>
          <p:spPr>
            <a:xfrm>
              <a:off x="5623750" y="3632125"/>
              <a:ext cx="1069950" cy="603750"/>
            </a:xfrm>
            <a:custGeom>
              <a:avLst/>
              <a:gdLst/>
              <a:ahLst/>
              <a:cxnLst/>
              <a:rect l="l" t="t" r="r" b="b"/>
              <a:pathLst>
                <a:path w="42798" h="24150" extrusionOk="0">
                  <a:moveTo>
                    <a:pt x="21388" y="754"/>
                  </a:moveTo>
                  <a:cubicBezTo>
                    <a:pt x="27094" y="754"/>
                    <a:pt x="32321" y="1986"/>
                    <a:pt x="36041" y="4086"/>
                  </a:cubicBezTo>
                  <a:cubicBezTo>
                    <a:pt x="37936" y="5136"/>
                    <a:pt x="39374" y="6369"/>
                    <a:pt x="40401" y="7692"/>
                  </a:cubicBezTo>
                  <a:cubicBezTo>
                    <a:pt x="41451" y="9016"/>
                    <a:pt x="42022" y="10546"/>
                    <a:pt x="42022" y="12075"/>
                  </a:cubicBezTo>
                  <a:cubicBezTo>
                    <a:pt x="42022" y="13581"/>
                    <a:pt x="41451" y="15019"/>
                    <a:pt x="40401" y="16343"/>
                  </a:cubicBezTo>
                  <a:cubicBezTo>
                    <a:pt x="38895" y="18352"/>
                    <a:pt x="36315" y="20155"/>
                    <a:pt x="32983" y="21388"/>
                  </a:cubicBezTo>
                  <a:cubicBezTo>
                    <a:pt x="29673" y="22620"/>
                    <a:pt x="25679" y="23396"/>
                    <a:pt x="21388" y="23396"/>
                  </a:cubicBezTo>
                  <a:cubicBezTo>
                    <a:pt x="15590" y="23396"/>
                    <a:pt x="10454" y="22049"/>
                    <a:pt x="6642" y="19972"/>
                  </a:cubicBezTo>
                  <a:cubicBezTo>
                    <a:pt x="4839" y="18922"/>
                    <a:pt x="3310" y="17690"/>
                    <a:pt x="2283" y="16343"/>
                  </a:cubicBezTo>
                  <a:cubicBezTo>
                    <a:pt x="1233" y="15019"/>
                    <a:pt x="753" y="13581"/>
                    <a:pt x="753" y="12075"/>
                  </a:cubicBezTo>
                  <a:cubicBezTo>
                    <a:pt x="753" y="10546"/>
                    <a:pt x="1233" y="9016"/>
                    <a:pt x="2283" y="7692"/>
                  </a:cubicBezTo>
                  <a:cubicBezTo>
                    <a:pt x="3789" y="5707"/>
                    <a:pt x="6460" y="3881"/>
                    <a:pt x="9701" y="2648"/>
                  </a:cubicBezTo>
                  <a:cubicBezTo>
                    <a:pt x="13011" y="1415"/>
                    <a:pt x="17005" y="754"/>
                    <a:pt x="21388" y="754"/>
                  </a:cubicBezTo>
                  <a:close/>
                  <a:moveTo>
                    <a:pt x="21388" y="0"/>
                  </a:moveTo>
                  <a:cubicBezTo>
                    <a:pt x="15499" y="0"/>
                    <a:pt x="10158" y="1233"/>
                    <a:pt x="6277" y="3424"/>
                  </a:cubicBezTo>
                  <a:cubicBezTo>
                    <a:pt x="4360" y="4451"/>
                    <a:pt x="2739" y="5798"/>
                    <a:pt x="1712" y="7213"/>
                  </a:cubicBezTo>
                  <a:cubicBezTo>
                    <a:pt x="571" y="8742"/>
                    <a:pt x="0" y="10363"/>
                    <a:pt x="0" y="12075"/>
                  </a:cubicBezTo>
                  <a:cubicBezTo>
                    <a:pt x="0" y="13787"/>
                    <a:pt x="571" y="15407"/>
                    <a:pt x="1712" y="16823"/>
                  </a:cubicBezTo>
                  <a:cubicBezTo>
                    <a:pt x="3310" y="19014"/>
                    <a:pt x="6072" y="20817"/>
                    <a:pt x="9496" y="22049"/>
                  </a:cubicBezTo>
                  <a:cubicBezTo>
                    <a:pt x="12828" y="23396"/>
                    <a:pt x="16914" y="24149"/>
                    <a:pt x="21388" y="24149"/>
                  </a:cubicBezTo>
                  <a:cubicBezTo>
                    <a:pt x="27185" y="24149"/>
                    <a:pt x="32526" y="22826"/>
                    <a:pt x="36407" y="20634"/>
                  </a:cubicBezTo>
                  <a:cubicBezTo>
                    <a:pt x="38324" y="19584"/>
                    <a:pt x="39945" y="18261"/>
                    <a:pt x="40972" y="16823"/>
                  </a:cubicBezTo>
                  <a:cubicBezTo>
                    <a:pt x="42113" y="15407"/>
                    <a:pt x="42798" y="13787"/>
                    <a:pt x="42798" y="12075"/>
                  </a:cubicBezTo>
                  <a:cubicBezTo>
                    <a:pt x="42798" y="10363"/>
                    <a:pt x="42113" y="8742"/>
                    <a:pt x="40972" y="7213"/>
                  </a:cubicBezTo>
                  <a:cubicBezTo>
                    <a:pt x="39374" y="5022"/>
                    <a:pt x="36612" y="3219"/>
                    <a:pt x="33280" y="1986"/>
                  </a:cubicBezTo>
                  <a:cubicBezTo>
                    <a:pt x="29856" y="662"/>
                    <a:pt x="25770" y="0"/>
                    <a:pt x="21388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28"/>
            <p:cNvSpPr/>
            <p:nvPr/>
          </p:nvSpPr>
          <p:spPr>
            <a:xfrm>
              <a:off x="5723600" y="3498600"/>
              <a:ext cx="870250" cy="867950"/>
            </a:xfrm>
            <a:custGeom>
              <a:avLst/>
              <a:gdLst/>
              <a:ahLst/>
              <a:cxnLst/>
              <a:rect l="l" t="t" r="r" b="b"/>
              <a:pathLst>
                <a:path w="34810" h="34718" extrusionOk="0">
                  <a:moveTo>
                    <a:pt x="8355" y="776"/>
                  </a:moveTo>
                  <a:cubicBezTo>
                    <a:pt x="10843" y="776"/>
                    <a:pt x="13696" y="1529"/>
                    <a:pt x="16640" y="2945"/>
                  </a:cubicBezTo>
                  <a:cubicBezTo>
                    <a:pt x="19585" y="4474"/>
                    <a:pt x="22621" y="6574"/>
                    <a:pt x="25382" y="9336"/>
                  </a:cubicBezTo>
                  <a:cubicBezTo>
                    <a:pt x="28144" y="12189"/>
                    <a:pt x="30336" y="15133"/>
                    <a:pt x="31751" y="18078"/>
                  </a:cubicBezTo>
                  <a:cubicBezTo>
                    <a:pt x="33189" y="21022"/>
                    <a:pt x="34033" y="23875"/>
                    <a:pt x="34033" y="26341"/>
                  </a:cubicBezTo>
                  <a:cubicBezTo>
                    <a:pt x="34033" y="28623"/>
                    <a:pt x="33371" y="30632"/>
                    <a:pt x="31956" y="31956"/>
                  </a:cubicBezTo>
                  <a:cubicBezTo>
                    <a:pt x="30609" y="33302"/>
                    <a:pt x="28624" y="33964"/>
                    <a:pt x="26341" y="33964"/>
                  </a:cubicBezTo>
                  <a:cubicBezTo>
                    <a:pt x="23853" y="33964"/>
                    <a:pt x="21000" y="33188"/>
                    <a:pt x="18055" y="31773"/>
                  </a:cubicBezTo>
                  <a:cubicBezTo>
                    <a:pt x="15111" y="30335"/>
                    <a:pt x="12167" y="28167"/>
                    <a:pt x="9405" y="25405"/>
                  </a:cubicBezTo>
                  <a:cubicBezTo>
                    <a:pt x="6552" y="22643"/>
                    <a:pt x="4452" y="19607"/>
                    <a:pt x="2945" y="16640"/>
                  </a:cubicBezTo>
                  <a:cubicBezTo>
                    <a:pt x="1507" y="13695"/>
                    <a:pt x="754" y="10842"/>
                    <a:pt x="754" y="8377"/>
                  </a:cubicBezTo>
                  <a:cubicBezTo>
                    <a:pt x="754" y="6095"/>
                    <a:pt x="1416" y="4200"/>
                    <a:pt x="2740" y="2762"/>
                  </a:cubicBezTo>
                  <a:cubicBezTo>
                    <a:pt x="4178" y="1438"/>
                    <a:pt x="6072" y="776"/>
                    <a:pt x="8355" y="776"/>
                  </a:cubicBezTo>
                  <a:close/>
                  <a:moveTo>
                    <a:pt x="8355" y="0"/>
                  </a:moveTo>
                  <a:cubicBezTo>
                    <a:pt x="5890" y="0"/>
                    <a:pt x="3790" y="662"/>
                    <a:pt x="2283" y="2191"/>
                  </a:cubicBezTo>
                  <a:cubicBezTo>
                    <a:pt x="663" y="3812"/>
                    <a:pt x="1" y="5912"/>
                    <a:pt x="1" y="8377"/>
                  </a:cubicBezTo>
                  <a:cubicBezTo>
                    <a:pt x="1" y="11048"/>
                    <a:pt x="754" y="13992"/>
                    <a:pt x="2283" y="17028"/>
                  </a:cubicBezTo>
                  <a:cubicBezTo>
                    <a:pt x="3790" y="19972"/>
                    <a:pt x="5981" y="23122"/>
                    <a:pt x="8834" y="25884"/>
                  </a:cubicBezTo>
                  <a:cubicBezTo>
                    <a:pt x="11687" y="28737"/>
                    <a:pt x="14723" y="30906"/>
                    <a:pt x="17782" y="32435"/>
                  </a:cubicBezTo>
                  <a:cubicBezTo>
                    <a:pt x="20726" y="33964"/>
                    <a:pt x="23762" y="34717"/>
                    <a:pt x="26341" y="34717"/>
                  </a:cubicBezTo>
                  <a:cubicBezTo>
                    <a:pt x="28806" y="34717"/>
                    <a:pt x="30997" y="34055"/>
                    <a:pt x="32527" y="32526"/>
                  </a:cubicBezTo>
                  <a:cubicBezTo>
                    <a:pt x="34033" y="30906"/>
                    <a:pt x="34809" y="28828"/>
                    <a:pt x="34809" y="26341"/>
                  </a:cubicBezTo>
                  <a:cubicBezTo>
                    <a:pt x="34809" y="23693"/>
                    <a:pt x="33942" y="20748"/>
                    <a:pt x="32413" y="17781"/>
                  </a:cubicBezTo>
                  <a:cubicBezTo>
                    <a:pt x="30906" y="14745"/>
                    <a:pt x="28715" y="11618"/>
                    <a:pt x="25862" y="8856"/>
                  </a:cubicBezTo>
                  <a:cubicBezTo>
                    <a:pt x="23100" y="6003"/>
                    <a:pt x="19973" y="3812"/>
                    <a:pt x="17006" y="2283"/>
                  </a:cubicBezTo>
                  <a:cubicBezTo>
                    <a:pt x="13970" y="776"/>
                    <a:pt x="11025" y="0"/>
                    <a:pt x="835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28"/>
            <p:cNvSpPr/>
            <p:nvPr/>
          </p:nvSpPr>
          <p:spPr>
            <a:xfrm>
              <a:off x="6025475" y="3800450"/>
              <a:ext cx="263650" cy="264225"/>
            </a:xfrm>
            <a:custGeom>
              <a:avLst/>
              <a:gdLst/>
              <a:ahLst/>
              <a:cxnLst/>
              <a:rect l="l" t="t" r="r" b="b"/>
              <a:pathLst>
                <a:path w="10546" h="10569" extrusionOk="0">
                  <a:moveTo>
                    <a:pt x="5319" y="777"/>
                  </a:moveTo>
                  <a:cubicBezTo>
                    <a:pt x="6551" y="777"/>
                    <a:pt x="7692" y="1256"/>
                    <a:pt x="8468" y="2101"/>
                  </a:cubicBezTo>
                  <a:cubicBezTo>
                    <a:pt x="9313" y="2968"/>
                    <a:pt x="9792" y="3995"/>
                    <a:pt x="9792" y="5342"/>
                  </a:cubicBezTo>
                  <a:cubicBezTo>
                    <a:pt x="9792" y="6574"/>
                    <a:pt x="9313" y="7716"/>
                    <a:pt x="8468" y="8469"/>
                  </a:cubicBezTo>
                  <a:cubicBezTo>
                    <a:pt x="7692" y="9336"/>
                    <a:pt x="6551" y="9816"/>
                    <a:pt x="5319" y="9816"/>
                  </a:cubicBezTo>
                  <a:cubicBezTo>
                    <a:pt x="4086" y="9816"/>
                    <a:pt x="2945" y="9336"/>
                    <a:pt x="2077" y="8469"/>
                  </a:cubicBezTo>
                  <a:cubicBezTo>
                    <a:pt x="1324" y="7716"/>
                    <a:pt x="753" y="6574"/>
                    <a:pt x="753" y="5342"/>
                  </a:cubicBezTo>
                  <a:cubicBezTo>
                    <a:pt x="753" y="3995"/>
                    <a:pt x="1324" y="2968"/>
                    <a:pt x="2077" y="2101"/>
                  </a:cubicBezTo>
                  <a:cubicBezTo>
                    <a:pt x="2945" y="1256"/>
                    <a:pt x="4086" y="777"/>
                    <a:pt x="5319" y="777"/>
                  </a:cubicBezTo>
                  <a:close/>
                  <a:moveTo>
                    <a:pt x="5319" y="1"/>
                  </a:moveTo>
                  <a:cubicBezTo>
                    <a:pt x="2374" y="1"/>
                    <a:pt x="0" y="2397"/>
                    <a:pt x="0" y="5342"/>
                  </a:cubicBezTo>
                  <a:cubicBezTo>
                    <a:pt x="0" y="8195"/>
                    <a:pt x="2374" y="10569"/>
                    <a:pt x="5319" y="10569"/>
                  </a:cubicBezTo>
                  <a:cubicBezTo>
                    <a:pt x="8172" y="10569"/>
                    <a:pt x="10546" y="8195"/>
                    <a:pt x="10546" y="5342"/>
                  </a:cubicBezTo>
                  <a:cubicBezTo>
                    <a:pt x="10546" y="2397"/>
                    <a:pt x="8172" y="1"/>
                    <a:pt x="5319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4" name="Google Shape;1324;p28"/>
          <p:cNvGrpSpPr/>
          <p:nvPr/>
        </p:nvGrpSpPr>
        <p:grpSpPr>
          <a:xfrm rot="1040850">
            <a:off x="8202194" y="579812"/>
            <a:ext cx="868084" cy="1649219"/>
            <a:chOff x="1783375" y="852575"/>
            <a:chExt cx="663675" cy="1260875"/>
          </a:xfrm>
        </p:grpSpPr>
        <p:sp>
          <p:nvSpPr>
            <p:cNvPr id="1325" name="Google Shape;1325;p28"/>
            <p:cNvSpPr/>
            <p:nvPr/>
          </p:nvSpPr>
          <p:spPr>
            <a:xfrm>
              <a:off x="1845575" y="852575"/>
              <a:ext cx="563250" cy="1260875"/>
            </a:xfrm>
            <a:custGeom>
              <a:avLst/>
              <a:gdLst/>
              <a:ahLst/>
              <a:cxnLst/>
              <a:rect l="l" t="t" r="r" b="b"/>
              <a:pathLst>
                <a:path w="22530" h="50435" extrusionOk="0">
                  <a:moveTo>
                    <a:pt x="9610" y="15978"/>
                  </a:moveTo>
                  <a:lnTo>
                    <a:pt x="9793" y="16069"/>
                  </a:lnTo>
                  <a:cubicBezTo>
                    <a:pt x="9884" y="16069"/>
                    <a:pt x="9884" y="16069"/>
                    <a:pt x="9976" y="16161"/>
                  </a:cubicBezTo>
                  <a:cubicBezTo>
                    <a:pt x="10843" y="16731"/>
                    <a:pt x="11893" y="17393"/>
                    <a:pt x="12829" y="18169"/>
                  </a:cubicBezTo>
                  <a:cubicBezTo>
                    <a:pt x="13605" y="18626"/>
                    <a:pt x="14175" y="19105"/>
                    <a:pt x="14746" y="19585"/>
                  </a:cubicBezTo>
                  <a:cubicBezTo>
                    <a:pt x="15317" y="20064"/>
                    <a:pt x="15682" y="20634"/>
                    <a:pt x="16161" y="21114"/>
                  </a:cubicBezTo>
                  <a:cubicBezTo>
                    <a:pt x="16823" y="22050"/>
                    <a:pt x="17302" y="23100"/>
                    <a:pt x="17394" y="24241"/>
                  </a:cubicBezTo>
                  <a:cubicBezTo>
                    <a:pt x="17485" y="24720"/>
                    <a:pt x="17485" y="25200"/>
                    <a:pt x="17485" y="25770"/>
                  </a:cubicBezTo>
                  <a:cubicBezTo>
                    <a:pt x="17485" y="27185"/>
                    <a:pt x="17120" y="28441"/>
                    <a:pt x="16549" y="29582"/>
                  </a:cubicBezTo>
                  <a:cubicBezTo>
                    <a:pt x="15979" y="30723"/>
                    <a:pt x="15408" y="31659"/>
                    <a:pt x="14837" y="32526"/>
                  </a:cubicBezTo>
                  <a:cubicBezTo>
                    <a:pt x="14632" y="32800"/>
                    <a:pt x="14358" y="33097"/>
                    <a:pt x="14175" y="33462"/>
                  </a:cubicBezTo>
                  <a:cubicBezTo>
                    <a:pt x="14061" y="33668"/>
                    <a:pt x="13879" y="33850"/>
                    <a:pt x="13787" y="34147"/>
                  </a:cubicBezTo>
                  <a:cubicBezTo>
                    <a:pt x="13696" y="34238"/>
                    <a:pt x="13605" y="34330"/>
                    <a:pt x="13491" y="34421"/>
                  </a:cubicBezTo>
                  <a:lnTo>
                    <a:pt x="13308" y="34718"/>
                  </a:lnTo>
                  <a:lnTo>
                    <a:pt x="13217" y="34604"/>
                  </a:lnTo>
                  <a:lnTo>
                    <a:pt x="12920" y="34604"/>
                  </a:lnTo>
                  <a:cubicBezTo>
                    <a:pt x="12737" y="34512"/>
                    <a:pt x="12646" y="34421"/>
                    <a:pt x="12464" y="34330"/>
                  </a:cubicBezTo>
                  <a:lnTo>
                    <a:pt x="12075" y="34033"/>
                  </a:lnTo>
                  <a:cubicBezTo>
                    <a:pt x="11596" y="33759"/>
                    <a:pt x="11117" y="33371"/>
                    <a:pt x="10637" y="33097"/>
                  </a:cubicBezTo>
                  <a:cubicBezTo>
                    <a:pt x="9793" y="32526"/>
                    <a:pt x="9040" y="31956"/>
                    <a:pt x="8172" y="31180"/>
                  </a:cubicBezTo>
                  <a:cubicBezTo>
                    <a:pt x="7122" y="30335"/>
                    <a:pt x="6369" y="29285"/>
                    <a:pt x="5707" y="27870"/>
                  </a:cubicBezTo>
                  <a:cubicBezTo>
                    <a:pt x="5502" y="27299"/>
                    <a:pt x="5319" y="26729"/>
                    <a:pt x="5228" y="26044"/>
                  </a:cubicBezTo>
                  <a:cubicBezTo>
                    <a:pt x="5045" y="25200"/>
                    <a:pt x="5137" y="24332"/>
                    <a:pt x="5319" y="23396"/>
                  </a:cubicBezTo>
                  <a:cubicBezTo>
                    <a:pt x="5410" y="22826"/>
                    <a:pt x="5707" y="22164"/>
                    <a:pt x="5981" y="21479"/>
                  </a:cubicBezTo>
                  <a:cubicBezTo>
                    <a:pt x="6278" y="20817"/>
                    <a:pt x="6643" y="20155"/>
                    <a:pt x="7122" y="19402"/>
                  </a:cubicBezTo>
                  <a:cubicBezTo>
                    <a:pt x="7693" y="18352"/>
                    <a:pt x="8355" y="17393"/>
                    <a:pt x="9131" y="16343"/>
                  </a:cubicBezTo>
                  <a:cubicBezTo>
                    <a:pt x="9131" y="16252"/>
                    <a:pt x="9222" y="16069"/>
                    <a:pt x="9496" y="15978"/>
                  </a:cubicBezTo>
                  <a:close/>
                  <a:moveTo>
                    <a:pt x="12920" y="0"/>
                  </a:moveTo>
                  <a:cubicBezTo>
                    <a:pt x="12829" y="92"/>
                    <a:pt x="12737" y="92"/>
                    <a:pt x="12737" y="183"/>
                  </a:cubicBezTo>
                  <a:cubicBezTo>
                    <a:pt x="12646" y="274"/>
                    <a:pt x="12646" y="366"/>
                    <a:pt x="12737" y="480"/>
                  </a:cubicBezTo>
                  <a:lnTo>
                    <a:pt x="12737" y="571"/>
                  </a:lnTo>
                  <a:cubicBezTo>
                    <a:pt x="12829" y="1142"/>
                    <a:pt x="12920" y="1621"/>
                    <a:pt x="12920" y="2078"/>
                  </a:cubicBezTo>
                  <a:lnTo>
                    <a:pt x="13034" y="2466"/>
                  </a:lnTo>
                  <a:cubicBezTo>
                    <a:pt x="13125" y="3333"/>
                    <a:pt x="13217" y="4360"/>
                    <a:pt x="13217" y="5410"/>
                  </a:cubicBezTo>
                  <a:cubicBezTo>
                    <a:pt x="13217" y="6551"/>
                    <a:pt x="13034" y="7693"/>
                    <a:pt x="12737" y="8743"/>
                  </a:cubicBezTo>
                  <a:lnTo>
                    <a:pt x="11893" y="10751"/>
                  </a:lnTo>
                  <a:cubicBezTo>
                    <a:pt x="11208" y="12075"/>
                    <a:pt x="10364" y="13308"/>
                    <a:pt x="9610" y="14449"/>
                  </a:cubicBezTo>
                  <a:cubicBezTo>
                    <a:pt x="9610" y="14449"/>
                    <a:pt x="9496" y="14540"/>
                    <a:pt x="9496" y="14631"/>
                  </a:cubicBezTo>
                  <a:lnTo>
                    <a:pt x="9405" y="14746"/>
                  </a:lnTo>
                  <a:lnTo>
                    <a:pt x="9314" y="14746"/>
                  </a:lnTo>
                  <a:cubicBezTo>
                    <a:pt x="9040" y="14746"/>
                    <a:pt x="8834" y="14631"/>
                    <a:pt x="8743" y="14540"/>
                  </a:cubicBezTo>
                  <a:cubicBezTo>
                    <a:pt x="8081" y="14175"/>
                    <a:pt x="7122" y="13490"/>
                    <a:pt x="6278" y="12828"/>
                  </a:cubicBezTo>
                  <a:cubicBezTo>
                    <a:pt x="5616" y="12349"/>
                    <a:pt x="4931" y="11778"/>
                    <a:pt x="4475" y="11208"/>
                  </a:cubicBezTo>
                  <a:cubicBezTo>
                    <a:pt x="3516" y="10363"/>
                    <a:pt x="2854" y="9496"/>
                    <a:pt x="2375" y="8469"/>
                  </a:cubicBezTo>
                  <a:cubicBezTo>
                    <a:pt x="1987" y="7693"/>
                    <a:pt x="1713" y="6848"/>
                    <a:pt x="1325" y="5798"/>
                  </a:cubicBezTo>
                  <a:cubicBezTo>
                    <a:pt x="1051" y="4931"/>
                    <a:pt x="845" y="4086"/>
                    <a:pt x="663" y="3128"/>
                  </a:cubicBezTo>
                  <a:cubicBezTo>
                    <a:pt x="663" y="3036"/>
                    <a:pt x="572" y="2945"/>
                    <a:pt x="572" y="2854"/>
                  </a:cubicBezTo>
                  <a:cubicBezTo>
                    <a:pt x="480" y="2648"/>
                    <a:pt x="366" y="2557"/>
                    <a:pt x="183" y="2557"/>
                  </a:cubicBezTo>
                  <a:cubicBezTo>
                    <a:pt x="92" y="2557"/>
                    <a:pt x="1" y="2648"/>
                    <a:pt x="1" y="2762"/>
                  </a:cubicBezTo>
                  <a:cubicBezTo>
                    <a:pt x="1" y="2945"/>
                    <a:pt x="1" y="3128"/>
                    <a:pt x="92" y="3333"/>
                  </a:cubicBezTo>
                  <a:lnTo>
                    <a:pt x="92" y="3424"/>
                  </a:lnTo>
                  <a:cubicBezTo>
                    <a:pt x="275" y="4566"/>
                    <a:pt x="663" y="5798"/>
                    <a:pt x="1051" y="6939"/>
                  </a:cubicBezTo>
                  <a:cubicBezTo>
                    <a:pt x="1325" y="7601"/>
                    <a:pt x="1507" y="8172"/>
                    <a:pt x="1804" y="8651"/>
                  </a:cubicBezTo>
                  <a:cubicBezTo>
                    <a:pt x="2375" y="9792"/>
                    <a:pt x="3128" y="10842"/>
                    <a:pt x="4087" y="11778"/>
                  </a:cubicBezTo>
                  <a:cubicBezTo>
                    <a:pt x="4840" y="12554"/>
                    <a:pt x="5616" y="13216"/>
                    <a:pt x="6460" y="13787"/>
                  </a:cubicBezTo>
                  <a:cubicBezTo>
                    <a:pt x="6848" y="14061"/>
                    <a:pt x="7214" y="14358"/>
                    <a:pt x="7602" y="14631"/>
                  </a:cubicBezTo>
                  <a:cubicBezTo>
                    <a:pt x="7898" y="14746"/>
                    <a:pt x="8081" y="14928"/>
                    <a:pt x="8264" y="15019"/>
                  </a:cubicBezTo>
                  <a:lnTo>
                    <a:pt x="8355" y="15111"/>
                  </a:lnTo>
                  <a:cubicBezTo>
                    <a:pt x="8469" y="15202"/>
                    <a:pt x="8652" y="15202"/>
                    <a:pt x="8743" y="15499"/>
                  </a:cubicBezTo>
                  <a:lnTo>
                    <a:pt x="8743" y="15590"/>
                  </a:lnTo>
                  <a:cubicBezTo>
                    <a:pt x="8743" y="15773"/>
                    <a:pt x="8560" y="15978"/>
                    <a:pt x="8469" y="16069"/>
                  </a:cubicBezTo>
                  <a:lnTo>
                    <a:pt x="8469" y="16161"/>
                  </a:lnTo>
                  <a:cubicBezTo>
                    <a:pt x="8172" y="16549"/>
                    <a:pt x="7990" y="16823"/>
                    <a:pt x="7784" y="17211"/>
                  </a:cubicBezTo>
                  <a:cubicBezTo>
                    <a:pt x="7419" y="17781"/>
                    <a:pt x="7122" y="18261"/>
                    <a:pt x="6757" y="18831"/>
                  </a:cubicBezTo>
                  <a:cubicBezTo>
                    <a:pt x="6278" y="19493"/>
                    <a:pt x="5890" y="20246"/>
                    <a:pt x="5502" y="21023"/>
                  </a:cubicBezTo>
                  <a:cubicBezTo>
                    <a:pt x="5137" y="21776"/>
                    <a:pt x="4931" y="22529"/>
                    <a:pt x="4749" y="23305"/>
                  </a:cubicBezTo>
                  <a:cubicBezTo>
                    <a:pt x="4475" y="24241"/>
                    <a:pt x="4475" y="25200"/>
                    <a:pt x="4657" y="26158"/>
                  </a:cubicBezTo>
                  <a:cubicBezTo>
                    <a:pt x="4749" y="27003"/>
                    <a:pt x="5045" y="27756"/>
                    <a:pt x="5410" y="28532"/>
                  </a:cubicBezTo>
                  <a:cubicBezTo>
                    <a:pt x="5981" y="29856"/>
                    <a:pt x="6757" y="30815"/>
                    <a:pt x="7602" y="31568"/>
                  </a:cubicBezTo>
                  <a:cubicBezTo>
                    <a:pt x="7898" y="31865"/>
                    <a:pt x="8172" y="32047"/>
                    <a:pt x="8469" y="32230"/>
                  </a:cubicBezTo>
                  <a:lnTo>
                    <a:pt x="8560" y="32321"/>
                  </a:lnTo>
                  <a:cubicBezTo>
                    <a:pt x="9222" y="32800"/>
                    <a:pt x="9884" y="33371"/>
                    <a:pt x="10546" y="33850"/>
                  </a:cubicBezTo>
                  <a:cubicBezTo>
                    <a:pt x="10934" y="34147"/>
                    <a:pt x="11322" y="34330"/>
                    <a:pt x="11687" y="34604"/>
                  </a:cubicBezTo>
                  <a:cubicBezTo>
                    <a:pt x="11893" y="34718"/>
                    <a:pt x="12075" y="34900"/>
                    <a:pt x="12258" y="34992"/>
                  </a:cubicBezTo>
                  <a:cubicBezTo>
                    <a:pt x="12349" y="35083"/>
                    <a:pt x="12464" y="35083"/>
                    <a:pt x="12464" y="35083"/>
                  </a:cubicBezTo>
                  <a:lnTo>
                    <a:pt x="12646" y="35288"/>
                  </a:lnTo>
                  <a:cubicBezTo>
                    <a:pt x="12737" y="35562"/>
                    <a:pt x="12646" y="35745"/>
                    <a:pt x="12555" y="35950"/>
                  </a:cubicBezTo>
                  <a:cubicBezTo>
                    <a:pt x="12075" y="36612"/>
                    <a:pt x="11505" y="37365"/>
                    <a:pt x="10934" y="38415"/>
                  </a:cubicBezTo>
                  <a:cubicBezTo>
                    <a:pt x="10637" y="39077"/>
                    <a:pt x="10272" y="39739"/>
                    <a:pt x="9976" y="40310"/>
                  </a:cubicBezTo>
                  <a:cubicBezTo>
                    <a:pt x="9496" y="41360"/>
                    <a:pt x="9222" y="42410"/>
                    <a:pt x="9131" y="43460"/>
                  </a:cubicBezTo>
                  <a:cubicBezTo>
                    <a:pt x="9040" y="44122"/>
                    <a:pt x="9040" y="44784"/>
                    <a:pt x="9040" y="45651"/>
                  </a:cubicBezTo>
                  <a:cubicBezTo>
                    <a:pt x="9040" y="46404"/>
                    <a:pt x="9131" y="47066"/>
                    <a:pt x="9222" y="47933"/>
                  </a:cubicBezTo>
                  <a:cubicBezTo>
                    <a:pt x="9222" y="48504"/>
                    <a:pt x="9314" y="49166"/>
                    <a:pt x="9496" y="49828"/>
                  </a:cubicBezTo>
                  <a:cubicBezTo>
                    <a:pt x="9496" y="49919"/>
                    <a:pt x="9496" y="50125"/>
                    <a:pt x="9610" y="50216"/>
                  </a:cubicBezTo>
                  <a:cubicBezTo>
                    <a:pt x="9677" y="50350"/>
                    <a:pt x="9744" y="50434"/>
                    <a:pt x="9811" y="50434"/>
                  </a:cubicBezTo>
                  <a:cubicBezTo>
                    <a:pt x="9835" y="50434"/>
                    <a:pt x="9860" y="50423"/>
                    <a:pt x="9884" y="50399"/>
                  </a:cubicBezTo>
                  <a:cubicBezTo>
                    <a:pt x="10067" y="50399"/>
                    <a:pt x="10181" y="50307"/>
                    <a:pt x="10181" y="50125"/>
                  </a:cubicBezTo>
                  <a:lnTo>
                    <a:pt x="10181" y="50011"/>
                  </a:lnTo>
                  <a:cubicBezTo>
                    <a:pt x="10181" y="49919"/>
                    <a:pt x="10067" y="49828"/>
                    <a:pt x="10067" y="49737"/>
                  </a:cubicBezTo>
                  <a:cubicBezTo>
                    <a:pt x="9793" y="48504"/>
                    <a:pt x="9702" y="47066"/>
                    <a:pt x="9610" y="45560"/>
                  </a:cubicBezTo>
                  <a:cubicBezTo>
                    <a:pt x="9610" y="43848"/>
                    <a:pt x="9884" y="42227"/>
                    <a:pt x="10546" y="40698"/>
                  </a:cubicBezTo>
                  <a:cubicBezTo>
                    <a:pt x="11322" y="38895"/>
                    <a:pt x="12349" y="37274"/>
                    <a:pt x="13125" y="36133"/>
                  </a:cubicBezTo>
                  <a:cubicBezTo>
                    <a:pt x="13217" y="35950"/>
                    <a:pt x="13399" y="35859"/>
                    <a:pt x="13605" y="35859"/>
                  </a:cubicBezTo>
                  <a:lnTo>
                    <a:pt x="13696" y="35859"/>
                  </a:lnTo>
                  <a:lnTo>
                    <a:pt x="13787" y="35950"/>
                  </a:lnTo>
                  <a:cubicBezTo>
                    <a:pt x="13879" y="36042"/>
                    <a:pt x="13970" y="36042"/>
                    <a:pt x="14061" y="36133"/>
                  </a:cubicBezTo>
                  <a:lnTo>
                    <a:pt x="14541" y="36430"/>
                  </a:lnTo>
                  <a:cubicBezTo>
                    <a:pt x="15020" y="36795"/>
                    <a:pt x="15499" y="37092"/>
                    <a:pt x="15979" y="37457"/>
                  </a:cubicBezTo>
                  <a:cubicBezTo>
                    <a:pt x="16641" y="37936"/>
                    <a:pt x="17302" y="38507"/>
                    <a:pt x="17964" y="39077"/>
                  </a:cubicBezTo>
                  <a:cubicBezTo>
                    <a:pt x="19014" y="40127"/>
                    <a:pt x="19768" y="41177"/>
                    <a:pt x="20338" y="42318"/>
                  </a:cubicBezTo>
                  <a:cubicBezTo>
                    <a:pt x="20726" y="43368"/>
                    <a:pt x="21206" y="44418"/>
                    <a:pt x="21480" y="45560"/>
                  </a:cubicBezTo>
                  <a:cubicBezTo>
                    <a:pt x="21594" y="46016"/>
                    <a:pt x="21685" y="46404"/>
                    <a:pt x="21776" y="46884"/>
                  </a:cubicBezTo>
                  <a:cubicBezTo>
                    <a:pt x="21868" y="47066"/>
                    <a:pt x="21868" y="47272"/>
                    <a:pt x="21959" y="47454"/>
                  </a:cubicBezTo>
                  <a:cubicBezTo>
                    <a:pt x="21959" y="47637"/>
                    <a:pt x="21959" y="47728"/>
                    <a:pt x="22050" y="47842"/>
                  </a:cubicBezTo>
                  <a:cubicBezTo>
                    <a:pt x="22050" y="47933"/>
                    <a:pt x="22256" y="47933"/>
                    <a:pt x="22347" y="47933"/>
                  </a:cubicBezTo>
                  <a:cubicBezTo>
                    <a:pt x="22438" y="47933"/>
                    <a:pt x="22529" y="47842"/>
                    <a:pt x="22529" y="47728"/>
                  </a:cubicBezTo>
                  <a:lnTo>
                    <a:pt x="22529" y="47363"/>
                  </a:lnTo>
                  <a:cubicBezTo>
                    <a:pt x="22529" y="47272"/>
                    <a:pt x="22438" y="47066"/>
                    <a:pt x="22438" y="46884"/>
                  </a:cubicBezTo>
                  <a:cubicBezTo>
                    <a:pt x="22347" y="46701"/>
                    <a:pt x="22347" y="46404"/>
                    <a:pt x="22256" y="46130"/>
                  </a:cubicBezTo>
                  <a:cubicBezTo>
                    <a:pt x="22050" y="45560"/>
                    <a:pt x="21959" y="44989"/>
                    <a:pt x="21776" y="44418"/>
                  </a:cubicBezTo>
                  <a:cubicBezTo>
                    <a:pt x="21480" y="43551"/>
                    <a:pt x="21206" y="42798"/>
                    <a:pt x="20818" y="42136"/>
                  </a:cubicBezTo>
                  <a:cubicBezTo>
                    <a:pt x="20247" y="40789"/>
                    <a:pt x="19402" y="39648"/>
                    <a:pt x="18261" y="38598"/>
                  </a:cubicBezTo>
                  <a:cubicBezTo>
                    <a:pt x="17599" y="37936"/>
                    <a:pt x="16914" y="37365"/>
                    <a:pt x="16161" y="36795"/>
                  </a:cubicBezTo>
                  <a:cubicBezTo>
                    <a:pt x="15591" y="36430"/>
                    <a:pt x="15020" y="35950"/>
                    <a:pt x="14358" y="35562"/>
                  </a:cubicBezTo>
                  <a:cubicBezTo>
                    <a:pt x="14267" y="35471"/>
                    <a:pt x="14061" y="35380"/>
                    <a:pt x="13970" y="35174"/>
                  </a:cubicBezTo>
                  <a:lnTo>
                    <a:pt x="13970" y="35083"/>
                  </a:lnTo>
                  <a:lnTo>
                    <a:pt x="13970" y="34992"/>
                  </a:lnTo>
                  <a:cubicBezTo>
                    <a:pt x="14061" y="34809"/>
                    <a:pt x="14175" y="34718"/>
                    <a:pt x="14267" y="34512"/>
                  </a:cubicBezTo>
                  <a:lnTo>
                    <a:pt x="14358" y="34421"/>
                  </a:lnTo>
                  <a:lnTo>
                    <a:pt x="14541" y="34033"/>
                  </a:lnTo>
                  <a:cubicBezTo>
                    <a:pt x="15111" y="33280"/>
                    <a:pt x="15682" y="32435"/>
                    <a:pt x="16161" y="31568"/>
                  </a:cubicBezTo>
                  <a:cubicBezTo>
                    <a:pt x="16253" y="31294"/>
                    <a:pt x="16458" y="31088"/>
                    <a:pt x="16549" y="30815"/>
                  </a:cubicBezTo>
                  <a:lnTo>
                    <a:pt x="16823" y="30427"/>
                  </a:lnTo>
                  <a:cubicBezTo>
                    <a:pt x="17394" y="29468"/>
                    <a:pt x="17782" y="28532"/>
                    <a:pt x="17964" y="27482"/>
                  </a:cubicBezTo>
                  <a:cubicBezTo>
                    <a:pt x="18170" y="26432"/>
                    <a:pt x="18170" y="25382"/>
                    <a:pt x="18056" y="24446"/>
                  </a:cubicBezTo>
                  <a:cubicBezTo>
                    <a:pt x="17964" y="23100"/>
                    <a:pt x="17394" y="21867"/>
                    <a:pt x="16641" y="20817"/>
                  </a:cubicBezTo>
                  <a:cubicBezTo>
                    <a:pt x="16253" y="20246"/>
                    <a:pt x="15682" y="19676"/>
                    <a:pt x="15203" y="19196"/>
                  </a:cubicBezTo>
                  <a:cubicBezTo>
                    <a:pt x="14541" y="18626"/>
                    <a:pt x="13970" y="18169"/>
                    <a:pt x="13399" y="17781"/>
                  </a:cubicBezTo>
                  <a:cubicBezTo>
                    <a:pt x="12737" y="17302"/>
                    <a:pt x="12075" y="16823"/>
                    <a:pt x="11505" y="16343"/>
                  </a:cubicBezTo>
                  <a:lnTo>
                    <a:pt x="10843" y="15978"/>
                  </a:lnTo>
                  <a:cubicBezTo>
                    <a:pt x="10752" y="15887"/>
                    <a:pt x="10637" y="15887"/>
                    <a:pt x="10637" y="15773"/>
                  </a:cubicBezTo>
                  <a:cubicBezTo>
                    <a:pt x="10455" y="15681"/>
                    <a:pt x="10364" y="15681"/>
                    <a:pt x="10272" y="15590"/>
                  </a:cubicBezTo>
                  <a:cubicBezTo>
                    <a:pt x="10181" y="15499"/>
                    <a:pt x="10181" y="15408"/>
                    <a:pt x="10067" y="15408"/>
                  </a:cubicBezTo>
                  <a:lnTo>
                    <a:pt x="10067" y="15316"/>
                  </a:lnTo>
                  <a:lnTo>
                    <a:pt x="9884" y="15202"/>
                  </a:lnTo>
                  <a:lnTo>
                    <a:pt x="10364" y="14540"/>
                  </a:lnTo>
                  <a:cubicBezTo>
                    <a:pt x="10455" y="14358"/>
                    <a:pt x="10546" y="14175"/>
                    <a:pt x="10752" y="13970"/>
                  </a:cubicBezTo>
                  <a:cubicBezTo>
                    <a:pt x="10934" y="13490"/>
                    <a:pt x="11208" y="13125"/>
                    <a:pt x="11505" y="12737"/>
                  </a:cubicBezTo>
                  <a:cubicBezTo>
                    <a:pt x="11984" y="11892"/>
                    <a:pt x="12464" y="11025"/>
                    <a:pt x="12829" y="10066"/>
                  </a:cubicBezTo>
                  <a:cubicBezTo>
                    <a:pt x="13399" y="8834"/>
                    <a:pt x="13696" y="7601"/>
                    <a:pt x="13787" y="6369"/>
                  </a:cubicBezTo>
                  <a:cubicBezTo>
                    <a:pt x="13879" y="5501"/>
                    <a:pt x="13787" y="4657"/>
                    <a:pt x="13787" y="3789"/>
                  </a:cubicBezTo>
                  <a:cubicBezTo>
                    <a:pt x="13696" y="3219"/>
                    <a:pt x="13696" y="2648"/>
                    <a:pt x="13605" y="1986"/>
                  </a:cubicBezTo>
                  <a:lnTo>
                    <a:pt x="13491" y="1621"/>
                  </a:lnTo>
                  <a:cubicBezTo>
                    <a:pt x="13491" y="1233"/>
                    <a:pt x="13399" y="845"/>
                    <a:pt x="13308" y="366"/>
                  </a:cubicBezTo>
                  <a:cubicBezTo>
                    <a:pt x="13217" y="92"/>
                    <a:pt x="13125" y="0"/>
                    <a:pt x="12920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28"/>
            <p:cNvSpPr/>
            <p:nvPr/>
          </p:nvSpPr>
          <p:spPr>
            <a:xfrm>
              <a:off x="1783375" y="895375"/>
              <a:ext cx="459400" cy="110275"/>
            </a:xfrm>
            <a:custGeom>
              <a:avLst/>
              <a:gdLst/>
              <a:ahLst/>
              <a:cxnLst/>
              <a:rect l="l" t="t" r="r" b="b"/>
              <a:pathLst>
                <a:path w="18376" h="4411" extrusionOk="0">
                  <a:moveTo>
                    <a:pt x="17805" y="0"/>
                  </a:moveTo>
                  <a:cubicBezTo>
                    <a:pt x="17599" y="0"/>
                    <a:pt x="17417" y="92"/>
                    <a:pt x="17325" y="92"/>
                  </a:cubicBezTo>
                  <a:cubicBezTo>
                    <a:pt x="15408" y="480"/>
                    <a:pt x="13514" y="754"/>
                    <a:pt x="11619" y="1142"/>
                  </a:cubicBezTo>
                  <a:cubicBezTo>
                    <a:pt x="9702" y="1507"/>
                    <a:pt x="7716" y="1895"/>
                    <a:pt x="5821" y="2283"/>
                  </a:cubicBezTo>
                  <a:cubicBezTo>
                    <a:pt x="4109" y="2557"/>
                    <a:pt x="2489" y="2945"/>
                    <a:pt x="777" y="3219"/>
                  </a:cubicBezTo>
                  <a:cubicBezTo>
                    <a:pt x="686" y="3219"/>
                    <a:pt x="572" y="3333"/>
                    <a:pt x="480" y="3333"/>
                  </a:cubicBezTo>
                  <a:cubicBezTo>
                    <a:pt x="206" y="3424"/>
                    <a:pt x="1" y="3698"/>
                    <a:pt x="115" y="3903"/>
                  </a:cubicBezTo>
                  <a:cubicBezTo>
                    <a:pt x="115" y="4177"/>
                    <a:pt x="298" y="4360"/>
                    <a:pt x="572" y="4360"/>
                  </a:cubicBezTo>
                  <a:cubicBezTo>
                    <a:pt x="640" y="4398"/>
                    <a:pt x="706" y="4411"/>
                    <a:pt x="767" y="4411"/>
                  </a:cubicBezTo>
                  <a:cubicBezTo>
                    <a:pt x="889" y="4411"/>
                    <a:pt x="990" y="4360"/>
                    <a:pt x="1051" y="4360"/>
                  </a:cubicBezTo>
                  <a:cubicBezTo>
                    <a:pt x="3813" y="3903"/>
                    <a:pt x="6575" y="3333"/>
                    <a:pt x="9336" y="2762"/>
                  </a:cubicBezTo>
                  <a:lnTo>
                    <a:pt x="9336" y="2854"/>
                  </a:lnTo>
                  <a:cubicBezTo>
                    <a:pt x="9702" y="2762"/>
                    <a:pt x="10090" y="2648"/>
                    <a:pt x="10478" y="2557"/>
                  </a:cubicBezTo>
                  <a:cubicBezTo>
                    <a:pt x="12852" y="2077"/>
                    <a:pt x="15134" y="1712"/>
                    <a:pt x="17508" y="1233"/>
                  </a:cubicBezTo>
                  <a:cubicBezTo>
                    <a:pt x="17599" y="1233"/>
                    <a:pt x="17805" y="1233"/>
                    <a:pt x="17896" y="1142"/>
                  </a:cubicBezTo>
                  <a:cubicBezTo>
                    <a:pt x="18170" y="1050"/>
                    <a:pt x="18375" y="754"/>
                    <a:pt x="18261" y="571"/>
                  </a:cubicBezTo>
                  <a:cubicBezTo>
                    <a:pt x="18261" y="274"/>
                    <a:pt x="18079" y="92"/>
                    <a:pt x="17805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28"/>
            <p:cNvSpPr/>
            <p:nvPr/>
          </p:nvSpPr>
          <p:spPr>
            <a:xfrm>
              <a:off x="1914625" y="1482550"/>
              <a:ext cx="453675" cy="109575"/>
            </a:xfrm>
            <a:custGeom>
              <a:avLst/>
              <a:gdLst/>
              <a:ahLst/>
              <a:cxnLst/>
              <a:rect l="l" t="t" r="r" b="b"/>
              <a:pathLst>
                <a:path w="18147" h="4383" extrusionOk="0">
                  <a:moveTo>
                    <a:pt x="17394" y="1"/>
                  </a:moveTo>
                  <a:cubicBezTo>
                    <a:pt x="17120" y="1"/>
                    <a:pt x="16914" y="1"/>
                    <a:pt x="16732" y="92"/>
                  </a:cubicBezTo>
                  <a:cubicBezTo>
                    <a:pt x="14152" y="571"/>
                    <a:pt x="11505" y="1050"/>
                    <a:pt x="8925" y="1621"/>
                  </a:cubicBezTo>
                  <a:lnTo>
                    <a:pt x="8925" y="1530"/>
                  </a:lnTo>
                  <a:cubicBezTo>
                    <a:pt x="7990" y="1712"/>
                    <a:pt x="7122" y="1895"/>
                    <a:pt x="6164" y="2100"/>
                  </a:cubicBezTo>
                  <a:cubicBezTo>
                    <a:pt x="4360" y="2466"/>
                    <a:pt x="2466" y="2854"/>
                    <a:pt x="663" y="3128"/>
                  </a:cubicBezTo>
                  <a:cubicBezTo>
                    <a:pt x="571" y="3242"/>
                    <a:pt x="457" y="3242"/>
                    <a:pt x="366" y="3242"/>
                  </a:cubicBezTo>
                  <a:cubicBezTo>
                    <a:pt x="183" y="3333"/>
                    <a:pt x="1" y="3607"/>
                    <a:pt x="1" y="3812"/>
                  </a:cubicBezTo>
                  <a:cubicBezTo>
                    <a:pt x="1" y="4086"/>
                    <a:pt x="183" y="4269"/>
                    <a:pt x="457" y="4383"/>
                  </a:cubicBezTo>
                  <a:cubicBezTo>
                    <a:pt x="663" y="4383"/>
                    <a:pt x="845" y="4383"/>
                    <a:pt x="937" y="4269"/>
                  </a:cubicBezTo>
                  <a:cubicBezTo>
                    <a:pt x="3128" y="3904"/>
                    <a:pt x="5319" y="3516"/>
                    <a:pt x="7510" y="3036"/>
                  </a:cubicBezTo>
                  <a:cubicBezTo>
                    <a:pt x="10546" y="2466"/>
                    <a:pt x="13696" y="1895"/>
                    <a:pt x="16732" y="1233"/>
                  </a:cubicBezTo>
                  <a:cubicBezTo>
                    <a:pt x="17006" y="1233"/>
                    <a:pt x="17211" y="1142"/>
                    <a:pt x="17485" y="1142"/>
                  </a:cubicBezTo>
                  <a:cubicBezTo>
                    <a:pt x="17576" y="1142"/>
                    <a:pt x="17782" y="1050"/>
                    <a:pt x="17873" y="959"/>
                  </a:cubicBezTo>
                  <a:cubicBezTo>
                    <a:pt x="18056" y="845"/>
                    <a:pt x="18147" y="662"/>
                    <a:pt x="18147" y="480"/>
                  </a:cubicBezTo>
                  <a:cubicBezTo>
                    <a:pt x="18147" y="183"/>
                    <a:pt x="17964" y="1"/>
                    <a:pt x="17690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28"/>
            <p:cNvSpPr/>
            <p:nvPr/>
          </p:nvSpPr>
          <p:spPr>
            <a:xfrm>
              <a:off x="1997375" y="1972150"/>
              <a:ext cx="449675" cy="109600"/>
            </a:xfrm>
            <a:custGeom>
              <a:avLst/>
              <a:gdLst/>
              <a:ahLst/>
              <a:cxnLst/>
              <a:rect l="l" t="t" r="r" b="b"/>
              <a:pathLst>
                <a:path w="17987" h="4384" extrusionOk="0">
                  <a:moveTo>
                    <a:pt x="16937" y="1"/>
                  </a:moveTo>
                  <a:lnTo>
                    <a:pt x="12668" y="868"/>
                  </a:lnTo>
                  <a:lnTo>
                    <a:pt x="3812" y="2580"/>
                  </a:lnTo>
                  <a:cubicBezTo>
                    <a:pt x="2854" y="2762"/>
                    <a:pt x="1826" y="2945"/>
                    <a:pt x="776" y="3242"/>
                  </a:cubicBezTo>
                  <a:cubicBezTo>
                    <a:pt x="685" y="3242"/>
                    <a:pt x="480" y="3242"/>
                    <a:pt x="388" y="3333"/>
                  </a:cubicBezTo>
                  <a:cubicBezTo>
                    <a:pt x="115" y="3516"/>
                    <a:pt x="0" y="3812"/>
                    <a:pt x="115" y="4086"/>
                  </a:cubicBezTo>
                  <a:cubicBezTo>
                    <a:pt x="206" y="4292"/>
                    <a:pt x="388" y="4383"/>
                    <a:pt x="685" y="4383"/>
                  </a:cubicBezTo>
                  <a:lnTo>
                    <a:pt x="1142" y="4383"/>
                  </a:lnTo>
                  <a:cubicBezTo>
                    <a:pt x="3812" y="3812"/>
                    <a:pt x="6483" y="3333"/>
                    <a:pt x="9131" y="2762"/>
                  </a:cubicBezTo>
                  <a:cubicBezTo>
                    <a:pt x="9815" y="2671"/>
                    <a:pt x="10477" y="2489"/>
                    <a:pt x="11139" y="2374"/>
                  </a:cubicBezTo>
                  <a:cubicBezTo>
                    <a:pt x="13125" y="2009"/>
                    <a:pt x="15134" y="1621"/>
                    <a:pt x="17119" y="1233"/>
                  </a:cubicBezTo>
                  <a:cubicBezTo>
                    <a:pt x="17325" y="1142"/>
                    <a:pt x="17416" y="1142"/>
                    <a:pt x="17599" y="1051"/>
                  </a:cubicBezTo>
                  <a:cubicBezTo>
                    <a:pt x="17804" y="959"/>
                    <a:pt x="17987" y="777"/>
                    <a:pt x="17987" y="480"/>
                  </a:cubicBezTo>
                  <a:cubicBezTo>
                    <a:pt x="17895" y="206"/>
                    <a:pt x="17690" y="1"/>
                    <a:pt x="17416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28"/>
            <p:cNvSpPr/>
            <p:nvPr/>
          </p:nvSpPr>
          <p:spPr>
            <a:xfrm>
              <a:off x="1902650" y="1382700"/>
              <a:ext cx="430275" cy="104450"/>
            </a:xfrm>
            <a:custGeom>
              <a:avLst/>
              <a:gdLst/>
              <a:ahLst/>
              <a:cxnLst/>
              <a:rect l="l" t="t" r="r" b="b"/>
              <a:pathLst>
                <a:path w="17211" h="4178" extrusionOk="0">
                  <a:moveTo>
                    <a:pt x="16343" y="0"/>
                  </a:moveTo>
                  <a:cubicBezTo>
                    <a:pt x="16161" y="0"/>
                    <a:pt x="16069" y="91"/>
                    <a:pt x="15887" y="91"/>
                  </a:cubicBezTo>
                  <a:cubicBezTo>
                    <a:pt x="13399" y="571"/>
                    <a:pt x="10934" y="1050"/>
                    <a:pt x="8469" y="1529"/>
                  </a:cubicBezTo>
                  <a:cubicBezTo>
                    <a:pt x="7601" y="1712"/>
                    <a:pt x="6848" y="1803"/>
                    <a:pt x="5981" y="1986"/>
                  </a:cubicBezTo>
                  <a:cubicBezTo>
                    <a:pt x="4269" y="2374"/>
                    <a:pt x="2466" y="2671"/>
                    <a:pt x="662" y="3036"/>
                  </a:cubicBezTo>
                  <a:cubicBezTo>
                    <a:pt x="571" y="3036"/>
                    <a:pt x="480" y="3036"/>
                    <a:pt x="366" y="3127"/>
                  </a:cubicBezTo>
                  <a:cubicBezTo>
                    <a:pt x="183" y="3241"/>
                    <a:pt x="0" y="3424"/>
                    <a:pt x="0" y="3698"/>
                  </a:cubicBezTo>
                  <a:cubicBezTo>
                    <a:pt x="92" y="3995"/>
                    <a:pt x="274" y="4177"/>
                    <a:pt x="571" y="4177"/>
                  </a:cubicBezTo>
                  <a:lnTo>
                    <a:pt x="936" y="4177"/>
                  </a:lnTo>
                  <a:cubicBezTo>
                    <a:pt x="3127" y="3812"/>
                    <a:pt x="5227" y="3333"/>
                    <a:pt x="7419" y="2945"/>
                  </a:cubicBezTo>
                  <a:cubicBezTo>
                    <a:pt x="10272" y="2374"/>
                    <a:pt x="13125" y="1803"/>
                    <a:pt x="16069" y="1233"/>
                  </a:cubicBezTo>
                  <a:cubicBezTo>
                    <a:pt x="16161" y="1233"/>
                    <a:pt x="16343" y="1233"/>
                    <a:pt x="16549" y="1141"/>
                  </a:cubicBezTo>
                  <a:cubicBezTo>
                    <a:pt x="16640" y="1141"/>
                    <a:pt x="16823" y="1050"/>
                    <a:pt x="16914" y="959"/>
                  </a:cubicBezTo>
                  <a:cubicBezTo>
                    <a:pt x="17211" y="662"/>
                    <a:pt x="17119" y="183"/>
                    <a:pt x="16731" y="91"/>
                  </a:cubicBezTo>
                  <a:cubicBezTo>
                    <a:pt x="16640" y="0"/>
                    <a:pt x="16457" y="0"/>
                    <a:pt x="16343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28"/>
            <p:cNvSpPr/>
            <p:nvPr/>
          </p:nvSpPr>
          <p:spPr>
            <a:xfrm>
              <a:off x="1997375" y="1875300"/>
              <a:ext cx="421150" cy="108850"/>
            </a:xfrm>
            <a:custGeom>
              <a:avLst/>
              <a:gdLst/>
              <a:ahLst/>
              <a:cxnLst/>
              <a:rect l="l" t="t" r="r" b="b"/>
              <a:pathLst>
                <a:path w="16846" h="4354" extrusionOk="0">
                  <a:moveTo>
                    <a:pt x="16146" y="0"/>
                  </a:moveTo>
                  <a:cubicBezTo>
                    <a:pt x="16087" y="0"/>
                    <a:pt x="16035" y="29"/>
                    <a:pt x="15978" y="86"/>
                  </a:cubicBezTo>
                  <a:cubicBezTo>
                    <a:pt x="15796" y="86"/>
                    <a:pt x="15522" y="86"/>
                    <a:pt x="15316" y="177"/>
                  </a:cubicBezTo>
                  <a:cubicBezTo>
                    <a:pt x="11710" y="930"/>
                    <a:pt x="8103" y="1683"/>
                    <a:pt x="4474" y="2368"/>
                  </a:cubicBezTo>
                  <a:cubicBezTo>
                    <a:pt x="3242" y="2642"/>
                    <a:pt x="2009" y="2939"/>
                    <a:pt x="776" y="3121"/>
                  </a:cubicBezTo>
                  <a:cubicBezTo>
                    <a:pt x="685" y="3121"/>
                    <a:pt x="571" y="3213"/>
                    <a:pt x="388" y="3213"/>
                  </a:cubicBezTo>
                  <a:cubicBezTo>
                    <a:pt x="115" y="3395"/>
                    <a:pt x="0" y="3692"/>
                    <a:pt x="115" y="3875"/>
                  </a:cubicBezTo>
                  <a:cubicBezTo>
                    <a:pt x="206" y="4171"/>
                    <a:pt x="388" y="4354"/>
                    <a:pt x="685" y="4354"/>
                  </a:cubicBezTo>
                  <a:cubicBezTo>
                    <a:pt x="868" y="4354"/>
                    <a:pt x="959" y="4354"/>
                    <a:pt x="1142" y="4263"/>
                  </a:cubicBezTo>
                  <a:cubicBezTo>
                    <a:pt x="3630" y="3783"/>
                    <a:pt x="6095" y="3304"/>
                    <a:pt x="8560" y="2733"/>
                  </a:cubicBezTo>
                  <a:cubicBezTo>
                    <a:pt x="10957" y="2254"/>
                    <a:pt x="13422" y="1798"/>
                    <a:pt x="15796" y="1227"/>
                  </a:cubicBezTo>
                  <a:lnTo>
                    <a:pt x="16275" y="1227"/>
                  </a:lnTo>
                  <a:cubicBezTo>
                    <a:pt x="16366" y="1113"/>
                    <a:pt x="16457" y="1113"/>
                    <a:pt x="16549" y="1021"/>
                  </a:cubicBezTo>
                  <a:cubicBezTo>
                    <a:pt x="16754" y="930"/>
                    <a:pt x="16845" y="748"/>
                    <a:pt x="16754" y="451"/>
                  </a:cubicBezTo>
                  <a:cubicBezTo>
                    <a:pt x="16754" y="268"/>
                    <a:pt x="16549" y="86"/>
                    <a:pt x="16366" y="86"/>
                  </a:cubicBezTo>
                  <a:cubicBezTo>
                    <a:pt x="16275" y="29"/>
                    <a:pt x="16206" y="0"/>
                    <a:pt x="16146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28"/>
            <p:cNvSpPr/>
            <p:nvPr/>
          </p:nvSpPr>
          <p:spPr>
            <a:xfrm>
              <a:off x="1838175" y="987825"/>
              <a:ext cx="399450" cy="99875"/>
            </a:xfrm>
            <a:custGeom>
              <a:avLst/>
              <a:gdLst/>
              <a:ahLst/>
              <a:cxnLst/>
              <a:rect l="l" t="t" r="r" b="b"/>
              <a:pathLst>
                <a:path w="15978" h="3995" extrusionOk="0">
                  <a:moveTo>
                    <a:pt x="15316" y="0"/>
                  </a:moveTo>
                  <a:cubicBezTo>
                    <a:pt x="15133" y="0"/>
                    <a:pt x="14928" y="0"/>
                    <a:pt x="14837" y="91"/>
                  </a:cubicBezTo>
                  <a:cubicBezTo>
                    <a:pt x="12851" y="479"/>
                    <a:pt x="10933" y="867"/>
                    <a:pt x="8948" y="1233"/>
                  </a:cubicBezTo>
                  <a:cubicBezTo>
                    <a:pt x="6186" y="1803"/>
                    <a:pt x="3515" y="2283"/>
                    <a:pt x="776" y="2853"/>
                  </a:cubicBezTo>
                  <a:cubicBezTo>
                    <a:pt x="662" y="2944"/>
                    <a:pt x="479" y="2944"/>
                    <a:pt x="388" y="3059"/>
                  </a:cubicBezTo>
                  <a:cubicBezTo>
                    <a:pt x="91" y="3150"/>
                    <a:pt x="0" y="3424"/>
                    <a:pt x="91" y="3721"/>
                  </a:cubicBezTo>
                  <a:cubicBezTo>
                    <a:pt x="206" y="3903"/>
                    <a:pt x="388" y="3994"/>
                    <a:pt x="662" y="3994"/>
                  </a:cubicBezTo>
                  <a:lnTo>
                    <a:pt x="959" y="3994"/>
                  </a:lnTo>
                  <a:cubicBezTo>
                    <a:pt x="3333" y="3515"/>
                    <a:pt x="5706" y="3059"/>
                    <a:pt x="7989" y="2671"/>
                  </a:cubicBezTo>
                  <a:cubicBezTo>
                    <a:pt x="8560" y="2579"/>
                    <a:pt x="9039" y="2374"/>
                    <a:pt x="9518" y="2283"/>
                  </a:cubicBezTo>
                  <a:cubicBezTo>
                    <a:pt x="11322" y="2009"/>
                    <a:pt x="13216" y="1621"/>
                    <a:pt x="15133" y="1233"/>
                  </a:cubicBezTo>
                  <a:cubicBezTo>
                    <a:pt x="15225" y="1233"/>
                    <a:pt x="15407" y="1141"/>
                    <a:pt x="15499" y="1141"/>
                  </a:cubicBezTo>
                  <a:cubicBezTo>
                    <a:pt x="15795" y="1050"/>
                    <a:pt x="15978" y="776"/>
                    <a:pt x="15887" y="479"/>
                  </a:cubicBezTo>
                  <a:cubicBezTo>
                    <a:pt x="15795" y="205"/>
                    <a:pt x="15613" y="0"/>
                    <a:pt x="15316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28"/>
            <p:cNvSpPr/>
            <p:nvPr/>
          </p:nvSpPr>
          <p:spPr>
            <a:xfrm>
              <a:off x="1854725" y="1095100"/>
              <a:ext cx="354375" cy="87900"/>
            </a:xfrm>
            <a:custGeom>
              <a:avLst/>
              <a:gdLst/>
              <a:ahLst/>
              <a:cxnLst/>
              <a:rect l="l" t="t" r="r" b="b"/>
              <a:pathLst>
                <a:path w="14175" h="3516" extrusionOk="0">
                  <a:moveTo>
                    <a:pt x="13421" y="0"/>
                  </a:moveTo>
                  <a:cubicBezTo>
                    <a:pt x="13421" y="0"/>
                    <a:pt x="13330" y="91"/>
                    <a:pt x="13239" y="91"/>
                  </a:cubicBezTo>
                  <a:cubicBezTo>
                    <a:pt x="12668" y="183"/>
                    <a:pt x="12189" y="274"/>
                    <a:pt x="11618" y="365"/>
                  </a:cubicBezTo>
                  <a:cubicBezTo>
                    <a:pt x="10089" y="571"/>
                    <a:pt x="8560" y="845"/>
                    <a:pt x="6962" y="1141"/>
                  </a:cubicBezTo>
                  <a:cubicBezTo>
                    <a:pt x="6574" y="1233"/>
                    <a:pt x="6186" y="1324"/>
                    <a:pt x="5821" y="1415"/>
                  </a:cubicBezTo>
                  <a:cubicBezTo>
                    <a:pt x="5044" y="1507"/>
                    <a:pt x="4200" y="1712"/>
                    <a:pt x="3424" y="1803"/>
                  </a:cubicBezTo>
                  <a:cubicBezTo>
                    <a:pt x="2579" y="1986"/>
                    <a:pt x="1712" y="2077"/>
                    <a:pt x="959" y="2283"/>
                  </a:cubicBezTo>
                  <a:cubicBezTo>
                    <a:pt x="776" y="2283"/>
                    <a:pt x="571" y="2374"/>
                    <a:pt x="479" y="2374"/>
                  </a:cubicBezTo>
                  <a:cubicBezTo>
                    <a:pt x="114" y="2557"/>
                    <a:pt x="0" y="2853"/>
                    <a:pt x="114" y="3127"/>
                  </a:cubicBezTo>
                  <a:cubicBezTo>
                    <a:pt x="206" y="3333"/>
                    <a:pt x="388" y="3515"/>
                    <a:pt x="685" y="3515"/>
                  </a:cubicBezTo>
                  <a:cubicBezTo>
                    <a:pt x="867" y="3515"/>
                    <a:pt x="1050" y="3424"/>
                    <a:pt x="1255" y="3424"/>
                  </a:cubicBezTo>
                  <a:cubicBezTo>
                    <a:pt x="3059" y="3036"/>
                    <a:pt x="4953" y="2762"/>
                    <a:pt x="6756" y="2374"/>
                  </a:cubicBezTo>
                  <a:cubicBezTo>
                    <a:pt x="8674" y="2077"/>
                    <a:pt x="10568" y="1712"/>
                    <a:pt x="12554" y="1415"/>
                  </a:cubicBezTo>
                  <a:cubicBezTo>
                    <a:pt x="12851" y="1324"/>
                    <a:pt x="13125" y="1233"/>
                    <a:pt x="13513" y="1233"/>
                  </a:cubicBezTo>
                  <a:cubicBezTo>
                    <a:pt x="13604" y="1141"/>
                    <a:pt x="13809" y="1141"/>
                    <a:pt x="13901" y="1050"/>
                  </a:cubicBezTo>
                  <a:cubicBezTo>
                    <a:pt x="14083" y="936"/>
                    <a:pt x="14175" y="753"/>
                    <a:pt x="14175" y="480"/>
                  </a:cubicBezTo>
                  <a:cubicBezTo>
                    <a:pt x="14083" y="274"/>
                    <a:pt x="13992" y="91"/>
                    <a:pt x="13809" y="91"/>
                  </a:cubicBezTo>
                  <a:cubicBezTo>
                    <a:pt x="13695" y="0"/>
                    <a:pt x="13513" y="0"/>
                    <a:pt x="13421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28"/>
            <p:cNvSpPr/>
            <p:nvPr/>
          </p:nvSpPr>
          <p:spPr>
            <a:xfrm>
              <a:off x="1911775" y="1294825"/>
              <a:ext cx="349825" cy="88500"/>
            </a:xfrm>
            <a:custGeom>
              <a:avLst/>
              <a:gdLst/>
              <a:ahLst/>
              <a:cxnLst/>
              <a:rect l="l" t="t" r="r" b="b"/>
              <a:pathLst>
                <a:path w="13993" h="3540" extrusionOk="0">
                  <a:moveTo>
                    <a:pt x="13125" y="0"/>
                  </a:moveTo>
                  <a:cubicBezTo>
                    <a:pt x="13034" y="0"/>
                    <a:pt x="12943" y="0"/>
                    <a:pt x="12851" y="91"/>
                  </a:cubicBezTo>
                  <a:cubicBezTo>
                    <a:pt x="11048" y="365"/>
                    <a:pt x="9131" y="753"/>
                    <a:pt x="7236" y="1141"/>
                  </a:cubicBezTo>
                  <a:cubicBezTo>
                    <a:pt x="5524" y="1415"/>
                    <a:pt x="3812" y="1803"/>
                    <a:pt x="2101" y="2077"/>
                  </a:cubicBezTo>
                  <a:cubicBezTo>
                    <a:pt x="1713" y="2191"/>
                    <a:pt x="1256" y="2283"/>
                    <a:pt x="777" y="2374"/>
                  </a:cubicBezTo>
                  <a:cubicBezTo>
                    <a:pt x="685" y="2374"/>
                    <a:pt x="571" y="2465"/>
                    <a:pt x="389" y="2465"/>
                  </a:cubicBezTo>
                  <a:cubicBezTo>
                    <a:pt x="115" y="2648"/>
                    <a:pt x="1" y="2944"/>
                    <a:pt x="115" y="3218"/>
                  </a:cubicBezTo>
                  <a:cubicBezTo>
                    <a:pt x="189" y="3386"/>
                    <a:pt x="325" y="3539"/>
                    <a:pt x="535" y="3539"/>
                  </a:cubicBezTo>
                  <a:cubicBezTo>
                    <a:pt x="581" y="3539"/>
                    <a:pt x="631" y="3532"/>
                    <a:pt x="685" y="3515"/>
                  </a:cubicBezTo>
                  <a:lnTo>
                    <a:pt x="1142" y="3515"/>
                  </a:lnTo>
                  <a:cubicBezTo>
                    <a:pt x="3151" y="3127"/>
                    <a:pt x="5136" y="2762"/>
                    <a:pt x="7145" y="2374"/>
                  </a:cubicBezTo>
                  <a:cubicBezTo>
                    <a:pt x="9039" y="1986"/>
                    <a:pt x="10957" y="1621"/>
                    <a:pt x="12943" y="1233"/>
                  </a:cubicBezTo>
                  <a:cubicBezTo>
                    <a:pt x="13034" y="1233"/>
                    <a:pt x="13239" y="1233"/>
                    <a:pt x="13331" y="1141"/>
                  </a:cubicBezTo>
                  <a:cubicBezTo>
                    <a:pt x="13422" y="1141"/>
                    <a:pt x="13605" y="1050"/>
                    <a:pt x="13696" y="1050"/>
                  </a:cubicBezTo>
                  <a:cubicBezTo>
                    <a:pt x="13901" y="845"/>
                    <a:pt x="13993" y="662"/>
                    <a:pt x="13901" y="479"/>
                  </a:cubicBezTo>
                  <a:cubicBezTo>
                    <a:pt x="13901" y="183"/>
                    <a:pt x="13696" y="91"/>
                    <a:pt x="13422" y="0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28"/>
            <p:cNvSpPr/>
            <p:nvPr/>
          </p:nvSpPr>
          <p:spPr>
            <a:xfrm>
              <a:off x="1988250" y="1594400"/>
              <a:ext cx="325850" cy="85625"/>
            </a:xfrm>
            <a:custGeom>
              <a:avLst/>
              <a:gdLst/>
              <a:ahLst/>
              <a:cxnLst/>
              <a:rect l="l" t="t" r="r" b="b"/>
              <a:pathLst>
                <a:path w="13034" h="3425" extrusionOk="0">
                  <a:moveTo>
                    <a:pt x="12349" y="0"/>
                  </a:moveTo>
                  <a:cubicBezTo>
                    <a:pt x="12349" y="0"/>
                    <a:pt x="12257" y="92"/>
                    <a:pt x="12166" y="92"/>
                  </a:cubicBezTo>
                  <a:lnTo>
                    <a:pt x="11778" y="92"/>
                  </a:lnTo>
                  <a:cubicBezTo>
                    <a:pt x="9975" y="480"/>
                    <a:pt x="8172" y="754"/>
                    <a:pt x="6368" y="1142"/>
                  </a:cubicBezTo>
                  <a:cubicBezTo>
                    <a:pt x="5980" y="1142"/>
                    <a:pt x="5615" y="1233"/>
                    <a:pt x="5227" y="1324"/>
                  </a:cubicBezTo>
                  <a:cubicBezTo>
                    <a:pt x="3995" y="1621"/>
                    <a:pt x="2648" y="1803"/>
                    <a:pt x="1324" y="2077"/>
                  </a:cubicBezTo>
                  <a:cubicBezTo>
                    <a:pt x="1141" y="2077"/>
                    <a:pt x="845" y="2192"/>
                    <a:pt x="662" y="2192"/>
                  </a:cubicBezTo>
                  <a:cubicBezTo>
                    <a:pt x="571" y="2192"/>
                    <a:pt x="365" y="2283"/>
                    <a:pt x="274" y="2374"/>
                  </a:cubicBezTo>
                  <a:cubicBezTo>
                    <a:pt x="92" y="2465"/>
                    <a:pt x="0" y="2762"/>
                    <a:pt x="92" y="3036"/>
                  </a:cubicBezTo>
                  <a:cubicBezTo>
                    <a:pt x="183" y="3333"/>
                    <a:pt x="365" y="3424"/>
                    <a:pt x="662" y="3424"/>
                  </a:cubicBezTo>
                  <a:cubicBezTo>
                    <a:pt x="753" y="3424"/>
                    <a:pt x="936" y="3333"/>
                    <a:pt x="1050" y="3333"/>
                  </a:cubicBezTo>
                  <a:cubicBezTo>
                    <a:pt x="2283" y="3127"/>
                    <a:pt x="3515" y="2853"/>
                    <a:pt x="4839" y="2648"/>
                  </a:cubicBezTo>
                  <a:cubicBezTo>
                    <a:pt x="7213" y="2192"/>
                    <a:pt x="9701" y="1712"/>
                    <a:pt x="12166" y="1233"/>
                  </a:cubicBezTo>
                  <a:cubicBezTo>
                    <a:pt x="12257" y="1233"/>
                    <a:pt x="12463" y="1233"/>
                    <a:pt x="12554" y="1142"/>
                  </a:cubicBezTo>
                  <a:cubicBezTo>
                    <a:pt x="12828" y="1050"/>
                    <a:pt x="13033" y="845"/>
                    <a:pt x="13033" y="571"/>
                  </a:cubicBezTo>
                  <a:cubicBezTo>
                    <a:pt x="12919" y="274"/>
                    <a:pt x="12737" y="0"/>
                    <a:pt x="12349" y="0"/>
                  </a:cubicBezTo>
                  <a:close/>
                </a:path>
              </a:pathLst>
            </a:custGeom>
            <a:solidFill>
              <a:srgbClr val="E0CD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28"/>
            <p:cNvSpPr/>
            <p:nvPr/>
          </p:nvSpPr>
          <p:spPr>
            <a:xfrm>
              <a:off x="2028750" y="1791825"/>
              <a:ext cx="323000" cy="90200"/>
            </a:xfrm>
            <a:custGeom>
              <a:avLst/>
              <a:gdLst/>
              <a:ahLst/>
              <a:cxnLst/>
              <a:rect l="l" t="t" r="r" b="b"/>
              <a:pathLst>
                <a:path w="12920" h="3608" extrusionOk="0">
                  <a:moveTo>
                    <a:pt x="12167" y="1"/>
                  </a:moveTo>
                  <a:cubicBezTo>
                    <a:pt x="11984" y="92"/>
                    <a:pt x="11870" y="92"/>
                    <a:pt x="11779" y="92"/>
                  </a:cubicBezTo>
                  <a:cubicBezTo>
                    <a:pt x="10364" y="366"/>
                    <a:pt x="8926" y="663"/>
                    <a:pt x="7602" y="937"/>
                  </a:cubicBezTo>
                  <a:cubicBezTo>
                    <a:pt x="5319" y="1416"/>
                    <a:pt x="3037" y="1895"/>
                    <a:pt x="754" y="2375"/>
                  </a:cubicBezTo>
                  <a:cubicBezTo>
                    <a:pt x="571" y="2466"/>
                    <a:pt x="457" y="2466"/>
                    <a:pt x="366" y="2557"/>
                  </a:cubicBezTo>
                  <a:cubicBezTo>
                    <a:pt x="92" y="2649"/>
                    <a:pt x="1" y="2945"/>
                    <a:pt x="1" y="3219"/>
                  </a:cubicBezTo>
                  <a:cubicBezTo>
                    <a:pt x="92" y="3516"/>
                    <a:pt x="366" y="3607"/>
                    <a:pt x="663" y="3607"/>
                  </a:cubicBezTo>
                  <a:cubicBezTo>
                    <a:pt x="754" y="3607"/>
                    <a:pt x="845" y="3607"/>
                    <a:pt x="1028" y="3516"/>
                  </a:cubicBezTo>
                  <a:cubicBezTo>
                    <a:pt x="2854" y="3128"/>
                    <a:pt x="4748" y="2740"/>
                    <a:pt x="6552" y="2375"/>
                  </a:cubicBezTo>
                  <a:cubicBezTo>
                    <a:pt x="8355" y="1987"/>
                    <a:pt x="10272" y="1599"/>
                    <a:pt x="12075" y="1233"/>
                  </a:cubicBezTo>
                  <a:cubicBezTo>
                    <a:pt x="12167" y="1233"/>
                    <a:pt x="12258" y="1233"/>
                    <a:pt x="12349" y="1142"/>
                  </a:cubicBezTo>
                  <a:cubicBezTo>
                    <a:pt x="12441" y="1142"/>
                    <a:pt x="12555" y="1028"/>
                    <a:pt x="12646" y="1028"/>
                  </a:cubicBezTo>
                  <a:cubicBezTo>
                    <a:pt x="12829" y="845"/>
                    <a:pt x="12920" y="663"/>
                    <a:pt x="12829" y="457"/>
                  </a:cubicBezTo>
                  <a:cubicBezTo>
                    <a:pt x="12829" y="275"/>
                    <a:pt x="12737" y="92"/>
                    <a:pt x="12441" y="92"/>
                  </a:cubicBezTo>
                  <a:cubicBezTo>
                    <a:pt x="12349" y="1"/>
                    <a:pt x="12258" y="1"/>
                    <a:pt x="12167" y="1"/>
                  </a:cubicBezTo>
                  <a:close/>
                </a:path>
              </a:pathLst>
            </a:custGeom>
            <a:solidFill>
              <a:srgbClr val="969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6" name="Google Shape;1336;p28"/>
          <p:cNvGrpSpPr/>
          <p:nvPr/>
        </p:nvGrpSpPr>
        <p:grpSpPr>
          <a:xfrm rot="-3962357" flipH="1">
            <a:off x="1070913" y="4404964"/>
            <a:ext cx="668790" cy="615816"/>
            <a:chOff x="3209975" y="1113925"/>
            <a:chExt cx="511300" cy="470800"/>
          </a:xfrm>
        </p:grpSpPr>
        <p:sp>
          <p:nvSpPr>
            <p:cNvPr id="1337" name="Google Shape;1337;p28"/>
            <p:cNvSpPr/>
            <p:nvPr/>
          </p:nvSpPr>
          <p:spPr>
            <a:xfrm>
              <a:off x="3302975" y="118525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92" y="1"/>
                  </a:moveTo>
                  <a:cubicBezTo>
                    <a:pt x="1" y="92"/>
                    <a:pt x="1" y="92"/>
                    <a:pt x="1" y="183"/>
                  </a:cubicBezTo>
                  <a:lnTo>
                    <a:pt x="92" y="297"/>
                  </a:lnTo>
                  <a:cubicBezTo>
                    <a:pt x="480" y="571"/>
                    <a:pt x="571" y="959"/>
                    <a:pt x="571" y="1324"/>
                  </a:cubicBezTo>
                  <a:cubicBezTo>
                    <a:pt x="571" y="1439"/>
                    <a:pt x="571" y="1530"/>
                    <a:pt x="663" y="1530"/>
                  </a:cubicBezTo>
                  <a:lnTo>
                    <a:pt x="663" y="1621"/>
                  </a:lnTo>
                  <a:cubicBezTo>
                    <a:pt x="845" y="1621"/>
                    <a:pt x="959" y="1621"/>
                    <a:pt x="959" y="1530"/>
                  </a:cubicBezTo>
                  <a:cubicBezTo>
                    <a:pt x="1051" y="959"/>
                    <a:pt x="845" y="480"/>
                    <a:pt x="389" y="92"/>
                  </a:cubicBezTo>
                  <a:cubicBezTo>
                    <a:pt x="389" y="1"/>
                    <a:pt x="275" y="1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28"/>
            <p:cNvSpPr/>
            <p:nvPr/>
          </p:nvSpPr>
          <p:spPr>
            <a:xfrm>
              <a:off x="3209975" y="1140175"/>
              <a:ext cx="159800" cy="159225"/>
            </a:xfrm>
            <a:custGeom>
              <a:avLst/>
              <a:gdLst/>
              <a:ahLst/>
              <a:cxnLst/>
              <a:rect l="l" t="t" r="r" b="b"/>
              <a:pathLst>
                <a:path w="6392" h="6369" extrusionOk="0">
                  <a:moveTo>
                    <a:pt x="3241" y="754"/>
                  </a:moveTo>
                  <a:cubicBezTo>
                    <a:pt x="3903" y="754"/>
                    <a:pt x="4474" y="1050"/>
                    <a:pt x="4953" y="1416"/>
                  </a:cubicBezTo>
                  <a:cubicBezTo>
                    <a:pt x="5341" y="1895"/>
                    <a:pt x="5615" y="2466"/>
                    <a:pt x="5615" y="3127"/>
                  </a:cubicBezTo>
                  <a:cubicBezTo>
                    <a:pt x="5615" y="3904"/>
                    <a:pt x="5341" y="4474"/>
                    <a:pt x="4953" y="4953"/>
                  </a:cubicBezTo>
                  <a:cubicBezTo>
                    <a:pt x="4474" y="5319"/>
                    <a:pt x="3903" y="5615"/>
                    <a:pt x="3241" y="5615"/>
                  </a:cubicBezTo>
                  <a:cubicBezTo>
                    <a:pt x="2488" y="5615"/>
                    <a:pt x="1918" y="5319"/>
                    <a:pt x="1438" y="4953"/>
                  </a:cubicBezTo>
                  <a:cubicBezTo>
                    <a:pt x="1050" y="4474"/>
                    <a:pt x="776" y="3904"/>
                    <a:pt x="776" y="3127"/>
                  </a:cubicBezTo>
                  <a:cubicBezTo>
                    <a:pt x="776" y="2466"/>
                    <a:pt x="1050" y="1895"/>
                    <a:pt x="1438" y="1416"/>
                  </a:cubicBezTo>
                  <a:cubicBezTo>
                    <a:pt x="1918" y="1050"/>
                    <a:pt x="2488" y="754"/>
                    <a:pt x="3241" y="754"/>
                  </a:cubicBezTo>
                  <a:close/>
                  <a:moveTo>
                    <a:pt x="3241" y="0"/>
                  </a:moveTo>
                  <a:cubicBezTo>
                    <a:pt x="1438" y="0"/>
                    <a:pt x="0" y="1416"/>
                    <a:pt x="0" y="3127"/>
                  </a:cubicBezTo>
                  <a:cubicBezTo>
                    <a:pt x="0" y="4953"/>
                    <a:pt x="1438" y="6369"/>
                    <a:pt x="3241" y="6369"/>
                  </a:cubicBezTo>
                  <a:cubicBezTo>
                    <a:pt x="4953" y="6369"/>
                    <a:pt x="6391" y="4953"/>
                    <a:pt x="6391" y="3127"/>
                  </a:cubicBezTo>
                  <a:cubicBezTo>
                    <a:pt x="6391" y="1416"/>
                    <a:pt x="4953" y="0"/>
                    <a:pt x="324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28"/>
            <p:cNvSpPr/>
            <p:nvPr/>
          </p:nvSpPr>
          <p:spPr>
            <a:xfrm>
              <a:off x="3360050" y="1218350"/>
              <a:ext cx="135250" cy="26275"/>
            </a:xfrm>
            <a:custGeom>
              <a:avLst/>
              <a:gdLst/>
              <a:ahLst/>
              <a:cxnLst/>
              <a:rect l="l" t="t" r="r" b="b"/>
              <a:pathLst>
                <a:path w="5410" h="1051" extrusionOk="0">
                  <a:moveTo>
                    <a:pt x="0" y="0"/>
                  </a:moveTo>
                  <a:lnTo>
                    <a:pt x="0" y="685"/>
                  </a:lnTo>
                  <a:lnTo>
                    <a:pt x="5319" y="1050"/>
                  </a:lnTo>
                  <a:lnTo>
                    <a:pt x="541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28"/>
            <p:cNvSpPr/>
            <p:nvPr/>
          </p:nvSpPr>
          <p:spPr>
            <a:xfrm>
              <a:off x="3512400" y="1144725"/>
              <a:ext cx="208875" cy="207175"/>
            </a:xfrm>
            <a:custGeom>
              <a:avLst/>
              <a:gdLst/>
              <a:ahLst/>
              <a:cxnLst/>
              <a:rect l="l" t="t" r="r" b="b"/>
              <a:pathLst>
                <a:path w="8355" h="8287" extrusionOk="0">
                  <a:moveTo>
                    <a:pt x="4178" y="1"/>
                  </a:moveTo>
                  <a:cubicBezTo>
                    <a:pt x="1713" y="1"/>
                    <a:pt x="1" y="2010"/>
                    <a:pt x="1" y="4201"/>
                  </a:cubicBezTo>
                  <a:cubicBezTo>
                    <a:pt x="92" y="6666"/>
                    <a:pt x="2078" y="8287"/>
                    <a:pt x="4269" y="8287"/>
                  </a:cubicBezTo>
                  <a:cubicBezTo>
                    <a:pt x="6460" y="8287"/>
                    <a:pt x="8355" y="6483"/>
                    <a:pt x="8355" y="4087"/>
                  </a:cubicBezTo>
                  <a:cubicBezTo>
                    <a:pt x="8355" y="1804"/>
                    <a:pt x="6551" y="1"/>
                    <a:pt x="41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28"/>
            <p:cNvSpPr/>
            <p:nvPr/>
          </p:nvSpPr>
          <p:spPr>
            <a:xfrm>
              <a:off x="3623675" y="1173275"/>
              <a:ext cx="47950" cy="73625"/>
            </a:xfrm>
            <a:custGeom>
              <a:avLst/>
              <a:gdLst/>
              <a:ahLst/>
              <a:cxnLst/>
              <a:rect l="l" t="t" r="r" b="b"/>
              <a:pathLst>
                <a:path w="1918" h="2945" extrusionOk="0">
                  <a:moveTo>
                    <a:pt x="389" y="0"/>
                  </a:moveTo>
                  <a:cubicBezTo>
                    <a:pt x="297" y="0"/>
                    <a:pt x="115" y="0"/>
                    <a:pt x="1" y="92"/>
                  </a:cubicBezTo>
                  <a:lnTo>
                    <a:pt x="1" y="297"/>
                  </a:lnTo>
                  <a:cubicBezTo>
                    <a:pt x="206" y="297"/>
                    <a:pt x="297" y="388"/>
                    <a:pt x="389" y="480"/>
                  </a:cubicBezTo>
                  <a:cubicBezTo>
                    <a:pt x="777" y="662"/>
                    <a:pt x="1051" y="959"/>
                    <a:pt x="1256" y="1347"/>
                  </a:cubicBezTo>
                  <a:cubicBezTo>
                    <a:pt x="1347" y="1621"/>
                    <a:pt x="1439" y="1803"/>
                    <a:pt x="1439" y="2100"/>
                  </a:cubicBezTo>
                  <a:lnTo>
                    <a:pt x="1439" y="2580"/>
                  </a:lnTo>
                  <a:cubicBezTo>
                    <a:pt x="1439" y="2671"/>
                    <a:pt x="1530" y="2762"/>
                    <a:pt x="1530" y="2853"/>
                  </a:cubicBezTo>
                  <a:cubicBezTo>
                    <a:pt x="1530" y="2853"/>
                    <a:pt x="1621" y="2853"/>
                    <a:pt x="1621" y="2945"/>
                  </a:cubicBezTo>
                  <a:lnTo>
                    <a:pt x="1712" y="2853"/>
                  </a:lnTo>
                  <a:cubicBezTo>
                    <a:pt x="1712" y="2853"/>
                    <a:pt x="1827" y="2853"/>
                    <a:pt x="1827" y="2762"/>
                  </a:cubicBezTo>
                  <a:cubicBezTo>
                    <a:pt x="1918" y="2191"/>
                    <a:pt x="1827" y="1712"/>
                    <a:pt x="1621" y="1142"/>
                  </a:cubicBezTo>
                  <a:cubicBezTo>
                    <a:pt x="1439" y="959"/>
                    <a:pt x="1347" y="662"/>
                    <a:pt x="1142" y="480"/>
                  </a:cubicBezTo>
                  <a:cubicBezTo>
                    <a:pt x="868" y="297"/>
                    <a:pt x="685" y="92"/>
                    <a:pt x="389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28"/>
            <p:cNvSpPr/>
            <p:nvPr/>
          </p:nvSpPr>
          <p:spPr>
            <a:xfrm>
              <a:off x="3478725" y="1113925"/>
              <a:ext cx="238000" cy="235700"/>
            </a:xfrm>
            <a:custGeom>
              <a:avLst/>
              <a:gdLst/>
              <a:ahLst/>
              <a:cxnLst/>
              <a:rect l="l" t="t" r="r" b="b"/>
              <a:pathLst>
                <a:path w="9520" h="9428" extrusionOk="0">
                  <a:moveTo>
                    <a:pt x="4771" y="754"/>
                  </a:moveTo>
                  <a:cubicBezTo>
                    <a:pt x="5913" y="754"/>
                    <a:pt x="6849" y="1142"/>
                    <a:pt x="7625" y="1895"/>
                  </a:cubicBezTo>
                  <a:cubicBezTo>
                    <a:pt x="8287" y="2671"/>
                    <a:pt x="8766" y="3607"/>
                    <a:pt x="8766" y="4657"/>
                  </a:cubicBezTo>
                  <a:cubicBezTo>
                    <a:pt x="8766" y="5798"/>
                    <a:pt x="8287" y="6757"/>
                    <a:pt x="7625" y="7510"/>
                  </a:cubicBezTo>
                  <a:cubicBezTo>
                    <a:pt x="6849" y="8172"/>
                    <a:pt x="5913" y="8651"/>
                    <a:pt x="4771" y="8651"/>
                  </a:cubicBezTo>
                  <a:cubicBezTo>
                    <a:pt x="3721" y="8651"/>
                    <a:pt x="2671" y="8172"/>
                    <a:pt x="2010" y="7510"/>
                  </a:cubicBezTo>
                  <a:cubicBezTo>
                    <a:pt x="1233" y="6757"/>
                    <a:pt x="777" y="5798"/>
                    <a:pt x="777" y="4657"/>
                  </a:cubicBezTo>
                  <a:cubicBezTo>
                    <a:pt x="777" y="3607"/>
                    <a:pt x="1233" y="2671"/>
                    <a:pt x="2010" y="1895"/>
                  </a:cubicBezTo>
                  <a:cubicBezTo>
                    <a:pt x="2671" y="1142"/>
                    <a:pt x="3721" y="754"/>
                    <a:pt x="4771" y="754"/>
                  </a:cubicBezTo>
                  <a:close/>
                  <a:moveTo>
                    <a:pt x="4771" y="0"/>
                  </a:moveTo>
                  <a:cubicBezTo>
                    <a:pt x="2192" y="0"/>
                    <a:pt x="1" y="2100"/>
                    <a:pt x="1" y="4657"/>
                  </a:cubicBezTo>
                  <a:cubicBezTo>
                    <a:pt x="1" y="7327"/>
                    <a:pt x="2192" y="9427"/>
                    <a:pt x="4771" y="9427"/>
                  </a:cubicBezTo>
                  <a:cubicBezTo>
                    <a:pt x="7419" y="9427"/>
                    <a:pt x="9519" y="7327"/>
                    <a:pt x="9519" y="4657"/>
                  </a:cubicBezTo>
                  <a:cubicBezTo>
                    <a:pt x="9519" y="2100"/>
                    <a:pt x="7419" y="0"/>
                    <a:pt x="4771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28"/>
            <p:cNvSpPr/>
            <p:nvPr/>
          </p:nvSpPr>
          <p:spPr>
            <a:xfrm>
              <a:off x="3469600" y="1470575"/>
              <a:ext cx="25700" cy="40525"/>
            </a:xfrm>
            <a:custGeom>
              <a:avLst/>
              <a:gdLst/>
              <a:ahLst/>
              <a:cxnLst/>
              <a:rect l="l" t="t" r="r" b="b"/>
              <a:pathLst>
                <a:path w="1028" h="1621" extrusionOk="0">
                  <a:moveTo>
                    <a:pt x="92" y="0"/>
                  </a:moveTo>
                  <a:cubicBezTo>
                    <a:pt x="92" y="92"/>
                    <a:pt x="1" y="92"/>
                    <a:pt x="1" y="183"/>
                  </a:cubicBezTo>
                  <a:cubicBezTo>
                    <a:pt x="92" y="183"/>
                    <a:pt x="92" y="297"/>
                    <a:pt x="92" y="297"/>
                  </a:cubicBezTo>
                  <a:cubicBezTo>
                    <a:pt x="457" y="571"/>
                    <a:pt x="571" y="959"/>
                    <a:pt x="663" y="1324"/>
                  </a:cubicBezTo>
                  <a:lnTo>
                    <a:pt x="663" y="1529"/>
                  </a:lnTo>
                  <a:cubicBezTo>
                    <a:pt x="663" y="1621"/>
                    <a:pt x="663" y="1621"/>
                    <a:pt x="754" y="1621"/>
                  </a:cubicBezTo>
                  <a:cubicBezTo>
                    <a:pt x="845" y="1621"/>
                    <a:pt x="937" y="1621"/>
                    <a:pt x="937" y="1529"/>
                  </a:cubicBezTo>
                  <a:cubicBezTo>
                    <a:pt x="1028" y="959"/>
                    <a:pt x="845" y="480"/>
                    <a:pt x="366" y="92"/>
                  </a:cubicBezTo>
                  <a:cubicBezTo>
                    <a:pt x="366" y="0"/>
                    <a:pt x="275" y="0"/>
                    <a:pt x="275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28"/>
            <p:cNvSpPr/>
            <p:nvPr/>
          </p:nvSpPr>
          <p:spPr>
            <a:xfrm>
              <a:off x="3374300" y="1425500"/>
              <a:ext cx="159250" cy="159225"/>
            </a:xfrm>
            <a:custGeom>
              <a:avLst/>
              <a:gdLst/>
              <a:ahLst/>
              <a:cxnLst/>
              <a:rect l="l" t="t" r="r" b="b"/>
              <a:pathLst>
                <a:path w="6370" h="6369" extrusionOk="0">
                  <a:moveTo>
                    <a:pt x="3242" y="753"/>
                  </a:moveTo>
                  <a:cubicBezTo>
                    <a:pt x="3904" y="753"/>
                    <a:pt x="4475" y="959"/>
                    <a:pt x="4954" y="1415"/>
                  </a:cubicBezTo>
                  <a:cubicBezTo>
                    <a:pt x="5319" y="1895"/>
                    <a:pt x="5616" y="2465"/>
                    <a:pt x="5616" y="3127"/>
                  </a:cubicBezTo>
                  <a:cubicBezTo>
                    <a:pt x="5616" y="3812"/>
                    <a:pt x="5319" y="4474"/>
                    <a:pt x="4954" y="4839"/>
                  </a:cubicBezTo>
                  <a:cubicBezTo>
                    <a:pt x="4475" y="5318"/>
                    <a:pt x="3904" y="5615"/>
                    <a:pt x="3242" y="5615"/>
                  </a:cubicBezTo>
                  <a:cubicBezTo>
                    <a:pt x="2557" y="5615"/>
                    <a:pt x="1895" y="5318"/>
                    <a:pt x="1530" y="4839"/>
                  </a:cubicBezTo>
                  <a:cubicBezTo>
                    <a:pt x="1051" y="4474"/>
                    <a:pt x="754" y="3812"/>
                    <a:pt x="754" y="3127"/>
                  </a:cubicBezTo>
                  <a:cubicBezTo>
                    <a:pt x="754" y="2465"/>
                    <a:pt x="1051" y="1895"/>
                    <a:pt x="1530" y="1415"/>
                  </a:cubicBezTo>
                  <a:cubicBezTo>
                    <a:pt x="1895" y="959"/>
                    <a:pt x="2557" y="753"/>
                    <a:pt x="3242" y="753"/>
                  </a:cubicBezTo>
                  <a:close/>
                  <a:moveTo>
                    <a:pt x="3242" y="0"/>
                  </a:moveTo>
                  <a:cubicBezTo>
                    <a:pt x="1416" y="0"/>
                    <a:pt x="1" y="1415"/>
                    <a:pt x="1" y="3127"/>
                  </a:cubicBezTo>
                  <a:cubicBezTo>
                    <a:pt x="1" y="4953"/>
                    <a:pt x="1416" y="6368"/>
                    <a:pt x="3242" y="6368"/>
                  </a:cubicBezTo>
                  <a:cubicBezTo>
                    <a:pt x="4954" y="6368"/>
                    <a:pt x="6369" y="4953"/>
                    <a:pt x="6369" y="3127"/>
                  </a:cubicBezTo>
                  <a:cubicBezTo>
                    <a:pt x="6369" y="1415"/>
                    <a:pt x="4954" y="0"/>
                    <a:pt x="3242" y="0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28"/>
            <p:cNvSpPr/>
            <p:nvPr/>
          </p:nvSpPr>
          <p:spPr>
            <a:xfrm>
              <a:off x="3481025" y="1325625"/>
              <a:ext cx="81050" cy="123850"/>
            </a:xfrm>
            <a:custGeom>
              <a:avLst/>
              <a:gdLst/>
              <a:ahLst/>
              <a:cxnLst/>
              <a:rect l="l" t="t" r="r" b="b"/>
              <a:pathLst>
                <a:path w="3242" h="4954" extrusionOk="0">
                  <a:moveTo>
                    <a:pt x="2579" y="1"/>
                  </a:moveTo>
                  <a:lnTo>
                    <a:pt x="0" y="4566"/>
                  </a:lnTo>
                  <a:lnTo>
                    <a:pt x="685" y="4954"/>
                  </a:lnTo>
                  <a:lnTo>
                    <a:pt x="3241" y="389"/>
                  </a:lnTo>
                  <a:lnTo>
                    <a:pt x="2579" y="1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6" name="Google Shape;1346;p28"/>
          <p:cNvGrpSpPr/>
          <p:nvPr/>
        </p:nvGrpSpPr>
        <p:grpSpPr>
          <a:xfrm rot="-253844" flipH="1">
            <a:off x="8300336" y="2772869"/>
            <a:ext cx="671822" cy="491178"/>
            <a:chOff x="1676675" y="2892575"/>
            <a:chExt cx="513600" cy="375500"/>
          </a:xfrm>
        </p:grpSpPr>
        <p:sp>
          <p:nvSpPr>
            <p:cNvPr id="1347" name="Google Shape;1347;p28"/>
            <p:cNvSpPr/>
            <p:nvPr/>
          </p:nvSpPr>
          <p:spPr>
            <a:xfrm>
              <a:off x="1769125" y="2963900"/>
              <a:ext cx="26275" cy="40550"/>
            </a:xfrm>
            <a:custGeom>
              <a:avLst/>
              <a:gdLst/>
              <a:ahLst/>
              <a:cxnLst/>
              <a:rect l="l" t="t" r="r" b="b"/>
              <a:pathLst>
                <a:path w="1051" h="1622" extrusionOk="0">
                  <a:moveTo>
                    <a:pt x="114" y="1"/>
                  </a:moveTo>
                  <a:cubicBezTo>
                    <a:pt x="114" y="1"/>
                    <a:pt x="114" y="92"/>
                    <a:pt x="0" y="184"/>
                  </a:cubicBezTo>
                  <a:cubicBezTo>
                    <a:pt x="114" y="184"/>
                    <a:pt x="114" y="275"/>
                    <a:pt x="206" y="275"/>
                  </a:cubicBezTo>
                  <a:cubicBezTo>
                    <a:pt x="480" y="572"/>
                    <a:pt x="685" y="937"/>
                    <a:pt x="685" y="1325"/>
                  </a:cubicBezTo>
                  <a:lnTo>
                    <a:pt x="685" y="1507"/>
                  </a:lnTo>
                  <a:cubicBezTo>
                    <a:pt x="685" y="1622"/>
                    <a:pt x="776" y="1622"/>
                    <a:pt x="776" y="1622"/>
                  </a:cubicBezTo>
                  <a:cubicBezTo>
                    <a:pt x="959" y="1622"/>
                    <a:pt x="959" y="1622"/>
                    <a:pt x="959" y="1507"/>
                  </a:cubicBezTo>
                  <a:cubicBezTo>
                    <a:pt x="1050" y="937"/>
                    <a:pt x="868" y="480"/>
                    <a:pt x="480" y="92"/>
                  </a:cubicBezTo>
                  <a:cubicBezTo>
                    <a:pt x="388" y="1"/>
                    <a:pt x="297" y="1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28"/>
            <p:cNvSpPr/>
            <p:nvPr/>
          </p:nvSpPr>
          <p:spPr>
            <a:xfrm>
              <a:off x="1676675" y="2918825"/>
              <a:ext cx="161525" cy="159225"/>
            </a:xfrm>
            <a:custGeom>
              <a:avLst/>
              <a:gdLst/>
              <a:ahLst/>
              <a:cxnLst/>
              <a:rect l="l" t="t" r="r" b="b"/>
              <a:pathLst>
                <a:path w="6461" h="6369" extrusionOk="0">
                  <a:moveTo>
                    <a:pt x="3242" y="754"/>
                  </a:moveTo>
                  <a:cubicBezTo>
                    <a:pt x="3904" y="754"/>
                    <a:pt x="4474" y="1028"/>
                    <a:pt x="4954" y="1416"/>
                  </a:cubicBezTo>
                  <a:cubicBezTo>
                    <a:pt x="5410" y="1895"/>
                    <a:pt x="5707" y="2466"/>
                    <a:pt x="5707" y="3128"/>
                  </a:cubicBezTo>
                  <a:cubicBezTo>
                    <a:pt x="5707" y="3790"/>
                    <a:pt x="5410" y="4452"/>
                    <a:pt x="4954" y="4840"/>
                  </a:cubicBezTo>
                  <a:cubicBezTo>
                    <a:pt x="4474" y="5319"/>
                    <a:pt x="3904" y="5593"/>
                    <a:pt x="3242" y="5593"/>
                  </a:cubicBezTo>
                  <a:cubicBezTo>
                    <a:pt x="2557" y="5593"/>
                    <a:pt x="1986" y="5319"/>
                    <a:pt x="1530" y="4840"/>
                  </a:cubicBezTo>
                  <a:cubicBezTo>
                    <a:pt x="1051" y="4452"/>
                    <a:pt x="754" y="3790"/>
                    <a:pt x="754" y="3128"/>
                  </a:cubicBezTo>
                  <a:cubicBezTo>
                    <a:pt x="754" y="2466"/>
                    <a:pt x="1051" y="1895"/>
                    <a:pt x="1530" y="1416"/>
                  </a:cubicBezTo>
                  <a:cubicBezTo>
                    <a:pt x="1986" y="1028"/>
                    <a:pt x="2557" y="754"/>
                    <a:pt x="3242" y="754"/>
                  </a:cubicBezTo>
                  <a:close/>
                  <a:moveTo>
                    <a:pt x="3242" y="1"/>
                  </a:moveTo>
                  <a:cubicBezTo>
                    <a:pt x="1416" y="1"/>
                    <a:pt x="1" y="1416"/>
                    <a:pt x="1" y="3128"/>
                  </a:cubicBezTo>
                  <a:cubicBezTo>
                    <a:pt x="1" y="4931"/>
                    <a:pt x="1416" y="6369"/>
                    <a:pt x="3242" y="6369"/>
                  </a:cubicBezTo>
                  <a:cubicBezTo>
                    <a:pt x="5045" y="6369"/>
                    <a:pt x="6460" y="4931"/>
                    <a:pt x="6460" y="3128"/>
                  </a:cubicBezTo>
                  <a:cubicBezTo>
                    <a:pt x="6460" y="1416"/>
                    <a:pt x="5045" y="1"/>
                    <a:pt x="3242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28"/>
            <p:cNvSpPr/>
            <p:nvPr/>
          </p:nvSpPr>
          <p:spPr>
            <a:xfrm>
              <a:off x="1826175" y="2994725"/>
              <a:ext cx="138125" cy="28550"/>
            </a:xfrm>
            <a:custGeom>
              <a:avLst/>
              <a:gdLst/>
              <a:ahLst/>
              <a:cxnLst/>
              <a:rect l="l" t="t" r="r" b="b"/>
              <a:pathLst>
                <a:path w="5525" h="1142" extrusionOk="0">
                  <a:moveTo>
                    <a:pt x="115" y="0"/>
                  </a:moveTo>
                  <a:lnTo>
                    <a:pt x="1" y="754"/>
                  </a:lnTo>
                  <a:lnTo>
                    <a:pt x="5433" y="1142"/>
                  </a:lnTo>
                  <a:lnTo>
                    <a:pt x="5525" y="38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28"/>
            <p:cNvSpPr/>
            <p:nvPr/>
          </p:nvSpPr>
          <p:spPr>
            <a:xfrm>
              <a:off x="1980825" y="2923325"/>
              <a:ext cx="209450" cy="206675"/>
            </a:xfrm>
            <a:custGeom>
              <a:avLst/>
              <a:gdLst/>
              <a:ahLst/>
              <a:cxnLst/>
              <a:rect l="l" t="t" r="r" b="b"/>
              <a:pathLst>
                <a:path w="8378" h="8267" extrusionOk="0">
                  <a:moveTo>
                    <a:pt x="4365" y="0"/>
                  </a:moveTo>
                  <a:cubicBezTo>
                    <a:pt x="4310" y="0"/>
                    <a:pt x="4255" y="1"/>
                    <a:pt x="4200" y="3"/>
                  </a:cubicBezTo>
                  <a:cubicBezTo>
                    <a:pt x="1621" y="3"/>
                    <a:pt x="0" y="1989"/>
                    <a:pt x="0" y="4089"/>
                  </a:cubicBezTo>
                  <a:cubicBezTo>
                    <a:pt x="0" y="6668"/>
                    <a:pt x="2100" y="8266"/>
                    <a:pt x="4200" y="8266"/>
                  </a:cubicBezTo>
                  <a:cubicBezTo>
                    <a:pt x="6483" y="8266"/>
                    <a:pt x="8377" y="6463"/>
                    <a:pt x="8377" y="4089"/>
                  </a:cubicBezTo>
                  <a:cubicBezTo>
                    <a:pt x="8288" y="1859"/>
                    <a:pt x="6653" y="0"/>
                    <a:pt x="43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28"/>
            <p:cNvSpPr/>
            <p:nvPr/>
          </p:nvSpPr>
          <p:spPr>
            <a:xfrm>
              <a:off x="2092675" y="2951925"/>
              <a:ext cx="45100" cy="73650"/>
            </a:xfrm>
            <a:custGeom>
              <a:avLst/>
              <a:gdLst/>
              <a:ahLst/>
              <a:cxnLst/>
              <a:rect l="l" t="t" r="r" b="b"/>
              <a:pathLst>
                <a:path w="1804" h="2946" extrusionOk="0">
                  <a:moveTo>
                    <a:pt x="297" y="1"/>
                  </a:moveTo>
                  <a:cubicBezTo>
                    <a:pt x="183" y="1"/>
                    <a:pt x="92" y="1"/>
                    <a:pt x="0" y="92"/>
                  </a:cubicBezTo>
                  <a:lnTo>
                    <a:pt x="0" y="274"/>
                  </a:lnTo>
                  <a:cubicBezTo>
                    <a:pt x="92" y="274"/>
                    <a:pt x="297" y="389"/>
                    <a:pt x="388" y="480"/>
                  </a:cubicBezTo>
                  <a:cubicBezTo>
                    <a:pt x="753" y="663"/>
                    <a:pt x="1050" y="959"/>
                    <a:pt x="1233" y="1324"/>
                  </a:cubicBezTo>
                  <a:cubicBezTo>
                    <a:pt x="1324" y="1530"/>
                    <a:pt x="1324" y="1804"/>
                    <a:pt x="1438" y="2101"/>
                  </a:cubicBezTo>
                  <a:lnTo>
                    <a:pt x="1438" y="2557"/>
                  </a:lnTo>
                  <a:cubicBezTo>
                    <a:pt x="1438" y="2671"/>
                    <a:pt x="1438" y="2762"/>
                    <a:pt x="1530" y="2854"/>
                  </a:cubicBezTo>
                  <a:cubicBezTo>
                    <a:pt x="1530" y="2854"/>
                    <a:pt x="1621" y="2854"/>
                    <a:pt x="1621" y="2945"/>
                  </a:cubicBezTo>
                  <a:lnTo>
                    <a:pt x="1712" y="2854"/>
                  </a:lnTo>
                  <a:cubicBezTo>
                    <a:pt x="1712" y="2854"/>
                    <a:pt x="1712" y="2762"/>
                    <a:pt x="1803" y="2762"/>
                  </a:cubicBezTo>
                  <a:cubicBezTo>
                    <a:pt x="1803" y="2192"/>
                    <a:pt x="1712" y="1712"/>
                    <a:pt x="1530" y="1142"/>
                  </a:cubicBezTo>
                  <a:cubicBezTo>
                    <a:pt x="1438" y="845"/>
                    <a:pt x="1233" y="663"/>
                    <a:pt x="1050" y="480"/>
                  </a:cubicBezTo>
                  <a:cubicBezTo>
                    <a:pt x="868" y="274"/>
                    <a:pt x="571" y="92"/>
                    <a:pt x="29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28"/>
            <p:cNvSpPr/>
            <p:nvPr/>
          </p:nvSpPr>
          <p:spPr>
            <a:xfrm>
              <a:off x="1947725" y="2892575"/>
              <a:ext cx="235125" cy="235125"/>
            </a:xfrm>
            <a:custGeom>
              <a:avLst/>
              <a:gdLst/>
              <a:ahLst/>
              <a:cxnLst/>
              <a:rect l="l" t="t" r="r" b="b"/>
              <a:pathLst>
                <a:path w="9405" h="9405" extrusionOk="0">
                  <a:moveTo>
                    <a:pt x="4748" y="754"/>
                  </a:moveTo>
                  <a:cubicBezTo>
                    <a:pt x="5798" y="754"/>
                    <a:pt x="6757" y="1142"/>
                    <a:pt x="7510" y="1895"/>
                  </a:cubicBezTo>
                  <a:cubicBezTo>
                    <a:pt x="8263" y="2557"/>
                    <a:pt x="8651" y="3607"/>
                    <a:pt x="8651" y="4657"/>
                  </a:cubicBezTo>
                  <a:cubicBezTo>
                    <a:pt x="8651" y="5798"/>
                    <a:pt x="8263" y="6757"/>
                    <a:pt x="7510" y="7510"/>
                  </a:cubicBezTo>
                  <a:cubicBezTo>
                    <a:pt x="6757" y="8172"/>
                    <a:pt x="5798" y="8652"/>
                    <a:pt x="4748" y="8652"/>
                  </a:cubicBezTo>
                  <a:cubicBezTo>
                    <a:pt x="3607" y="8652"/>
                    <a:pt x="2671" y="8172"/>
                    <a:pt x="1895" y="7510"/>
                  </a:cubicBezTo>
                  <a:cubicBezTo>
                    <a:pt x="1233" y="6757"/>
                    <a:pt x="754" y="5798"/>
                    <a:pt x="754" y="4657"/>
                  </a:cubicBezTo>
                  <a:cubicBezTo>
                    <a:pt x="754" y="3607"/>
                    <a:pt x="1233" y="2557"/>
                    <a:pt x="1895" y="1895"/>
                  </a:cubicBezTo>
                  <a:cubicBezTo>
                    <a:pt x="2671" y="1142"/>
                    <a:pt x="3607" y="754"/>
                    <a:pt x="4748" y="754"/>
                  </a:cubicBezTo>
                  <a:close/>
                  <a:moveTo>
                    <a:pt x="4748" y="1"/>
                  </a:moveTo>
                  <a:cubicBezTo>
                    <a:pt x="2101" y="1"/>
                    <a:pt x="1" y="2078"/>
                    <a:pt x="1" y="4657"/>
                  </a:cubicBezTo>
                  <a:cubicBezTo>
                    <a:pt x="1" y="7328"/>
                    <a:pt x="2101" y="9405"/>
                    <a:pt x="4748" y="9405"/>
                  </a:cubicBezTo>
                  <a:cubicBezTo>
                    <a:pt x="7328" y="9405"/>
                    <a:pt x="9405" y="7328"/>
                    <a:pt x="9405" y="4657"/>
                  </a:cubicBezTo>
                  <a:cubicBezTo>
                    <a:pt x="9405" y="2078"/>
                    <a:pt x="7328" y="1"/>
                    <a:pt x="4748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28"/>
            <p:cNvSpPr/>
            <p:nvPr/>
          </p:nvSpPr>
          <p:spPr>
            <a:xfrm>
              <a:off x="2057300" y="3153925"/>
              <a:ext cx="25700" cy="42825"/>
            </a:xfrm>
            <a:custGeom>
              <a:avLst/>
              <a:gdLst/>
              <a:ahLst/>
              <a:cxnLst/>
              <a:rect l="l" t="t" r="r" b="b"/>
              <a:pathLst>
                <a:path w="1028" h="1713" extrusionOk="0">
                  <a:moveTo>
                    <a:pt x="183" y="1"/>
                  </a:moveTo>
                  <a:cubicBezTo>
                    <a:pt x="183" y="1"/>
                    <a:pt x="91" y="1"/>
                    <a:pt x="91" y="92"/>
                  </a:cubicBezTo>
                  <a:cubicBezTo>
                    <a:pt x="0" y="92"/>
                    <a:pt x="0" y="183"/>
                    <a:pt x="0" y="183"/>
                  </a:cubicBezTo>
                  <a:cubicBezTo>
                    <a:pt x="0" y="297"/>
                    <a:pt x="0" y="297"/>
                    <a:pt x="91" y="389"/>
                  </a:cubicBezTo>
                  <a:cubicBezTo>
                    <a:pt x="457" y="571"/>
                    <a:pt x="571" y="959"/>
                    <a:pt x="571" y="1325"/>
                  </a:cubicBezTo>
                  <a:cubicBezTo>
                    <a:pt x="571" y="1439"/>
                    <a:pt x="571" y="1530"/>
                    <a:pt x="662" y="1621"/>
                  </a:cubicBezTo>
                  <a:lnTo>
                    <a:pt x="662" y="1713"/>
                  </a:lnTo>
                  <a:cubicBezTo>
                    <a:pt x="845" y="1713"/>
                    <a:pt x="936" y="1621"/>
                    <a:pt x="936" y="1530"/>
                  </a:cubicBezTo>
                  <a:cubicBezTo>
                    <a:pt x="1027" y="959"/>
                    <a:pt x="845" y="480"/>
                    <a:pt x="365" y="92"/>
                  </a:cubicBezTo>
                  <a:cubicBezTo>
                    <a:pt x="274" y="92"/>
                    <a:pt x="274" y="92"/>
                    <a:pt x="183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28"/>
            <p:cNvSpPr/>
            <p:nvPr/>
          </p:nvSpPr>
          <p:spPr>
            <a:xfrm>
              <a:off x="1962000" y="3108850"/>
              <a:ext cx="159225" cy="159225"/>
            </a:xfrm>
            <a:custGeom>
              <a:avLst/>
              <a:gdLst/>
              <a:ahLst/>
              <a:cxnLst/>
              <a:rect l="l" t="t" r="r" b="b"/>
              <a:pathLst>
                <a:path w="6369" h="6369" extrusionOk="0">
                  <a:moveTo>
                    <a:pt x="3127" y="754"/>
                  </a:moveTo>
                  <a:cubicBezTo>
                    <a:pt x="3812" y="754"/>
                    <a:pt x="4474" y="1050"/>
                    <a:pt x="4839" y="1530"/>
                  </a:cubicBezTo>
                  <a:cubicBezTo>
                    <a:pt x="5319" y="1895"/>
                    <a:pt x="5615" y="2557"/>
                    <a:pt x="5615" y="3242"/>
                  </a:cubicBezTo>
                  <a:cubicBezTo>
                    <a:pt x="5615" y="3904"/>
                    <a:pt x="5319" y="4474"/>
                    <a:pt x="4839" y="4954"/>
                  </a:cubicBezTo>
                  <a:cubicBezTo>
                    <a:pt x="4474" y="5319"/>
                    <a:pt x="3812" y="5616"/>
                    <a:pt x="3127" y="5616"/>
                  </a:cubicBezTo>
                  <a:cubicBezTo>
                    <a:pt x="2465" y="5616"/>
                    <a:pt x="1895" y="5319"/>
                    <a:pt x="1415" y="4954"/>
                  </a:cubicBezTo>
                  <a:cubicBezTo>
                    <a:pt x="959" y="4474"/>
                    <a:pt x="753" y="3904"/>
                    <a:pt x="753" y="3242"/>
                  </a:cubicBezTo>
                  <a:cubicBezTo>
                    <a:pt x="753" y="2557"/>
                    <a:pt x="959" y="1895"/>
                    <a:pt x="1415" y="1530"/>
                  </a:cubicBezTo>
                  <a:cubicBezTo>
                    <a:pt x="1895" y="1050"/>
                    <a:pt x="2465" y="754"/>
                    <a:pt x="3127" y="754"/>
                  </a:cubicBezTo>
                  <a:close/>
                  <a:moveTo>
                    <a:pt x="3127" y="1"/>
                  </a:moveTo>
                  <a:cubicBezTo>
                    <a:pt x="1415" y="1"/>
                    <a:pt x="0" y="1416"/>
                    <a:pt x="0" y="3242"/>
                  </a:cubicBezTo>
                  <a:cubicBezTo>
                    <a:pt x="0" y="4954"/>
                    <a:pt x="1415" y="6369"/>
                    <a:pt x="3127" y="6369"/>
                  </a:cubicBezTo>
                  <a:cubicBezTo>
                    <a:pt x="4953" y="6369"/>
                    <a:pt x="6369" y="4954"/>
                    <a:pt x="6369" y="3242"/>
                  </a:cubicBezTo>
                  <a:cubicBezTo>
                    <a:pt x="6369" y="1416"/>
                    <a:pt x="4953" y="1"/>
                    <a:pt x="3127" y="1"/>
                  </a:cubicBezTo>
                  <a:close/>
                </a:path>
              </a:pathLst>
            </a:custGeom>
            <a:solidFill>
              <a:srgbClr val="2A2E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1E8E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8E70"/>
              </a:buClr>
              <a:buSzPts val="2800"/>
              <a:buFont typeface="Quicksand"/>
              <a:buNone/>
              <a:defRPr sz="2800" b="1">
                <a:solidFill>
                  <a:srgbClr val="FF8E70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A2E21"/>
              </a:buClr>
              <a:buSzPts val="1800"/>
              <a:buFont typeface="Kodchasan"/>
              <a:buChar char="●"/>
              <a:defRPr sz="1800"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○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■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●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○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■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●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A2E21"/>
              </a:buClr>
              <a:buSzPts val="1400"/>
              <a:buFont typeface="Kodchasan"/>
              <a:buChar char="○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A2E21"/>
              </a:buClr>
              <a:buSzPts val="1400"/>
              <a:buFont typeface="Kodchasan"/>
              <a:buChar char="■"/>
              <a:defRPr>
                <a:solidFill>
                  <a:srgbClr val="2A2E21"/>
                </a:solidFill>
                <a:latin typeface="Kodchasan"/>
                <a:ea typeface="Kodchasan"/>
                <a:cs typeface="Kodchasan"/>
                <a:sym typeface="Kodchas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1" r:id="rId3"/>
    <p:sldLayoutId id="2147483672" r:id="rId4"/>
    <p:sldLayoutId id="2147483673" r:id="rId5"/>
    <p:sldLayoutId id="214748367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31"/>
          <p:cNvSpPr txBox="1">
            <a:spLocks noGrp="1"/>
          </p:cNvSpPr>
          <p:nvPr>
            <p:ph type="ctrTitle"/>
          </p:nvPr>
        </p:nvSpPr>
        <p:spPr>
          <a:xfrm>
            <a:off x="1403648" y="1275606"/>
            <a:ext cx="5870100" cy="308067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本土語言課程規定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:</a:t>
            </a:r>
            <a:b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1.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帶閩南語課本</a:t>
            </a:r>
            <a:b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2.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積極參與課程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(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仔細聽、跟著唸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)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  </a:t>
            </a:r>
            <a:b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本土語言評分標準：</a:t>
            </a:r>
            <a:b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平時成績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40%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 </a:t>
            </a:r>
            <a:b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期中口試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30%</a:t>
            </a:r>
            <a:b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</a:b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期末口試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30%</a:t>
            </a: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Quicksand"/>
                <a:sym typeface="Quicksand"/>
              </a:rPr>
              <a:t>          欣霈老師</a:t>
            </a:r>
            <a:endParaRPr sz="28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mpo School Center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1E8E5"/>
      </a:accent1>
      <a:accent2>
        <a:srgbClr val="FF8E70"/>
      </a:accent2>
      <a:accent3>
        <a:srgbClr val="E0CD5C"/>
      </a:accent3>
      <a:accent4>
        <a:srgbClr val="969D8D"/>
      </a:accent4>
      <a:accent5>
        <a:srgbClr val="2A2E21"/>
      </a:accent5>
      <a:accent6>
        <a:srgbClr val="2A2E21"/>
      </a:accent6>
      <a:hlink>
        <a:srgbClr val="2A2E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48</Words>
  <Application>Microsoft Office PowerPoint</Application>
  <PresentationFormat>如螢幕大小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Quicksand</vt:lpstr>
      <vt:lpstr>Arial</vt:lpstr>
      <vt:lpstr>Quicksand Light</vt:lpstr>
      <vt:lpstr>Kodchasan</vt:lpstr>
      <vt:lpstr>標楷體</vt:lpstr>
      <vt:lpstr>Intempo School Center by Slidesgo</vt:lpstr>
      <vt:lpstr>本土語言課程規定: 1.帶閩南語課本 2.積極參與課程(仔細聽、跟著唸)   本土語言評分標準： 平時成績40%  期中口試30% 期末口試30%          欣霈老師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教檢、教甄、教職</dc:title>
  <dc:creator>admin</dc:creator>
  <cp:lastModifiedBy>user</cp:lastModifiedBy>
  <cp:revision>33</cp:revision>
  <dcterms:modified xsi:type="dcterms:W3CDTF">2023-09-08T04:18:18Z</dcterms:modified>
</cp:coreProperties>
</file>