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FB7D1-0507-4FE7-AC2D-1C74CA213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26A98BA-4201-4A55-AE61-5B73BF8B0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20FC06-CBAF-459C-A697-9638AAAD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5C8F3F-1C72-454D-9CB9-2257E807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9083C9-AD1C-47BD-8B81-7CB42AF6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51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46DF45-78EC-4032-BF2F-04F9B762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AF888C-07AA-4450-9B58-988189D02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1226C3-1E45-427E-9F49-9D92A763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CE184D-3A6B-41EA-9C6A-5B2647DC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CBE826-BF50-4197-9B33-9C475F15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2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AA37536-CD72-4FB1-9509-497CDFAC2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9401092-A855-4128-A4D2-021D5268F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7D44F2-97E0-4F8D-A862-18A524BA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79B62A-5A81-4D47-86BE-F1777BAF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B2F663-436F-49CF-8272-221CF7C6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15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839F3-0806-4BFB-8B15-FD2EB313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451A7D-02EB-410E-ACB0-3E61E253C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6509A6-6811-4A3E-B661-5949E351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0F7A9A-B6C1-41F7-9ADE-09087C13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121454-6965-4EF6-AC58-C48BF563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5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67DFA1-1E1E-4D60-A80A-EEF360E9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F29366-1E58-4CD1-B1F3-DC75ED6FE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FBF52-54F6-4957-B54E-259F05DC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DB33A7-107C-4FA3-B3BE-5B3C9F06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4580CF-47D5-496A-830C-80A301B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11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760EC-8C79-4E4B-9E84-563B330A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88DDFA-E23C-429D-BEF7-94E848E2D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4B5CB4D-875E-4A7D-BB0A-516DC8C75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1F5BF8-D1A1-4607-913D-40DC0D07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3A6E41-E30A-4B08-87EC-D133DDB6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CCD695-56B0-4E54-ADB2-A77423FA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2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8C93E-6728-4A34-8831-C313698A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4DC0CB-C286-4A44-9A7E-CF149E8BA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CE688F1-5B9E-4C25-9ACD-785C8DC9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C6DC44-9902-457F-B306-CE139219F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18DBF43-F2B7-4C2A-B716-7415851F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48B1BBE-AF5F-457D-A11E-DF2C5E98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0B530B-E4A7-4EF6-AD45-3B0944CD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036D8C8-C29A-4F14-AE1A-7A73E0B0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91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599C18-3784-4821-A06B-2F6EDA5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098EF73-E862-4794-976A-D5C99BFC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EFB2CB-861D-4EDA-9E5E-0D043A71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276DA4-A108-4C81-A20F-F9F4E4D3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1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123370D-3C04-4C69-8EF0-62868082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CFDA274-59FD-4C8B-B6EF-DDE04E32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265ACC-9FF1-43AF-AE8D-79FE8103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76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8819EB-14B6-40D8-B0FE-E2272966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98BF75-0916-4F50-B80F-B9FDE016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E16824-DB54-442D-BDE1-698811B17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62E687-BCE8-4DEB-AF37-230BD5EF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C4FAB0-7792-4D59-91CB-09FDD09E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565FE7-59B0-4604-87B5-AA07400D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72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040C5-046F-4C05-81C6-3A671598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FBDC6ED-F086-4E06-BC70-83ADA1A4A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64B579-D08B-43A4-A226-24CEA866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B95FF2D-DA66-468E-AFB0-F0E17B31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127C78-2657-4BA3-B609-EE4DD3FC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18275F-789A-4E6D-9773-5DC6ABBD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5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74011AC-F1EF-4D0C-8329-FB1A4023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380D16-14FE-4770-A57B-FD7C0B4C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771980-7307-4929-9761-74A3B949C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F8CF-EC34-4DF1-AEC7-7D690467446F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C66CC3-F50C-4E24-B280-582FD3BCB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D42618-BA1E-4E19-A121-70A53E56E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1DC3-DFCF-4713-8874-3A5B54DF62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0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9814C8-34BD-44F8-B49E-264415F8A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數課</a:t>
            </a:r>
            <a:r>
              <a:rPr lang="en-US" altLang="zh-TW" dirty="0"/>
              <a:t>P107~P109</a:t>
            </a:r>
            <a:r>
              <a:rPr lang="zh-TW" altLang="en-US" dirty="0"/>
              <a:t>解答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C75107-7C1F-4131-81A9-482FCC093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20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F9EBC5-23D3-48C4-9F0A-7A77E3240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9E944F-7E9E-43ED-91D6-13338C4637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E1170B6-4512-4B08-B7D7-CB17CDCC8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14"/>
          <a:stretch/>
        </p:blipFill>
        <p:spPr>
          <a:xfrm>
            <a:off x="1224455" y="55179"/>
            <a:ext cx="10272000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7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98EB6-8902-4262-A3E2-51AEEC8B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A90091-4D86-4A6F-A2B6-38967F17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775851-66BD-4E8F-BF08-6771EE8C4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23"/>
          <a:stretch/>
        </p:blipFill>
        <p:spPr>
          <a:xfrm>
            <a:off x="838200" y="102476"/>
            <a:ext cx="10293113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寬螢幕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數課P107~P109解答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數課P107~P109解答</dc:title>
  <dc:creator>admin</dc:creator>
  <cp:lastModifiedBy>admin</cp:lastModifiedBy>
  <cp:revision>1</cp:revision>
  <dcterms:created xsi:type="dcterms:W3CDTF">2021-05-18T06:30:06Z</dcterms:created>
  <dcterms:modified xsi:type="dcterms:W3CDTF">2021-05-18T06:30:32Z</dcterms:modified>
</cp:coreProperties>
</file>