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8" r:id="rId6"/>
    <p:sldId id="299" r:id="rId7"/>
    <p:sldId id="300" r:id="rId8"/>
    <p:sldId id="301" r:id="rId9"/>
    <p:sldId id="303" r:id="rId10"/>
    <p:sldId id="306" r:id="rId11"/>
    <p:sldId id="304" r:id="rId12"/>
    <p:sldId id="305" r:id="rId13"/>
    <p:sldId id="307" r:id="rId14"/>
    <p:sldId id="294" r:id="rId15"/>
    <p:sldId id="288" r:id="rId16"/>
    <p:sldId id="302" r:id="rId17"/>
    <p:sldId id="308" r:id="rId1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7081" autoAdjust="0"/>
  </p:normalViewPr>
  <p:slideViewPr>
    <p:cSldViewPr snapToGrid="0">
      <p:cViewPr varScale="1">
        <p:scale>
          <a:sx n="51" d="100"/>
          <a:sy n="51" d="100"/>
        </p:scale>
        <p:origin x="600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4A7886-E69C-4D0A-8675-3A27E2D379DF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2020年7月2日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027572A-0634-4A80-9420-2A9C479FA489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8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0393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448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T: I spy </a:t>
            </a:r>
            <a:r>
              <a:rPr lang="en-US" altLang="zh-TW" u="sng" dirty="0" smtClean="0"/>
              <a:t>8</a:t>
            </a:r>
            <a:r>
              <a:rPr lang="en-US" altLang="zh-TW" dirty="0" smtClean="0"/>
              <a:t> </a:t>
            </a:r>
            <a:r>
              <a:rPr lang="en-US" altLang="zh-TW" u="sng" dirty="0" smtClean="0"/>
              <a:t>small </a:t>
            </a:r>
            <a:r>
              <a:rPr lang="en-US" altLang="zh-TW" u="sng" dirty="0" err="1" smtClean="0"/>
              <a:t>os</a:t>
            </a:r>
            <a:r>
              <a:rPr lang="en-US" altLang="zh-TW" dirty="0" smtClean="0"/>
              <a:t>. Can you find them?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T: I spy </a:t>
            </a:r>
            <a:r>
              <a:rPr lang="en-US" altLang="zh-TW" u="sng" dirty="0" smtClean="0"/>
              <a:t>1</a:t>
            </a:r>
            <a:r>
              <a:rPr lang="en-US" altLang="zh-TW" dirty="0" smtClean="0"/>
              <a:t> </a:t>
            </a:r>
            <a:r>
              <a:rPr lang="en-US" altLang="zh-TW" u="sng" dirty="0" smtClean="0"/>
              <a:t>small n</a:t>
            </a:r>
            <a:r>
              <a:rPr lang="en-US" altLang="zh-TW" dirty="0" smtClean="0"/>
              <a:t>. Can you find it?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172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T: I spy</a:t>
            </a:r>
            <a:r>
              <a:rPr lang="en-US" altLang="zh-TW" baseline="0" dirty="0" smtClean="0"/>
              <a:t> </a:t>
            </a:r>
            <a:r>
              <a:rPr lang="en-US" altLang="zh-TW" u="sng" baseline="0" dirty="0" smtClean="0"/>
              <a:t>2</a:t>
            </a:r>
            <a:r>
              <a:rPr lang="en-US" altLang="zh-TW" baseline="0" dirty="0" smtClean="0"/>
              <a:t> </a:t>
            </a:r>
            <a:r>
              <a:rPr lang="en-US" altLang="zh-TW" u="sng" baseline="0" dirty="0" smtClean="0"/>
              <a:t>big Ns</a:t>
            </a:r>
            <a:r>
              <a:rPr lang="en-US" altLang="zh-TW" baseline="0" dirty="0" smtClean="0"/>
              <a:t>. Can you find them?</a:t>
            </a:r>
          </a:p>
          <a:p>
            <a:r>
              <a:rPr lang="en-US" altLang="zh-TW" baseline="0" dirty="0" smtClean="0"/>
              <a:t>T: I spy </a:t>
            </a:r>
            <a:r>
              <a:rPr lang="en-US" altLang="zh-TW" u="sng" baseline="0" dirty="0" smtClean="0"/>
              <a:t>7</a:t>
            </a:r>
            <a:r>
              <a:rPr lang="en-US" altLang="zh-TW" baseline="0" dirty="0" smtClean="0"/>
              <a:t> </a:t>
            </a:r>
            <a:r>
              <a:rPr lang="en-US" altLang="zh-TW" u="sng" baseline="0" dirty="0" smtClean="0"/>
              <a:t>big </a:t>
            </a:r>
            <a:r>
              <a:rPr lang="en-US" altLang="zh-TW" u="sng" baseline="0" dirty="0" err="1" smtClean="0"/>
              <a:t>Os</a:t>
            </a:r>
            <a:r>
              <a:rPr lang="en-US" altLang="zh-TW" baseline="0" dirty="0" smtClean="0"/>
              <a:t>. Can you find them?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0275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T:</a:t>
            </a:r>
            <a:r>
              <a:rPr lang="en-US" altLang="zh-TW" baseline="0" dirty="0" smtClean="0"/>
              <a:t> I spy </a:t>
            </a:r>
            <a:r>
              <a:rPr lang="en-US" altLang="zh-TW" u="sng" baseline="0" dirty="0" smtClean="0"/>
              <a:t>2</a:t>
            </a:r>
            <a:r>
              <a:rPr lang="en-US" altLang="zh-TW" baseline="0" dirty="0" smtClean="0"/>
              <a:t> words that start with the letter </a:t>
            </a:r>
            <a:r>
              <a:rPr lang="en-US" altLang="zh-TW" u="sng" baseline="0" dirty="0" smtClean="0"/>
              <a:t>D</a:t>
            </a:r>
            <a:r>
              <a:rPr lang="en-US" altLang="zh-TW" baseline="0" dirty="0" smtClean="0"/>
              <a:t>. Can you find them?</a:t>
            </a:r>
          </a:p>
          <a:p>
            <a:r>
              <a:rPr lang="en-US" altLang="zh-TW" baseline="0" dirty="0" smtClean="0"/>
              <a:t>T: I spy </a:t>
            </a:r>
            <a:r>
              <a:rPr lang="en-US" altLang="zh-TW" u="sng" baseline="0" dirty="0" smtClean="0"/>
              <a:t>3</a:t>
            </a:r>
            <a:r>
              <a:rPr lang="en-US" altLang="zh-TW" baseline="0" dirty="0" smtClean="0"/>
              <a:t> matching words. What word is it?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4478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762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18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7032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4351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85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9071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995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79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F7EF6-5B78-4C88-BD29-BCC8F9074FCA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128358-86BF-4BE1-AE44-D087FAA2D3C0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1B9076-0067-4F32-B6D1-9C31E42ECC73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3E40E8-A7AC-40A6-B203-C51F50516F94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22E5CE-50DE-4091-87FA-1AC56BE031B7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DC7A5-D8FB-4063-B028-D6E3FB48D178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FB326-09BA-4C4B-85DC-25848ABE508E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2AA930-071B-4D31-942E-248AE87D3587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BFAAA-1205-491F-95F1-844FB0E38A2B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F3C93-EEA5-4646-BDA0-2DCD844B8D7B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3D97914-47BC-412D-AA3F-505857C493CE}" type="datetime2">
              <a:rPr lang="zh-TW" altLang="en-US" smtClean="0"/>
              <a:pPr/>
              <a:t>2020年7月2日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87600" y="0"/>
            <a:ext cx="9565206" cy="26924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David Gets in Trouble</a:t>
            </a:r>
            <a:endParaRPr lang="zh-TW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7300"/>
            <a:ext cx="3606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1">
            <a:extLst>
              <a:ext uri="{FF2B5EF4-FFF2-40B4-BE49-F238E27FC236}">
                <a16:creationId xmlns:a16="http://schemas.microsoft.com/office/drawing/2014/main" id="{B37EAFA9-061E-445A-9EB1-6AF5F224718D}"/>
              </a:ext>
            </a:extLst>
          </p:cNvPr>
          <p:cNvSpPr/>
          <p:nvPr/>
        </p:nvSpPr>
        <p:spPr>
          <a:xfrm>
            <a:off x="3527859" y="639760"/>
            <a:ext cx="4843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s</a:t>
            </a:r>
            <a:r>
              <a:rPr lang="en-US" sz="7200" kern="100" dirty="0" smtClean="0">
                <a:solidFill>
                  <a:srgbClr val="FF0000"/>
                </a:solidFill>
                <a:latin typeface="翰林粗圓體" panose="020F0804030503020204" pitchFamily="34" charset="0"/>
                <a:ea typeface="DFKai-SB" panose="03000509000000000000" pitchFamily="65" charset="-120"/>
              </a:rPr>
              <a:t>o</a:t>
            </a:r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rry</a:t>
            </a:r>
            <a:r>
              <a:rPr lang="en-US" sz="5400" kern="100" dirty="0" smtClean="0">
                <a:ea typeface="DFKai-SB" panose="03000509000000000000" pitchFamily="65" charset="-120"/>
              </a:rPr>
              <a:t> </a:t>
            </a:r>
            <a:endParaRPr lang="en-US" sz="5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98" y="2316162"/>
            <a:ext cx="5691131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952500" y="1184154"/>
            <a:ext cx="9360418" cy="269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翰林粗黑體" panose="02000503000000020004" pitchFamily="2" charset="0"/>
              </a:rPr>
              <a:t>I  SPY </a:t>
            </a:r>
            <a:endParaRPr lang="zh-TW" altLang="en-US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翰林粗黑體" panose="02000503000000020004" pitchFamily="2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236">
            <a:off x="1588293" y="596187"/>
            <a:ext cx="2121235" cy="2696846"/>
          </a:xfrm>
          <a:prstGeom prst="rect">
            <a:avLst/>
          </a:prstGeom>
        </p:spPr>
      </p:pic>
      <p:sp>
        <p:nvSpPr>
          <p:cNvPr id="5" name="副標題 4"/>
          <p:cNvSpPr txBox="1">
            <a:spLocks/>
          </p:cNvSpPr>
          <p:nvPr/>
        </p:nvSpPr>
        <p:spPr>
          <a:xfrm>
            <a:off x="3636646" y="3346434"/>
            <a:ext cx="6916336" cy="1771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zh-TW" sz="4800" u="sng" dirty="0" smtClean="0">
                <a:latin typeface="翰林細黑體" panose="02000503000000020004" pitchFamily="2" charset="0"/>
              </a:rPr>
              <a:t>LETTERS FUN</a:t>
            </a:r>
            <a:endParaRPr lang="zh-TW" altLang="en-US" sz="4800" u="sng" dirty="0">
              <a:latin typeface="翰林細黑體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2209800" y="2019300"/>
            <a:ext cx="1371600" cy="9906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4800" dirty="0" smtClean="0">
                <a:latin typeface="翰林粗圓體" panose="020F0804030503020204" pitchFamily="34" charset="0"/>
              </a:rPr>
              <a:t>dog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5" name="標題 12"/>
          <p:cNvSpPr txBox="1">
            <a:spLocks/>
          </p:cNvSpPr>
          <p:nvPr/>
        </p:nvSpPr>
        <p:spPr>
          <a:xfrm>
            <a:off x="7200900" y="4064863"/>
            <a:ext cx="1600200" cy="111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likes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6" name="標題 12"/>
          <p:cNvSpPr txBox="1">
            <a:spLocks/>
          </p:cNvSpPr>
          <p:nvPr/>
        </p:nvSpPr>
        <p:spPr>
          <a:xfrm>
            <a:off x="4470400" y="762000"/>
            <a:ext cx="18923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ate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7" name="標題 12"/>
          <p:cNvSpPr txBox="1">
            <a:spLocks/>
          </p:cNvSpPr>
          <p:nvPr/>
        </p:nvSpPr>
        <p:spPr>
          <a:xfrm>
            <a:off x="3479800" y="4367768"/>
            <a:ext cx="1828800" cy="1054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mom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8" name="標題 12"/>
          <p:cNvSpPr txBox="1">
            <a:spLocks/>
          </p:cNvSpPr>
          <p:nvPr/>
        </p:nvSpPr>
        <p:spPr>
          <a:xfrm>
            <a:off x="4991100" y="3168134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dad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9" name="標題 12"/>
          <p:cNvSpPr txBox="1">
            <a:spLocks/>
          </p:cNvSpPr>
          <p:nvPr/>
        </p:nvSpPr>
        <p:spPr>
          <a:xfrm>
            <a:off x="7251700" y="1752600"/>
            <a:ext cx="3352800" cy="172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homework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3441" y="3663434"/>
            <a:ext cx="1674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翰林粗圓體" panose="020F0804030503020204" pitchFamily="34" charset="0"/>
              </a:rPr>
              <a:t>says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3870" y="718403"/>
            <a:ext cx="2437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翰林粗圓體" panose="020F0804030503020204" pitchFamily="34" charset="0"/>
              </a:rPr>
              <a:t>hungry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6900" y="502503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翰林粗圓體" panose="020F0804030503020204" pitchFamily="34" charset="0"/>
              </a:rPr>
              <a:t>sorry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11" name="標題 12"/>
          <p:cNvSpPr txBox="1">
            <a:spLocks/>
          </p:cNvSpPr>
          <p:nvPr/>
        </p:nvSpPr>
        <p:spPr>
          <a:xfrm>
            <a:off x="9918700" y="3999131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smtClean="0">
                <a:latin typeface="翰林粗圓體" panose="020F0804030503020204" pitchFamily="34" charset="0"/>
              </a:rPr>
              <a:t>dog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12" name="標題 12"/>
          <p:cNvSpPr txBox="1">
            <a:spLocks/>
          </p:cNvSpPr>
          <p:nvPr/>
        </p:nvSpPr>
        <p:spPr>
          <a:xfrm>
            <a:off x="2108200" y="5562600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dad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14" name="標題 12"/>
          <p:cNvSpPr txBox="1">
            <a:spLocks/>
          </p:cNvSpPr>
          <p:nvPr/>
        </p:nvSpPr>
        <p:spPr>
          <a:xfrm>
            <a:off x="9512300" y="1022350"/>
            <a:ext cx="1828800" cy="1054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mom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15" name="標題 12"/>
          <p:cNvSpPr txBox="1">
            <a:spLocks/>
          </p:cNvSpPr>
          <p:nvPr/>
        </p:nvSpPr>
        <p:spPr>
          <a:xfrm>
            <a:off x="6261100" y="5497036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smtClean="0">
                <a:latin typeface="翰林粗圓體" panose="020F0804030503020204" pitchFamily="34" charset="0"/>
              </a:rPr>
              <a:t>dog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9855200" y="3094994"/>
            <a:ext cx="2019300" cy="1213703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4800" dirty="0" smtClean="0">
                <a:solidFill>
                  <a:srgbClr val="002060"/>
                </a:solidFill>
                <a:latin typeface="翰林粗圓體" panose="020F0804030503020204" pitchFamily="34" charset="0"/>
              </a:rPr>
              <a:t>DOG</a:t>
            </a:r>
            <a:endParaRPr lang="zh-TW" altLang="en-US" sz="4800" dirty="0">
              <a:solidFill>
                <a:srgbClr val="002060"/>
              </a:solidFill>
              <a:latin typeface="翰林粗圓體" panose="020F0804030503020204" pitchFamily="34" charset="0"/>
            </a:endParaRPr>
          </a:p>
        </p:txBody>
      </p:sp>
      <p:sp>
        <p:nvSpPr>
          <p:cNvPr id="5" name="標題 12"/>
          <p:cNvSpPr txBox="1">
            <a:spLocks/>
          </p:cNvSpPr>
          <p:nvPr/>
        </p:nvSpPr>
        <p:spPr>
          <a:xfrm>
            <a:off x="952500" y="1705197"/>
            <a:ext cx="1992159" cy="111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solidFill>
                  <a:srgbClr val="002060"/>
                </a:solidFill>
                <a:latin typeface="翰林粗圓體" panose="020F0804030503020204" pitchFamily="34" charset="0"/>
              </a:rPr>
              <a:t>LIKES</a:t>
            </a:r>
            <a:endParaRPr lang="zh-TW" altLang="en-US" sz="4800" dirty="0">
              <a:solidFill>
                <a:srgbClr val="002060"/>
              </a:solidFill>
              <a:latin typeface="翰林粗圓體" panose="020F0804030503020204" pitchFamily="34" charset="0"/>
            </a:endParaRPr>
          </a:p>
        </p:txBody>
      </p:sp>
      <p:sp>
        <p:nvSpPr>
          <p:cNvPr id="6" name="標題 12"/>
          <p:cNvSpPr txBox="1">
            <a:spLocks/>
          </p:cNvSpPr>
          <p:nvPr/>
        </p:nvSpPr>
        <p:spPr>
          <a:xfrm>
            <a:off x="3886200" y="2348983"/>
            <a:ext cx="18923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solidFill>
                  <a:srgbClr val="002060"/>
                </a:solidFill>
                <a:latin typeface="翰林粗圓體" panose="020F0804030503020204" pitchFamily="34" charset="0"/>
              </a:rPr>
              <a:t>ATE</a:t>
            </a:r>
            <a:endParaRPr lang="zh-TW" altLang="en-US" sz="4800" dirty="0">
              <a:solidFill>
                <a:srgbClr val="002060"/>
              </a:solidFill>
              <a:latin typeface="翰林粗圓體" panose="020F0804030503020204" pitchFamily="34" charset="0"/>
            </a:endParaRPr>
          </a:p>
        </p:txBody>
      </p:sp>
      <p:sp>
        <p:nvSpPr>
          <p:cNvPr id="7" name="標題 12"/>
          <p:cNvSpPr txBox="1">
            <a:spLocks/>
          </p:cNvSpPr>
          <p:nvPr/>
        </p:nvSpPr>
        <p:spPr>
          <a:xfrm>
            <a:off x="1638300" y="3700848"/>
            <a:ext cx="1828800" cy="1054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solidFill>
                  <a:srgbClr val="002060"/>
                </a:solidFill>
                <a:latin typeface="翰林粗圓體" panose="020F0804030503020204" pitchFamily="34" charset="0"/>
              </a:rPr>
              <a:t>MOM</a:t>
            </a:r>
            <a:endParaRPr lang="zh-TW" altLang="en-US" sz="4800" dirty="0">
              <a:solidFill>
                <a:srgbClr val="002060"/>
              </a:solidFill>
              <a:latin typeface="翰林粗圓體" panose="020F0804030503020204" pitchFamily="34" charset="0"/>
            </a:endParaRPr>
          </a:p>
        </p:txBody>
      </p:sp>
      <p:sp>
        <p:nvSpPr>
          <p:cNvPr id="8" name="標題 12"/>
          <p:cNvSpPr txBox="1">
            <a:spLocks/>
          </p:cNvSpPr>
          <p:nvPr/>
        </p:nvSpPr>
        <p:spPr>
          <a:xfrm>
            <a:off x="8102600" y="145358"/>
            <a:ext cx="1689100" cy="1067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solidFill>
                  <a:srgbClr val="002060"/>
                </a:solidFill>
                <a:latin typeface="翰林粗圓體" panose="020F0804030503020204" pitchFamily="34" charset="0"/>
              </a:rPr>
              <a:t>DAD</a:t>
            </a:r>
            <a:endParaRPr lang="zh-TW" altLang="en-US" sz="4800" dirty="0">
              <a:solidFill>
                <a:srgbClr val="002060"/>
              </a:solidFill>
              <a:latin typeface="翰林粗圓體" panose="020F0804030503020204" pitchFamily="34" charset="0"/>
            </a:endParaRPr>
          </a:p>
        </p:txBody>
      </p:sp>
      <p:sp>
        <p:nvSpPr>
          <p:cNvPr id="9" name="標題 12"/>
          <p:cNvSpPr txBox="1">
            <a:spLocks/>
          </p:cNvSpPr>
          <p:nvPr/>
        </p:nvSpPr>
        <p:spPr>
          <a:xfrm>
            <a:off x="2343150" y="4227898"/>
            <a:ext cx="4076700" cy="172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solidFill>
                  <a:srgbClr val="002060"/>
                </a:solidFill>
                <a:latin typeface="翰林粗圓體" panose="020F0804030503020204" pitchFamily="34" charset="0"/>
              </a:rPr>
              <a:t>HOMEWORK</a:t>
            </a:r>
            <a:endParaRPr lang="zh-TW" altLang="en-US" sz="4800" dirty="0">
              <a:solidFill>
                <a:srgbClr val="002060"/>
              </a:solidFill>
              <a:latin typeface="翰林粗圓體" panose="020F0804030503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7250" y="3896998"/>
            <a:ext cx="193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rgbClr val="002060"/>
                </a:solidFill>
                <a:latin typeface="翰林粗圓體" panose="020F0804030503020204" pitchFamily="34" charset="0"/>
              </a:rPr>
              <a:t>SAYS</a:t>
            </a:r>
            <a:endParaRPr lang="zh-TW" altLang="en-US" sz="4800" dirty="0">
              <a:solidFill>
                <a:srgbClr val="002060"/>
              </a:solidFill>
              <a:latin typeface="翰林粗圓體" panose="020F0804030503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10500" y="5493603"/>
            <a:ext cx="294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rgbClr val="002060"/>
                </a:solidFill>
                <a:latin typeface="翰林粗圓體" panose="020F0804030503020204" pitchFamily="34" charset="0"/>
              </a:rPr>
              <a:t>HUNGRY</a:t>
            </a:r>
            <a:endParaRPr lang="zh-TW" altLang="en-US" sz="4800" dirty="0">
              <a:solidFill>
                <a:srgbClr val="002060"/>
              </a:solidFill>
              <a:latin typeface="翰林粗圓體" panose="020F0804030503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84650" y="1323095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rgbClr val="002060"/>
                </a:solidFill>
                <a:latin typeface="翰林粗圓體" panose="020F0804030503020204" pitchFamily="34" charset="0"/>
              </a:rPr>
              <a:t>SORRY</a:t>
            </a:r>
            <a:endParaRPr lang="zh-TW" altLang="en-US" sz="4800" dirty="0">
              <a:solidFill>
                <a:srgbClr val="002060"/>
              </a:solidFill>
              <a:latin typeface="翰林粗圓體" panose="020F0804030503020204" pitchFamily="34" charset="0"/>
            </a:endParaRPr>
          </a:p>
        </p:txBody>
      </p:sp>
      <p:sp>
        <p:nvSpPr>
          <p:cNvPr id="11" name="標題 12"/>
          <p:cNvSpPr txBox="1">
            <a:spLocks/>
          </p:cNvSpPr>
          <p:nvPr/>
        </p:nvSpPr>
        <p:spPr>
          <a:xfrm>
            <a:off x="450850" y="-427228"/>
            <a:ext cx="4076700" cy="172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solidFill>
                  <a:srgbClr val="002060"/>
                </a:solidFill>
                <a:latin typeface="翰林粗圓體" panose="020F0804030503020204" pitchFamily="34" charset="0"/>
              </a:rPr>
              <a:t>HOMEWORK</a:t>
            </a:r>
            <a:endParaRPr lang="zh-TW" altLang="en-US" sz="4800" dirty="0">
              <a:solidFill>
                <a:srgbClr val="002060"/>
              </a:solidFill>
              <a:latin typeface="翰林粗圓體" panose="020F0804030503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29400" y="2263997"/>
            <a:ext cx="294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rgbClr val="002060"/>
                </a:solidFill>
                <a:latin typeface="翰林粗圓體" panose="020F0804030503020204" pitchFamily="34" charset="0"/>
              </a:rPr>
              <a:t>HUNGRY</a:t>
            </a:r>
            <a:endParaRPr lang="zh-TW" altLang="en-US" sz="4800" dirty="0">
              <a:solidFill>
                <a:srgbClr val="002060"/>
              </a:solidFill>
              <a:latin typeface="翰林粗圓體" panose="020F080403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2209800" y="2019300"/>
            <a:ext cx="1371600" cy="9906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4800" dirty="0" smtClean="0">
                <a:latin typeface="翰林粗圓體" panose="020F0804030503020204" pitchFamily="34" charset="0"/>
              </a:rPr>
              <a:t>dog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5" name="標題 12"/>
          <p:cNvSpPr txBox="1">
            <a:spLocks/>
          </p:cNvSpPr>
          <p:nvPr/>
        </p:nvSpPr>
        <p:spPr>
          <a:xfrm>
            <a:off x="6553200" y="4078932"/>
            <a:ext cx="1600200" cy="111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likes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6" name="標題 12"/>
          <p:cNvSpPr txBox="1">
            <a:spLocks/>
          </p:cNvSpPr>
          <p:nvPr/>
        </p:nvSpPr>
        <p:spPr>
          <a:xfrm>
            <a:off x="4470400" y="762000"/>
            <a:ext cx="18923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ate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7" name="標題 12"/>
          <p:cNvSpPr txBox="1">
            <a:spLocks/>
          </p:cNvSpPr>
          <p:nvPr/>
        </p:nvSpPr>
        <p:spPr>
          <a:xfrm>
            <a:off x="4451350" y="3136384"/>
            <a:ext cx="1828800" cy="1054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mom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8" name="標題 12"/>
          <p:cNvSpPr txBox="1">
            <a:spLocks/>
          </p:cNvSpPr>
          <p:nvPr/>
        </p:nvSpPr>
        <p:spPr>
          <a:xfrm>
            <a:off x="3517900" y="4710162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dad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9" name="標題 12"/>
          <p:cNvSpPr txBox="1">
            <a:spLocks/>
          </p:cNvSpPr>
          <p:nvPr/>
        </p:nvSpPr>
        <p:spPr>
          <a:xfrm>
            <a:off x="7251700" y="1752600"/>
            <a:ext cx="3352800" cy="172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homework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3441" y="3663434"/>
            <a:ext cx="1674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翰林粗圓體" panose="020F0804030503020204" pitchFamily="34" charset="0"/>
              </a:rPr>
              <a:t>says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3870" y="718403"/>
            <a:ext cx="2437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翰林粗圓體" panose="020F0804030503020204" pitchFamily="34" charset="0"/>
              </a:rPr>
              <a:t>hungry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6900" y="502503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翰林粗圓體" panose="020F0804030503020204" pitchFamily="34" charset="0"/>
              </a:rPr>
              <a:t>sorry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14" name="標題 12"/>
          <p:cNvSpPr txBox="1">
            <a:spLocks/>
          </p:cNvSpPr>
          <p:nvPr/>
        </p:nvSpPr>
        <p:spPr>
          <a:xfrm>
            <a:off x="9512300" y="1022350"/>
            <a:ext cx="1828800" cy="1054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mom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  <p:sp>
        <p:nvSpPr>
          <p:cNvPr id="16" name="標題 12"/>
          <p:cNvSpPr txBox="1">
            <a:spLocks/>
          </p:cNvSpPr>
          <p:nvPr/>
        </p:nvSpPr>
        <p:spPr>
          <a:xfrm>
            <a:off x="9157570" y="4710162"/>
            <a:ext cx="1828800" cy="1054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sz="4800" dirty="0" smtClean="0">
                <a:latin typeface="翰林粗圓體" panose="020F0804030503020204" pitchFamily="34" charset="0"/>
              </a:rPr>
              <a:t>mom</a:t>
            </a:r>
            <a:endParaRPr lang="zh-TW" altLang="en-US" sz="4800" dirty="0">
              <a:latin typeface="翰林粗圓體" panose="020F080403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006600"/>
            <a:ext cx="5334000" cy="3556000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2837447">
            <a:off x="7717277" y="1460500"/>
            <a:ext cx="698500" cy="939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Rectangle 151">
            <a:extLst>
              <a:ext uri="{FF2B5EF4-FFF2-40B4-BE49-F238E27FC236}">
                <a16:creationId xmlns:a16="http://schemas.microsoft.com/office/drawing/2014/main" id="{B37EAFA9-061E-445A-9EB1-6AF5F224718D}"/>
              </a:ext>
            </a:extLst>
          </p:cNvPr>
          <p:cNvSpPr/>
          <p:nvPr/>
        </p:nvSpPr>
        <p:spPr>
          <a:xfrm>
            <a:off x="4514850" y="480494"/>
            <a:ext cx="293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m</a:t>
            </a:r>
            <a:r>
              <a:rPr lang="en-US" sz="7200" kern="100" dirty="0" smtClean="0">
                <a:solidFill>
                  <a:srgbClr val="FF0000"/>
                </a:solidFill>
                <a:latin typeface="翰林粗圓體" panose="020F0804030503020204" pitchFamily="34" charset="0"/>
                <a:ea typeface="DFKai-SB" panose="03000509000000000000" pitchFamily="65" charset="-120"/>
              </a:rPr>
              <a:t>o</a:t>
            </a:r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m</a:t>
            </a:r>
            <a:r>
              <a:rPr lang="en-US" sz="5400" kern="100" dirty="0" smtClean="0">
                <a:ea typeface="DFKai-SB" panose="03000509000000000000" pitchFamily="65" charset="-12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57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2257424"/>
            <a:ext cx="4909312" cy="3355975"/>
          </a:xfrm>
          <a:prstGeom prst="rect">
            <a:avLst/>
          </a:prstGeom>
        </p:spPr>
      </p:pic>
      <p:sp>
        <p:nvSpPr>
          <p:cNvPr id="3" name="Rectangle 151">
            <a:extLst>
              <a:ext uri="{FF2B5EF4-FFF2-40B4-BE49-F238E27FC236}">
                <a16:creationId xmlns:a16="http://schemas.microsoft.com/office/drawing/2014/main" id="{B37EAFA9-061E-445A-9EB1-6AF5F224718D}"/>
              </a:ext>
            </a:extLst>
          </p:cNvPr>
          <p:cNvSpPr/>
          <p:nvPr/>
        </p:nvSpPr>
        <p:spPr>
          <a:xfrm>
            <a:off x="4745089" y="665160"/>
            <a:ext cx="2138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dad</a:t>
            </a:r>
            <a:r>
              <a:rPr lang="en-US" sz="5400" kern="100" dirty="0" smtClean="0">
                <a:ea typeface="DFKai-SB" panose="03000509000000000000" pitchFamily="65" charset="-120"/>
              </a:rPr>
              <a:t> </a:t>
            </a:r>
            <a:endParaRPr lang="en-US" sz="5400" dirty="0"/>
          </a:p>
        </p:txBody>
      </p:sp>
      <p:sp>
        <p:nvSpPr>
          <p:cNvPr id="4" name="向下箭號 3"/>
          <p:cNvSpPr/>
          <p:nvPr/>
        </p:nvSpPr>
        <p:spPr>
          <a:xfrm rot="18784907">
            <a:off x="3504307" y="1936649"/>
            <a:ext cx="806966" cy="11267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0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10" y="2100072"/>
            <a:ext cx="5066636" cy="3538728"/>
          </a:xfrm>
          <a:prstGeom prst="rect">
            <a:avLst/>
          </a:prstGeom>
        </p:spPr>
      </p:pic>
      <p:sp>
        <p:nvSpPr>
          <p:cNvPr id="3" name="Rectangle 151">
            <a:extLst>
              <a:ext uri="{FF2B5EF4-FFF2-40B4-BE49-F238E27FC236}">
                <a16:creationId xmlns:a16="http://schemas.microsoft.com/office/drawing/2014/main" id="{B37EAFA9-061E-445A-9EB1-6AF5F224718D}"/>
              </a:ext>
            </a:extLst>
          </p:cNvPr>
          <p:cNvSpPr/>
          <p:nvPr/>
        </p:nvSpPr>
        <p:spPr>
          <a:xfrm>
            <a:off x="4935589" y="639760"/>
            <a:ext cx="2430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d</a:t>
            </a:r>
            <a:r>
              <a:rPr lang="en-US" sz="7200" kern="100" dirty="0" smtClean="0">
                <a:solidFill>
                  <a:srgbClr val="FF0000"/>
                </a:solidFill>
                <a:latin typeface="翰林粗圓體" panose="020F0804030503020204" pitchFamily="34" charset="0"/>
                <a:ea typeface="DFKai-SB" panose="03000509000000000000" pitchFamily="65" charset="-120"/>
              </a:rPr>
              <a:t>o</a:t>
            </a:r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g</a:t>
            </a:r>
            <a:r>
              <a:rPr lang="en-US" sz="5400" kern="100" dirty="0" smtClean="0">
                <a:ea typeface="DFKai-SB" panose="03000509000000000000" pitchFamily="65" charset="-12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9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 b="4357"/>
          <a:stretch/>
        </p:blipFill>
        <p:spPr>
          <a:xfrm>
            <a:off x="3616325" y="1854200"/>
            <a:ext cx="4371975" cy="3771900"/>
          </a:xfrm>
          <a:prstGeom prst="rect">
            <a:avLst/>
          </a:prstGeom>
        </p:spPr>
      </p:pic>
      <p:sp>
        <p:nvSpPr>
          <p:cNvPr id="3" name="Rectangle 151">
            <a:extLst>
              <a:ext uri="{FF2B5EF4-FFF2-40B4-BE49-F238E27FC236}">
                <a16:creationId xmlns:a16="http://schemas.microsoft.com/office/drawing/2014/main" id="{B37EAFA9-061E-445A-9EB1-6AF5F224718D}"/>
              </a:ext>
            </a:extLst>
          </p:cNvPr>
          <p:cNvSpPr/>
          <p:nvPr/>
        </p:nvSpPr>
        <p:spPr>
          <a:xfrm>
            <a:off x="3380606" y="487360"/>
            <a:ext cx="4843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h</a:t>
            </a:r>
            <a:r>
              <a:rPr lang="en-US" sz="7200" kern="100" dirty="0" smtClean="0">
                <a:solidFill>
                  <a:srgbClr val="FF0000"/>
                </a:solidFill>
                <a:latin typeface="翰林粗圓體" panose="020F0804030503020204" pitchFamily="34" charset="0"/>
                <a:ea typeface="DFKai-SB" panose="03000509000000000000" pitchFamily="65" charset="-120"/>
              </a:rPr>
              <a:t>o</a:t>
            </a:r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mew</a:t>
            </a:r>
            <a:r>
              <a:rPr lang="en-US" sz="7200" kern="100" dirty="0" smtClean="0">
                <a:solidFill>
                  <a:srgbClr val="FF0000"/>
                </a:solidFill>
                <a:latin typeface="翰林粗圓體" panose="020F0804030503020204" pitchFamily="34" charset="0"/>
                <a:ea typeface="DFKai-SB" panose="03000509000000000000" pitchFamily="65" charset="-120"/>
              </a:rPr>
              <a:t>o</a:t>
            </a:r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rk</a:t>
            </a:r>
            <a:r>
              <a:rPr lang="en-US" sz="5400" kern="100" dirty="0" smtClean="0">
                <a:ea typeface="DFKai-SB" panose="03000509000000000000" pitchFamily="65" charset="-120"/>
              </a:rPr>
              <a:t> </a:t>
            </a:r>
            <a:endParaRPr lang="en-US" sz="5400" dirty="0"/>
          </a:p>
        </p:txBody>
      </p:sp>
      <p:sp>
        <p:nvSpPr>
          <p:cNvPr id="4" name="向下箭號 3"/>
          <p:cNvSpPr/>
          <p:nvPr/>
        </p:nvSpPr>
        <p:spPr>
          <a:xfrm rot="18784907">
            <a:off x="3899923" y="3087864"/>
            <a:ext cx="806966" cy="11267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1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1">
            <a:extLst>
              <a:ext uri="{FF2B5EF4-FFF2-40B4-BE49-F238E27FC236}">
                <a16:creationId xmlns:a16="http://schemas.microsoft.com/office/drawing/2014/main" id="{B37EAFA9-061E-445A-9EB1-6AF5F224718D}"/>
              </a:ext>
            </a:extLst>
          </p:cNvPr>
          <p:cNvSpPr/>
          <p:nvPr/>
        </p:nvSpPr>
        <p:spPr>
          <a:xfrm>
            <a:off x="3380606" y="487360"/>
            <a:ext cx="4843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ate</a:t>
            </a:r>
            <a:r>
              <a:rPr lang="en-US" sz="5400" kern="100" dirty="0" smtClean="0">
                <a:ea typeface="DFKai-SB" panose="03000509000000000000" pitchFamily="65" charset="-120"/>
              </a:rPr>
              <a:t> </a:t>
            </a:r>
            <a:endParaRPr lang="en-US" sz="5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39" y="2159000"/>
            <a:ext cx="5609045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8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1">
            <a:extLst>
              <a:ext uri="{FF2B5EF4-FFF2-40B4-BE49-F238E27FC236}">
                <a16:creationId xmlns:a16="http://schemas.microsoft.com/office/drawing/2014/main" id="{B37EAFA9-061E-445A-9EB1-6AF5F224718D}"/>
              </a:ext>
            </a:extLst>
          </p:cNvPr>
          <p:cNvSpPr/>
          <p:nvPr/>
        </p:nvSpPr>
        <p:spPr>
          <a:xfrm>
            <a:off x="3380606" y="487360"/>
            <a:ext cx="4843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likes</a:t>
            </a:r>
            <a:r>
              <a:rPr lang="en-US" sz="5400" kern="100" dirty="0" smtClean="0">
                <a:ea typeface="DFKai-SB" panose="03000509000000000000" pitchFamily="65" charset="-120"/>
              </a:rPr>
              <a:t> </a:t>
            </a:r>
            <a:endParaRPr lang="en-US" sz="5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33" y="2346324"/>
            <a:ext cx="4738184" cy="31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1">
            <a:extLst>
              <a:ext uri="{FF2B5EF4-FFF2-40B4-BE49-F238E27FC236}">
                <a16:creationId xmlns:a16="http://schemas.microsoft.com/office/drawing/2014/main" id="{B37EAFA9-061E-445A-9EB1-6AF5F224718D}"/>
              </a:ext>
            </a:extLst>
          </p:cNvPr>
          <p:cNvSpPr/>
          <p:nvPr/>
        </p:nvSpPr>
        <p:spPr>
          <a:xfrm>
            <a:off x="4637907" y="550860"/>
            <a:ext cx="2791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kern="100" dirty="0">
                <a:latin typeface="翰林粗圓體" panose="020F0804030503020204" pitchFamily="34" charset="0"/>
                <a:ea typeface="DFKai-SB" panose="03000509000000000000" pitchFamily="65" charset="-120"/>
              </a:rPr>
              <a:t>says</a:t>
            </a:r>
            <a:r>
              <a:rPr lang="en-US" sz="5400" kern="100" dirty="0" smtClean="0">
                <a:ea typeface="DFKai-SB" panose="03000509000000000000" pitchFamily="65" charset="-120"/>
              </a:rPr>
              <a:t> </a:t>
            </a:r>
            <a:endParaRPr lang="en-US" sz="5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238374"/>
            <a:ext cx="6496052" cy="32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1">
            <a:extLst>
              <a:ext uri="{FF2B5EF4-FFF2-40B4-BE49-F238E27FC236}">
                <a16:creationId xmlns:a16="http://schemas.microsoft.com/office/drawing/2014/main" id="{B37EAFA9-061E-445A-9EB1-6AF5F224718D}"/>
              </a:ext>
            </a:extLst>
          </p:cNvPr>
          <p:cNvSpPr/>
          <p:nvPr/>
        </p:nvSpPr>
        <p:spPr>
          <a:xfrm>
            <a:off x="3380606" y="487360"/>
            <a:ext cx="4843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hu</a:t>
            </a:r>
            <a:r>
              <a:rPr lang="en-US" sz="7200" kern="100" dirty="0" smtClean="0">
                <a:solidFill>
                  <a:srgbClr val="FF0000"/>
                </a:solidFill>
                <a:latin typeface="翰林粗圓體" panose="020F0804030503020204" pitchFamily="34" charset="0"/>
                <a:ea typeface="DFKai-SB" panose="03000509000000000000" pitchFamily="65" charset="-120"/>
              </a:rPr>
              <a:t>n</a:t>
            </a:r>
            <a:r>
              <a:rPr lang="en-US" sz="7200" kern="100" dirty="0" smtClean="0">
                <a:latin typeface="翰林粗圓體" panose="020F0804030503020204" pitchFamily="34" charset="0"/>
                <a:ea typeface="DFKai-SB" panose="03000509000000000000" pitchFamily="65" charset="-120"/>
              </a:rPr>
              <a:t>gry</a:t>
            </a:r>
            <a:r>
              <a:rPr lang="en-US" sz="5400" kern="100" dirty="0" smtClean="0">
                <a:ea typeface="DFKai-SB" panose="03000509000000000000" pitchFamily="65" charset="-120"/>
              </a:rPr>
              <a:t> </a:t>
            </a:r>
            <a:endParaRPr lang="en-US" sz="5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044700"/>
            <a:ext cx="612075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AE-B80F-42D3-94B4-729362BC1BCB}">
  <ds:schemaRefs>
    <ds:schemaRef ds:uri="40262f94-9f35-4ac3-9a90-690165a166b7"/>
    <ds:schemaRef ds:uri="a4f35948-e619-41b3-aa29-22878b09cfd2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秋季歡樂教育簡報 (寬螢幕)</Template>
  <TotalTime>147</TotalTime>
  <Words>149</Words>
  <Application>Microsoft Office PowerPoint</Application>
  <PresentationFormat>寬螢幕</PresentationFormat>
  <Paragraphs>67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細明體</vt:lpstr>
      <vt:lpstr>微軟正黑體</vt:lpstr>
      <vt:lpstr>DFKai-SB</vt:lpstr>
      <vt:lpstr>翰林粗黑體</vt:lpstr>
      <vt:lpstr>翰林粗圓體</vt:lpstr>
      <vt:lpstr>翰林細黑體</vt:lpstr>
      <vt:lpstr>Arial</vt:lpstr>
      <vt:lpstr>Berlin Sans FB Demi</vt:lpstr>
      <vt:lpstr>Cambria</vt:lpstr>
      <vt:lpstr>返校 16x9</vt:lpstr>
      <vt:lpstr>David Gets in Trouble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dog</vt:lpstr>
      <vt:lpstr>DOG</vt:lpstr>
      <vt:lpstr>dog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 SPY</dc:title>
  <dc:creator>admin</dc:creator>
  <cp:lastModifiedBy>admin</cp:lastModifiedBy>
  <cp:revision>13</cp:revision>
  <dcterms:created xsi:type="dcterms:W3CDTF">2020-03-23T06:30:12Z</dcterms:created>
  <dcterms:modified xsi:type="dcterms:W3CDTF">2020-07-02T03:38:39Z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