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E8EA-14CE-499E-ACF1-29D58C2BEAFA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69D67-C538-44C5-8D7B-94098155E2C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E8EA-14CE-499E-ACF1-29D58C2BEAFA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69D67-C538-44C5-8D7B-94098155E2C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E8EA-14CE-499E-ACF1-29D58C2BEAFA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69D67-C538-44C5-8D7B-94098155E2C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E8EA-14CE-499E-ACF1-29D58C2BEAFA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69D67-C538-44C5-8D7B-94098155E2C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E8EA-14CE-499E-ACF1-29D58C2BEAFA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69D67-C538-44C5-8D7B-94098155E2C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E8EA-14CE-499E-ACF1-29D58C2BEAFA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69D67-C538-44C5-8D7B-94098155E2C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E8EA-14CE-499E-ACF1-29D58C2BEAFA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69D67-C538-44C5-8D7B-94098155E2C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E8EA-14CE-499E-ACF1-29D58C2BEAFA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69D67-C538-44C5-8D7B-94098155E2C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E8EA-14CE-499E-ACF1-29D58C2BEAFA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69D67-C538-44C5-8D7B-94098155E2C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E8EA-14CE-499E-ACF1-29D58C2BEAFA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69D67-C538-44C5-8D7B-94098155E2C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E8EA-14CE-499E-ACF1-29D58C2BEAFA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69D67-C538-44C5-8D7B-94098155E2C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6E8EA-14CE-499E-ACF1-29D58C2BEAFA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69D67-C538-44C5-8D7B-94098155E2C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甲本</a:t>
            </a:r>
            <a:r>
              <a:rPr lang="en-US" altLang="zh-TW" dirty="0" smtClean="0"/>
              <a:t>L11P59</a:t>
            </a:r>
            <a:r>
              <a:rPr lang="zh-TW" altLang="en-US" dirty="0" smtClean="0"/>
              <a:t>、</a:t>
            </a:r>
            <a:r>
              <a:rPr lang="en-US" altLang="zh-TW" dirty="0" smtClean="0"/>
              <a:t>P60</a:t>
            </a:r>
            <a:r>
              <a:rPr lang="zh-TW" altLang="en-US" dirty="0" smtClean="0"/>
              <a:t>解答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</Words>
  <Application>Microsoft Office PowerPoint</Application>
  <PresentationFormat>如螢幕大小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3" baseType="lpstr">
      <vt:lpstr>Office 佈景主題</vt:lpstr>
      <vt:lpstr>甲本L11P59、P60解答</vt:lpstr>
      <vt:lpstr>投影片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甲本L11P59、P60解答</dc:title>
  <dc:creator>三吉</dc:creator>
  <cp:lastModifiedBy>三吉</cp:lastModifiedBy>
  <cp:revision>1</cp:revision>
  <dcterms:created xsi:type="dcterms:W3CDTF">2021-05-20T05:33:19Z</dcterms:created>
  <dcterms:modified xsi:type="dcterms:W3CDTF">2021-05-20T05:36:33Z</dcterms:modified>
</cp:coreProperties>
</file>