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C0C5DE-EE7E-48BB-AFE4-80074AE1C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7395570-2086-4063-A781-C1A20C94C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166D4E-0545-412F-B7F4-A523C001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EB90CC-8547-4DD0-A0EB-5C2CA50E7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0543915-5CD0-4396-B093-5945556C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07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A5D3A1-BFAC-40B0-A580-5412F556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5577264-48F9-4849-A0DA-B75895819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8C36C9B-4FA2-4543-A450-3F3A3584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333EF9-6879-4A2B-97E3-578C902E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ACEF91-5468-4A4D-865A-030E25A0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3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E59B6AE-4CD2-49D6-B350-2D9F564EF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82F325C-F5D5-4207-957C-3A75AAEC05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7751E29-D05F-46D0-8B5E-04E1B630E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2000427-69D3-4AFC-A097-CD0A5753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3E13E8-1F48-4BF4-A4C3-523A2B68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2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A3C0C8-F5BE-41AF-B805-55CC6179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DA204B-5309-4209-948D-3BED211CE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2B9A0C-EEB9-4FC1-94D3-03B8E248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957C706-58C7-45CC-A815-7C299E83C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B23642-C663-474F-B67F-9FEC5022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148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267AF4-9226-493E-919C-8B8EA4ECB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2E4EFF-F437-4A15-A815-3661C6A18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C10D6D5-02B4-4F7B-B253-EB30360D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634F6E-4B47-431D-91AB-A9B584DB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799E68-1F94-49E3-9B52-0FEEB3C5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69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F95C9D-1F31-4138-9409-837A7E8A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66036D-52F2-4D58-AC2E-81CFCA8A4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6E3AB2A-2736-47BE-8A91-ABBFCAD82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AFB6EA4-B07C-44CC-A283-4A7EE5CE7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4DB0FD-8618-48AD-8F39-8B817512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41043B3-7C00-4392-9E55-D26FEA77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52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C6636D-9D8C-4C49-8278-A32CB0E55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4233846-6F32-4236-8E86-651036D8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3DF33C1-9F3E-445F-BBAA-3EFAB1A94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7B47053-AC67-4236-8072-DB2BA8CB6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F7EB2C5-0F7A-486A-BFE3-FB5DD86CA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E14D64C-2F09-447E-B29E-6C902821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2642398-5A9E-4E2F-A121-83EE1CBE5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E027DD0-1AB6-44EB-9078-0E83F4FB2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502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39A5EA-D3B3-4638-8EB3-F37AE6F7B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B1FA3C7-5FBC-4E14-AFCB-F308B58C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64DA72E-533F-4E81-B046-0D1E2D267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2D1C7F7-2386-4C9F-8092-C142FC12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68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7284333-4318-4A8E-86D9-9BFF94C3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8929872-BD83-4DB1-936D-9CE08DCFE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0F6490B-B867-4818-985F-CBBBF2CE6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85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528136-09E7-475D-B0E1-0E43A04C0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F39C38-753B-4619-8D69-9400AC222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9429E9-773F-45A1-A348-242F3271F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1DAECF2-49D8-4AE0-BD61-B31EC13ED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58D1D10-6BEA-480B-B5DA-057AA6CE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ADF09B2-4D3B-46DA-8320-5573E4863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65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29BAC3-FBD4-47EC-976B-8FBBF93C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501A0DF-C471-49C0-B80F-1E30E3C08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CD0A5-6493-481B-99C4-5A069CFA5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3075BA8-4DC7-4C85-B22A-1AE2EBFC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670B760-6697-42EA-8B94-22776B2E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7C52D06-1766-429F-9E9F-386DADEF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50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4B755A5-7D88-4969-973A-D7A14A54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E869B2-CB3C-4A51-BE9B-920ACAAAA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AB4D88-FD40-45CE-9102-A8A532A8C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5D24-E852-41B8-9D06-EC7266B5AFF7}" type="datetimeFigureOut">
              <a:rPr lang="zh-TW" altLang="en-US" smtClean="0"/>
              <a:t>2023/9/13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18D0A5-363E-48AB-BDA0-863B05D52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A0E5C2-6FE4-4314-9538-C0181221B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FBE05-5185-4504-94C0-789920CD26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67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0C314634-5AFC-4235-9367-EC992E54C5EB}"/>
              </a:ext>
            </a:extLst>
          </p:cNvPr>
          <p:cNvSpPr txBox="1"/>
          <p:nvPr/>
        </p:nvSpPr>
        <p:spPr>
          <a:xfrm>
            <a:off x="690113" y="474453"/>
            <a:ext cx="11084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學年度第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學期健康課程評分說明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0F1CF69C-34EC-4F51-A21E-877D187916C6}"/>
              </a:ext>
            </a:extLst>
          </p:cNvPr>
          <p:cNvSpPr txBox="1"/>
          <p:nvPr/>
        </p:nvSpPr>
        <p:spPr>
          <a:xfrm>
            <a:off x="955630" y="1492624"/>
            <a:ext cx="107312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★適用班級：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305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306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307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308</a:t>
            </a:r>
          </a:p>
          <a:p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★紙筆＆上課表現</a:t>
            </a:r>
            <a:endParaRPr lang="en-US" altLang="zh-TW" sz="32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本學期健康課程共計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課，擬於每課結束後進行測驗，測驗方式以紙筆測驗為主。總計</a:t>
            </a:r>
            <a:r>
              <a:rPr lang="en-US" altLang="zh-TW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次測驗成績及上課表現平均後即為學生本學期健康課成績。</a:t>
            </a:r>
            <a:endParaRPr lang="en-US" altLang="zh-TW" sz="32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3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PS.</a:t>
            </a:r>
            <a:r>
              <a:rPr lang="zh-TW" altLang="en-US" sz="32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以上部分皆已在開學上課時公開向學生說明完畢，感謝家長的協助！</a:t>
            </a:r>
            <a:endParaRPr lang="en-US" altLang="zh-TW" sz="32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620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93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10</cp:revision>
  <dcterms:created xsi:type="dcterms:W3CDTF">2023-02-22T06:59:45Z</dcterms:created>
  <dcterms:modified xsi:type="dcterms:W3CDTF">2023-09-13T01:09:18Z</dcterms:modified>
</cp:coreProperties>
</file>