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38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3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33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3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6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7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4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6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0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1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10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97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A90065-7AE6-4C10-95F1-A93699860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六年級自然科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70EA765-AC85-4532-9861-FD081E76D7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教師：</a:t>
            </a:r>
            <a:r>
              <a:rPr lang="en-US" altLang="zh-TW" dirty="0"/>
              <a:t>601~607</a:t>
            </a:r>
            <a:r>
              <a:rPr lang="zh-TW" altLang="en-US" dirty="0"/>
              <a:t>張哲誠老師</a:t>
            </a:r>
            <a:endParaRPr lang="en-US" altLang="zh-TW" dirty="0"/>
          </a:p>
          <a:p>
            <a:r>
              <a:rPr lang="zh-TW" altLang="en-US"/>
              <a:t>           </a:t>
            </a:r>
            <a:r>
              <a:rPr lang="en-US" altLang="zh-TW"/>
              <a:t>608~611</a:t>
            </a:r>
            <a:r>
              <a:rPr lang="zh-TW" altLang="en-US" dirty="0"/>
              <a:t>朱妍潔老師</a:t>
            </a:r>
          </a:p>
        </p:txBody>
      </p:sp>
    </p:spTree>
    <p:extLst>
      <p:ext uri="{BB962C8B-B14F-4D97-AF65-F5344CB8AC3E}">
        <p14:creationId xmlns:p14="http://schemas.microsoft.com/office/powerpoint/2010/main" val="284033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3A0372-102E-49A7-8920-C1AE6BFDC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上課內容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7F173E-ACB3-4BC6-9573-4F1D299EC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第一單元 多變的天氣</a:t>
            </a:r>
            <a:endParaRPr lang="en-US" altLang="zh-TW" dirty="0"/>
          </a:p>
          <a:p>
            <a:r>
              <a:rPr lang="zh-TW" altLang="en-US" dirty="0"/>
              <a:t>第二單元 聲音與樂器</a:t>
            </a:r>
            <a:endParaRPr lang="en-US" altLang="zh-TW" dirty="0"/>
          </a:p>
          <a:p>
            <a:r>
              <a:rPr lang="zh-TW" altLang="en-US" dirty="0"/>
              <a:t>期中考</a:t>
            </a:r>
            <a:endParaRPr lang="en-US" altLang="zh-TW" dirty="0"/>
          </a:p>
          <a:p>
            <a:r>
              <a:rPr lang="zh-TW" altLang="en-US" dirty="0"/>
              <a:t>第三單元 地表的變化</a:t>
            </a:r>
            <a:endParaRPr lang="en-US" altLang="zh-TW" dirty="0"/>
          </a:p>
          <a:p>
            <a:r>
              <a:rPr lang="zh-TW" altLang="en-US" dirty="0"/>
              <a:t>第四單元 電磁作用</a:t>
            </a:r>
            <a:endParaRPr lang="en-US" altLang="zh-TW" dirty="0"/>
          </a:p>
          <a:p>
            <a:r>
              <a:rPr lang="zh-TW" altLang="en-US" dirty="0"/>
              <a:t>期末考</a:t>
            </a:r>
          </a:p>
        </p:txBody>
      </p:sp>
    </p:spTree>
    <p:extLst>
      <p:ext uri="{BB962C8B-B14F-4D97-AF65-F5344CB8AC3E}">
        <p14:creationId xmlns:p14="http://schemas.microsoft.com/office/powerpoint/2010/main" val="3884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DE1926-2CE2-4A17-A815-89AEBB5B7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評分標準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739BEC-CA5B-4CD6-802B-3EAE2D2C0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習作占比</a:t>
            </a:r>
            <a:r>
              <a:rPr lang="en-US" altLang="zh-TW" dirty="0"/>
              <a:t>25%</a:t>
            </a:r>
          </a:p>
          <a:p>
            <a:r>
              <a:rPr lang="zh-TW" altLang="en-US" dirty="0"/>
              <a:t>平時考占比</a:t>
            </a:r>
            <a:r>
              <a:rPr lang="en-US" altLang="zh-TW" dirty="0"/>
              <a:t>25%</a:t>
            </a:r>
          </a:p>
          <a:p>
            <a:r>
              <a:rPr lang="zh-TW" altLang="en-US" dirty="0"/>
              <a:t>期中期末評量占比</a:t>
            </a:r>
            <a:r>
              <a:rPr lang="en-US" altLang="zh-TW" dirty="0"/>
              <a:t>50%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125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DA00AC-2CB9-42B6-B602-4A1FFE7E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簡報結束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BFFB40-F9CB-4E0B-8DA5-78DB38A6B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謝謝大家</a:t>
            </a:r>
          </a:p>
        </p:txBody>
      </p:sp>
    </p:spTree>
    <p:extLst>
      <p:ext uri="{BB962C8B-B14F-4D97-AF65-F5344CB8AC3E}">
        <p14:creationId xmlns:p14="http://schemas.microsoft.com/office/powerpoint/2010/main" val="3056800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要素">
  <a:themeElements>
    <a:clrScheme name="要素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要素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要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62</Words>
  <Application>Microsoft Office PowerPoint</Application>
  <PresentationFormat>寬螢幕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Tw Cen MT</vt:lpstr>
      <vt:lpstr>Tw Cen MT Condensed</vt:lpstr>
      <vt:lpstr>Wingdings 3</vt:lpstr>
      <vt:lpstr>要素</vt:lpstr>
      <vt:lpstr>六年級自然科</vt:lpstr>
      <vt:lpstr>上課內容</vt:lpstr>
      <vt:lpstr>評分標準</vt:lpstr>
      <vt:lpstr>簡報結束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六年級自然科</dc:title>
  <dc:creator>遮遮 張</dc:creator>
  <cp:lastModifiedBy>user</cp:lastModifiedBy>
  <cp:revision>1</cp:revision>
  <dcterms:created xsi:type="dcterms:W3CDTF">2021-09-13T14:32:16Z</dcterms:created>
  <dcterms:modified xsi:type="dcterms:W3CDTF">2021-09-15T04:34:07Z</dcterms:modified>
</cp:coreProperties>
</file>