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7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385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437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335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133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7678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271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04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86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104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619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103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61BEF0D-F0BB-DE4B-95CE-6DB70DBA9567}" type="datetimeFigureOut">
              <a:rPr lang="en-US" smtClean="0"/>
              <a:pPr/>
              <a:t>9/15/2021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397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4A90065-7AE6-4C10-95F1-A93699860D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六年級自然科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70EA765-AC85-4532-9861-FD081E76D7C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教師：</a:t>
            </a:r>
            <a:r>
              <a:rPr lang="en-US" altLang="zh-TW" dirty="0"/>
              <a:t>601~607</a:t>
            </a:r>
            <a:r>
              <a:rPr lang="zh-TW" altLang="en-US" dirty="0"/>
              <a:t>張哲誠老師</a:t>
            </a:r>
            <a:endParaRPr lang="en-US" altLang="zh-TW" dirty="0"/>
          </a:p>
          <a:p>
            <a:r>
              <a:rPr lang="zh-TW" altLang="en-US"/>
              <a:t>           </a:t>
            </a:r>
            <a:r>
              <a:rPr lang="en-US" altLang="zh-TW"/>
              <a:t>608~611</a:t>
            </a:r>
            <a:r>
              <a:rPr lang="zh-TW" altLang="en-US" dirty="0"/>
              <a:t>朱妍潔老師</a:t>
            </a:r>
          </a:p>
        </p:txBody>
      </p:sp>
    </p:spTree>
    <p:extLst>
      <p:ext uri="{BB962C8B-B14F-4D97-AF65-F5344CB8AC3E}">
        <p14:creationId xmlns:p14="http://schemas.microsoft.com/office/powerpoint/2010/main" val="2840336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93A0372-102E-49A7-8920-C1AE6BFDC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上課內容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7F173E-ACB3-4BC6-9573-4F1D299EC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第一單元 多變的天氣</a:t>
            </a:r>
            <a:endParaRPr lang="en-US" altLang="zh-TW" dirty="0"/>
          </a:p>
          <a:p>
            <a:r>
              <a:rPr lang="zh-TW" altLang="en-US" dirty="0"/>
              <a:t>第二單元 聲音與樂器</a:t>
            </a:r>
            <a:endParaRPr lang="en-US" altLang="zh-TW" dirty="0"/>
          </a:p>
          <a:p>
            <a:r>
              <a:rPr lang="zh-TW" altLang="en-US" dirty="0"/>
              <a:t>期中考</a:t>
            </a:r>
            <a:endParaRPr lang="en-US" altLang="zh-TW" dirty="0"/>
          </a:p>
          <a:p>
            <a:r>
              <a:rPr lang="zh-TW" altLang="en-US" dirty="0"/>
              <a:t>第三單元 地表的變化</a:t>
            </a:r>
            <a:endParaRPr lang="en-US" altLang="zh-TW" dirty="0"/>
          </a:p>
          <a:p>
            <a:r>
              <a:rPr lang="zh-TW" altLang="en-US" dirty="0"/>
              <a:t>第四單元 電磁作用</a:t>
            </a:r>
            <a:endParaRPr lang="en-US" altLang="zh-TW" dirty="0"/>
          </a:p>
          <a:p>
            <a:r>
              <a:rPr lang="zh-TW" altLang="en-US" dirty="0"/>
              <a:t>期末考</a:t>
            </a:r>
          </a:p>
        </p:txBody>
      </p:sp>
    </p:spTree>
    <p:extLst>
      <p:ext uri="{BB962C8B-B14F-4D97-AF65-F5344CB8AC3E}">
        <p14:creationId xmlns:p14="http://schemas.microsoft.com/office/powerpoint/2010/main" val="388436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0DE1926-2CE2-4A17-A815-89AEBB5B7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評分標準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1739BEC-CA5B-4CD6-802B-3EAE2D2C0F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習作占比</a:t>
            </a:r>
            <a:r>
              <a:rPr lang="en-US" altLang="zh-TW" dirty="0"/>
              <a:t>25%</a:t>
            </a:r>
          </a:p>
          <a:p>
            <a:r>
              <a:rPr lang="zh-TW" altLang="en-US" dirty="0"/>
              <a:t>平時考占比</a:t>
            </a:r>
            <a:r>
              <a:rPr lang="en-US" altLang="zh-TW" dirty="0"/>
              <a:t>25%</a:t>
            </a:r>
          </a:p>
          <a:p>
            <a:r>
              <a:rPr lang="zh-TW" altLang="en-US" dirty="0"/>
              <a:t>期中期末評量占比</a:t>
            </a:r>
            <a:r>
              <a:rPr lang="en-US" altLang="zh-TW" dirty="0"/>
              <a:t>50%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1251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DA00AC-2CB9-42B6-B602-4A1FFE7E6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簡報結束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8BFFB40-F9CB-4E0B-8DA5-78DB38A6B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/>
              <a:t>謝謝大家</a:t>
            </a:r>
          </a:p>
        </p:txBody>
      </p:sp>
    </p:spTree>
    <p:extLst>
      <p:ext uri="{BB962C8B-B14F-4D97-AF65-F5344CB8AC3E}">
        <p14:creationId xmlns:p14="http://schemas.microsoft.com/office/powerpoint/2010/main" val="30568003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要素">
  <a:themeElements>
    <a:clrScheme name="要素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要素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要素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</TotalTime>
  <Words>62</Words>
  <Application>Microsoft Office PowerPoint</Application>
  <PresentationFormat>寬螢幕</PresentationFormat>
  <Paragraphs>16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</vt:lpstr>
      <vt:lpstr>Tw Cen MT</vt:lpstr>
      <vt:lpstr>Tw Cen MT Condensed</vt:lpstr>
      <vt:lpstr>Wingdings 3</vt:lpstr>
      <vt:lpstr>要素</vt:lpstr>
      <vt:lpstr>六年級自然科</vt:lpstr>
      <vt:lpstr>上課內容</vt:lpstr>
      <vt:lpstr>評分標準</vt:lpstr>
      <vt:lpstr>簡報結束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六年級自然科</dc:title>
  <dc:creator>遮遮 張</dc:creator>
  <cp:lastModifiedBy>user</cp:lastModifiedBy>
  <cp:revision>1</cp:revision>
  <dcterms:created xsi:type="dcterms:W3CDTF">2021-09-13T14:32:16Z</dcterms:created>
  <dcterms:modified xsi:type="dcterms:W3CDTF">2021-09-15T04:34:07Z</dcterms:modified>
</cp:coreProperties>
</file>