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9144000"/>
  <p:notesSz cx="7104050" cy="10234600"/>
  <p:embeddedFontLst>
    <p:embeddedFont>
      <p:font typeface="Libre Franklin"/>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7" roundtripDataSignature="AMtx7mjsgz29YdCbQcLUIKjSlip031kt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LibreFranklin-bold.fntdata"/><Relationship Id="rId63" Type="http://schemas.openxmlformats.org/officeDocument/2006/relationships/font" Target="fonts/LibreFranklin-regular.fntdata"/><Relationship Id="rId22" Type="http://schemas.openxmlformats.org/officeDocument/2006/relationships/slide" Target="slides/slide17.xml"/><Relationship Id="rId66" Type="http://schemas.openxmlformats.org/officeDocument/2006/relationships/font" Target="fonts/LibreFranklin-boldItalic.fntdata"/><Relationship Id="rId21" Type="http://schemas.openxmlformats.org/officeDocument/2006/relationships/slide" Target="slides/slide16.xml"/><Relationship Id="rId65" Type="http://schemas.openxmlformats.org/officeDocument/2006/relationships/font" Target="fonts/LibreFranklin-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0: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63" name="Google Shape;163;p4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1: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12" name="Google Shape;212;p12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2: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17" name="Google Shape;217;p12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3: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22" name="Google Shape;222;p12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4: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27" name="Google Shape;227;p12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5: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32" name="Google Shape;232;p12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6: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37" name="Google Shape;237;p12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7: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42" name="Google Shape;242;p12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8: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47" name="Google Shape;247;p12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1: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52" name="Google Shape;252;p7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2: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58" name="Google Shape;258;p7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4: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69" name="Google Shape;169;p11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9: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64" name="Google Shape;264;p12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0: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70" name="Google Shape;270;p13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1: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76" name="Google Shape;276;p13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2: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81" name="Google Shape;281;p13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3: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87" name="Google Shape;287;p13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4: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93" name="Google Shape;293;p13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5: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99" name="Google Shape;299;p13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6: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04" name="Google Shape;304;p13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7:notes"/>
          <p:cNvSpPr txBox="1"/>
          <p:nvPr>
            <p:ph idx="1" type="body"/>
          </p:nvPr>
        </p:nvSpPr>
        <p:spPr>
          <a:xfrm>
            <a:off x="710407" y="4861441"/>
            <a:ext cx="5683250" cy="4605576"/>
          </a:xfrm>
          <a:prstGeom prst="rect">
            <a:avLst/>
          </a:prstGeom>
        </p:spPr>
        <p:txBody>
          <a:bodyPr anchorCtr="0" anchor="t" bIns="99050" lIns="99050" spcFirstLastPara="1" rIns="99050" wrap="square" tIns="99050">
            <a:noAutofit/>
          </a:bodyPr>
          <a:lstStyle/>
          <a:p>
            <a:pPr indent="0" lvl="0" marL="0" rtl="0" algn="l">
              <a:spcBef>
                <a:spcPts val="0"/>
              </a:spcBef>
              <a:spcAft>
                <a:spcPts val="0"/>
              </a:spcAft>
              <a:buNone/>
            </a:pPr>
            <a:r>
              <a:t/>
            </a:r>
            <a:endParaRPr/>
          </a:p>
        </p:txBody>
      </p:sp>
      <p:sp>
        <p:nvSpPr>
          <p:cNvPr id="309" name="Google Shape;309;p13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8: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14" name="Google Shape;314;p13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2: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74" name="Google Shape;174;p4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39: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20" name="Google Shape;320;p13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0: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26" name="Google Shape;326;p14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1: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31" name="Google Shape;331;p14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2: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37" name="Google Shape;337;p14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3: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43" name="Google Shape;343;p14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7: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49" name="Google Shape;349;p14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48: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56" name="Google Shape;356;p14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49: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362" name="Google Shape;362;p14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50: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368" name="Google Shape;368;p15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51: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374" name="Google Shape;374;p15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5: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81" name="Google Shape;181;p11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2: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379" name="Google Shape;379;p15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53: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385" name="Google Shape;385;p15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5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54: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rmAutofit/>
          </a:bodyPr>
          <a:lstStyle/>
          <a:p>
            <a:pPr indent="0" lvl="0" marL="0" rtl="0" algn="l">
              <a:lnSpc>
                <a:spcPct val="100000"/>
              </a:lnSpc>
              <a:spcBef>
                <a:spcPts val="0"/>
              </a:spcBef>
              <a:spcAft>
                <a:spcPts val="0"/>
              </a:spcAft>
              <a:buSzPts val="1100"/>
              <a:buNone/>
            </a:pPr>
            <a:r>
              <a:t/>
            </a:r>
            <a:endParaRPr/>
          </a:p>
        </p:txBody>
      </p:sp>
      <p:sp>
        <p:nvSpPr>
          <p:cNvPr id="392" name="Google Shape;392;p154:notes"/>
          <p:cNvSpPr txBox="1"/>
          <p:nvPr>
            <p:ph idx="12" type="sldNum"/>
          </p:nvPr>
        </p:nvSpPr>
        <p:spPr>
          <a:xfrm>
            <a:off x="4023992" y="9721106"/>
            <a:ext cx="3078427" cy="511731"/>
          </a:xfrm>
          <a:prstGeom prst="rect">
            <a:avLst/>
          </a:prstGeom>
          <a:noFill/>
          <a:ln>
            <a:noFill/>
          </a:ln>
        </p:spPr>
        <p:txBody>
          <a:bodyPr anchorCtr="0" anchor="b" bIns="49500" lIns="99050" spcFirstLastPara="1" rIns="99050" wrap="square" tIns="49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zh-TW"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5: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398" name="Google Shape;398;p15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6: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04" name="Google Shape;404;p15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7: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10" name="Google Shape;410;p15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58: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17" name="Google Shape;417;p15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9: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23" name="Google Shape;423;p15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60: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30" name="Google Shape;430;p16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61: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36" name="Google Shape;436;p16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6: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87" name="Google Shape;187;p11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62: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43" name="Google Shape;443;p16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63: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49" name="Google Shape;449;p16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4: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56" name="Google Shape;456;p16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5: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62" name="Google Shape;462;p16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66: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69" name="Google Shape;469;p16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67: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75" name="Google Shape;475;p16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68: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82" name="Google Shape;482;p16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69:notes"/>
          <p:cNvSpPr txBox="1"/>
          <p:nvPr>
            <p:ph idx="1" type="body"/>
          </p:nvPr>
        </p:nvSpPr>
        <p:spPr>
          <a:xfrm>
            <a:off x="710407" y="4861441"/>
            <a:ext cx="5683250" cy="4605576"/>
          </a:xfrm>
          <a:prstGeom prst="rect">
            <a:avLst/>
          </a:prstGeom>
          <a:noFill/>
          <a:ln>
            <a:noFill/>
          </a:ln>
        </p:spPr>
        <p:txBody>
          <a:bodyPr anchorCtr="0" anchor="t" bIns="49500" lIns="99050" spcFirstLastPara="1" rIns="99050" wrap="square" tIns="49500">
            <a:noAutofit/>
          </a:bodyPr>
          <a:lstStyle/>
          <a:p>
            <a:pPr indent="0" lvl="0" marL="0" rtl="0" algn="l">
              <a:lnSpc>
                <a:spcPct val="100000"/>
              </a:lnSpc>
              <a:spcBef>
                <a:spcPts val="0"/>
              </a:spcBef>
              <a:spcAft>
                <a:spcPts val="0"/>
              </a:spcAft>
              <a:buSzPts val="1100"/>
              <a:buNone/>
            </a:pPr>
            <a:r>
              <a:t/>
            </a:r>
            <a:endParaRPr/>
          </a:p>
        </p:txBody>
      </p:sp>
      <p:sp>
        <p:nvSpPr>
          <p:cNvPr id="488" name="Google Shape;488;p16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7: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92" name="Google Shape;192;p11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8: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197" name="Google Shape;197;p11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9: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02" name="Google Shape;202;p11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0:notes"/>
          <p:cNvSpPr txBox="1"/>
          <p:nvPr>
            <p:ph idx="1" type="body"/>
          </p:nvPr>
        </p:nvSpPr>
        <p:spPr>
          <a:xfrm>
            <a:off x="710407" y="4861441"/>
            <a:ext cx="5683250" cy="4605576"/>
          </a:xfrm>
          <a:prstGeom prst="rect">
            <a:avLst/>
          </a:prstGeom>
          <a:noFill/>
          <a:ln>
            <a:noFill/>
          </a:ln>
        </p:spPr>
        <p:txBody>
          <a:bodyPr anchorCtr="0" anchor="t" bIns="99050" lIns="99050" spcFirstLastPara="1" rIns="99050" wrap="square" tIns="99050">
            <a:noAutofit/>
          </a:bodyPr>
          <a:lstStyle/>
          <a:p>
            <a:pPr indent="0" lvl="0" marL="0" rtl="0" algn="l">
              <a:lnSpc>
                <a:spcPct val="100000"/>
              </a:lnSpc>
              <a:spcBef>
                <a:spcPts val="0"/>
              </a:spcBef>
              <a:spcAft>
                <a:spcPts val="0"/>
              </a:spcAft>
              <a:buSzPts val="1100"/>
              <a:buNone/>
            </a:pPr>
            <a:r>
              <a:t/>
            </a:r>
            <a:endParaRPr/>
          </a:p>
        </p:txBody>
      </p:sp>
      <p:sp>
        <p:nvSpPr>
          <p:cNvPr id="207" name="Google Shape;207;p12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54" name="Shape 54"/>
        <p:cNvGrpSpPr/>
        <p:nvPr/>
      </p:nvGrpSpPr>
      <p:grpSpPr>
        <a:xfrm>
          <a:off x="0" y="0"/>
          <a:ext cx="0" cy="0"/>
          <a:chOff x="0" y="0"/>
          <a:chExt cx="0" cy="0"/>
        </a:xfrm>
      </p:grpSpPr>
      <p:grpSp>
        <p:nvGrpSpPr>
          <p:cNvPr id="55" name="Google Shape;55;p29"/>
          <p:cNvGrpSpPr/>
          <p:nvPr/>
        </p:nvGrpSpPr>
        <p:grpSpPr>
          <a:xfrm>
            <a:off x="-20094" y="-58188"/>
            <a:ext cx="9376476" cy="6916188"/>
            <a:chOff x="-12" y="-37"/>
            <a:chExt cx="5907" cy="4357"/>
          </a:xfrm>
        </p:grpSpPr>
        <p:grpSp>
          <p:nvGrpSpPr>
            <p:cNvPr id="56" name="Google Shape;56;p29"/>
            <p:cNvGrpSpPr/>
            <p:nvPr/>
          </p:nvGrpSpPr>
          <p:grpSpPr>
            <a:xfrm rot="-215207">
              <a:off x="3293" y="37"/>
              <a:ext cx="2485" cy="3809"/>
              <a:chOff x="2620" y="576"/>
              <a:chExt cx="2485" cy="3809"/>
            </a:xfrm>
          </p:grpSpPr>
          <p:sp>
            <p:nvSpPr>
              <p:cNvPr id="57" name="Google Shape;57;p29"/>
              <p:cNvSpPr/>
              <p:nvPr/>
            </p:nvSpPr>
            <p:spPr>
              <a:xfrm flipH="1" rot="1385230">
                <a:off x="3534" y="778"/>
                <a:ext cx="1333" cy="1485"/>
              </a:xfrm>
              <a:custGeom>
                <a:rect b="b" l="l" r="r" t="t"/>
                <a:pathLst>
                  <a:path extrusionOk="0" h="666" w="59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8" name="Google Shape;58;p29"/>
              <p:cNvSpPr/>
              <p:nvPr/>
            </p:nvSpPr>
            <p:spPr>
              <a:xfrm flipH="1" rot="1385230">
                <a:off x="4029" y="1802"/>
                <a:ext cx="571" cy="531"/>
              </a:xfrm>
              <a:custGeom>
                <a:rect b="b" l="l" r="r" t="t"/>
                <a:pathLst>
                  <a:path extrusionOk="0" h="237" w="25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9" name="Google Shape;59;p29"/>
              <p:cNvSpPr/>
              <p:nvPr/>
            </p:nvSpPr>
            <p:spPr>
              <a:xfrm flipH="1" rot="1385230">
                <a:off x="3639" y="2167"/>
                <a:ext cx="277" cy="249"/>
              </a:xfrm>
              <a:custGeom>
                <a:rect b="b" l="l" r="r" t="t"/>
                <a:pathLst>
                  <a:path extrusionOk="0" h="110" w="124">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0" name="Google Shape;60;p29"/>
              <p:cNvSpPr/>
              <p:nvPr/>
            </p:nvSpPr>
            <p:spPr>
              <a:xfrm flipH="1" rot="1385230">
                <a:off x="3979" y="977"/>
                <a:ext cx="245" cy="347"/>
              </a:xfrm>
              <a:custGeom>
                <a:rect b="b" l="l" r="r" t="t"/>
                <a:pathLst>
                  <a:path extrusionOk="0" h="156" w="109">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1" name="Google Shape;61;p29"/>
              <p:cNvSpPr/>
              <p:nvPr/>
            </p:nvSpPr>
            <p:spPr>
              <a:xfrm flipH="1" rot="1385230">
                <a:off x="3845" y="2207"/>
                <a:ext cx="103" cy="209"/>
              </a:xfrm>
              <a:custGeom>
                <a:rect b="b" l="l" r="r" t="t"/>
                <a:pathLst>
                  <a:path extrusionOk="0" h="94" w="46">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2" name="Google Shape;62;p29"/>
              <p:cNvSpPr/>
              <p:nvPr/>
            </p:nvSpPr>
            <p:spPr>
              <a:xfrm flipH="1" rot="1385230">
                <a:off x="3895" y="1325"/>
                <a:ext cx="120" cy="90"/>
              </a:xfrm>
              <a:custGeom>
                <a:rect b="b" l="l" r="r" t="t"/>
                <a:pathLst>
                  <a:path extrusionOk="0" h="40" w="54">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3" name="Google Shape;63;p29"/>
              <p:cNvSpPr/>
              <p:nvPr/>
            </p:nvSpPr>
            <p:spPr>
              <a:xfrm flipH="1" rot="1385230">
                <a:off x="3010" y="2344"/>
                <a:ext cx="330" cy="2059"/>
              </a:xfrm>
              <a:custGeom>
                <a:rect b="b" l="l" r="r" t="t"/>
                <a:pathLst>
                  <a:path extrusionOk="0" h="704" w="149">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64" name="Google Shape;64;p29"/>
            <p:cNvSpPr/>
            <p:nvPr/>
          </p:nvSpPr>
          <p:spPr>
            <a:xfrm flipH="1" rot="373331">
              <a:off x="22" y="1957"/>
              <a:ext cx="323" cy="649"/>
            </a:xfrm>
            <a:custGeom>
              <a:rect b="b" l="l" r="r" t="t"/>
              <a:pathLst>
                <a:path extrusionOk="0" h="217" w="128">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5" name="Google Shape;65;p29"/>
            <p:cNvSpPr/>
            <p:nvPr/>
          </p:nvSpPr>
          <p:spPr>
            <a:xfrm>
              <a:off x="168" y="1260"/>
              <a:ext cx="1259" cy="1532"/>
            </a:xfrm>
            <a:custGeom>
              <a:rect b="b" l="l" r="r" t="t"/>
              <a:pathLst>
                <a:path extrusionOk="0" h="1532" w="1259">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6" name="Google Shape;66;p29"/>
            <p:cNvSpPr/>
            <p:nvPr/>
          </p:nvSpPr>
          <p:spPr>
            <a:xfrm>
              <a:off x="0" y="2610"/>
              <a:ext cx="801" cy="459"/>
            </a:xfrm>
            <a:custGeom>
              <a:rect b="b" l="l" r="r" t="t"/>
              <a:pathLst>
                <a:path extrusionOk="0" h="459" w="801">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7" name="Google Shape;67;p29"/>
            <p:cNvSpPr/>
            <p:nvPr/>
          </p:nvSpPr>
          <p:spPr>
            <a:xfrm flipH="1" rot="373331">
              <a:off x="898" y="2855"/>
              <a:ext cx="354" cy="464"/>
            </a:xfrm>
            <a:custGeom>
              <a:rect b="b" l="l" r="r" t="t"/>
              <a:pathLst>
                <a:path extrusionOk="0" h="132" w="117">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8" name="Google Shape;68;p29"/>
            <p:cNvSpPr/>
            <p:nvPr/>
          </p:nvSpPr>
          <p:spPr>
            <a:xfrm flipH="1" rot="373331">
              <a:off x="799" y="2979"/>
              <a:ext cx="87" cy="274"/>
            </a:xfrm>
            <a:custGeom>
              <a:rect b="b" l="l" r="r" t="t"/>
              <a:pathLst>
                <a:path extrusionOk="0" h="77" w="29">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9" name="Google Shape;69;p29"/>
            <p:cNvSpPr/>
            <p:nvPr/>
          </p:nvSpPr>
          <p:spPr>
            <a:xfrm>
              <a:off x="1190" y="3273"/>
              <a:ext cx="1108" cy="1047"/>
            </a:xfrm>
            <a:custGeom>
              <a:rect b="b" l="l" r="r" t="t"/>
              <a:pathLst>
                <a:path extrusionOk="0" h="1047" w="1108">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nvGrpSpPr>
            <p:cNvPr id="70" name="Google Shape;70;p29"/>
            <p:cNvGrpSpPr/>
            <p:nvPr/>
          </p:nvGrpSpPr>
          <p:grpSpPr>
            <a:xfrm rot="3220060">
              <a:off x="2631" y="754"/>
              <a:ext cx="569" cy="637"/>
              <a:chOff x="1727" y="866"/>
              <a:chExt cx="129" cy="157"/>
            </a:xfrm>
          </p:grpSpPr>
          <p:sp>
            <p:nvSpPr>
              <p:cNvPr id="71" name="Google Shape;71;p29"/>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 name="Google Shape;72;p29"/>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3" name="Google Shape;73;p29"/>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74" name="Google Shape;74;p29"/>
            <p:cNvGrpSpPr/>
            <p:nvPr/>
          </p:nvGrpSpPr>
          <p:grpSpPr>
            <a:xfrm rot="-6691250">
              <a:off x="3637" y="132"/>
              <a:ext cx="356" cy="607"/>
              <a:chOff x="1727" y="866"/>
              <a:chExt cx="129" cy="157"/>
            </a:xfrm>
          </p:grpSpPr>
          <p:sp>
            <p:nvSpPr>
              <p:cNvPr id="75" name="Google Shape;75;p29"/>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6" name="Google Shape;76;p29"/>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7" name="Google Shape;77;p29"/>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78" name="Google Shape;78;p29"/>
            <p:cNvGrpSpPr/>
            <p:nvPr/>
          </p:nvGrpSpPr>
          <p:grpSpPr>
            <a:xfrm rot="8524840">
              <a:off x="668" y="3321"/>
              <a:ext cx="501" cy="502"/>
              <a:chOff x="1727" y="866"/>
              <a:chExt cx="129" cy="157"/>
            </a:xfrm>
          </p:grpSpPr>
          <p:sp>
            <p:nvSpPr>
              <p:cNvPr id="79" name="Google Shape;79;p29"/>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 name="Google Shape;80;p29"/>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 name="Google Shape;81;p29"/>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82" name="Google Shape;82;p29"/>
            <p:cNvGrpSpPr/>
            <p:nvPr/>
          </p:nvGrpSpPr>
          <p:grpSpPr>
            <a:xfrm flipH="1" rot="4106450">
              <a:off x="393" y="262"/>
              <a:ext cx="709" cy="892"/>
              <a:chOff x="1727" y="866"/>
              <a:chExt cx="129" cy="157"/>
            </a:xfrm>
          </p:grpSpPr>
          <p:sp>
            <p:nvSpPr>
              <p:cNvPr id="83" name="Google Shape;83;p29"/>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4" name="Google Shape;84;p29"/>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5" name="Google Shape;85;p29"/>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86" name="Google Shape;86;p29"/>
            <p:cNvGrpSpPr/>
            <p:nvPr/>
          </p:nvGrpSpPr>
          <p:grpSpPr>
            <a:xfrm flipH="1" rot="10015322">
              <a:off x="4625" y="2382"/>
              <a:ext cx="709" cy="892"/>
              <a:chOff x="1727" y="866"/>
              <a:chExt cx="129" cy="157"/>
            </a:xfrm>
          </p:grpSpPr>
          <p:sp>
            <p:nvSpPr>
              <p:cNvPr id="87" name="Google Shape;87;p29"/>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8" name="Google Shape;88;p29"/>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9" name="Google Shape;89;p29"/>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90" name="Google Shape;90;p29"/>
            <p:cNvSpPr/>
            <p:nvPr/>
          </p:nvSpPr>
          <p:spPr>
            <a:xfrm>
              <a:off x="1217" y="2"/>
              <a:ext cx="862" cy="886"/>
            </a:xfrm>
            <a:custGeom>
              <a:rect b="b" l="l" r="r" t="t"/>
              <a:pathLst>
                <a:path extrusionOk="0" h="886" w="862">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1" name="Google Shape;91;p29"/>
            <p:cNvSpPr/>
            <p:nvPr/>
          </p:nvSpPr>
          <p:spPr>
            <a:xfrm flipH="1" rot="-967473">
              <a:off x="2158" y="102"/>
              <a:ext cx="681" cy="593"/>
            </a:xfrm>
            <a:custGeom>
              <a:rect b="b" l="l" r="r" t="t"/>
              <a:pathLst>
                <a:path extrusionOk="0" h="237" w="25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2" name="Google Shape;92;p29"/>
            <p:cNvSpPr/>
            <p:nvPr/>
          </p:nvSpPr>
          <p:spPr>
            <a:xfrm flipH="1" rot="-967473">
              <a:off x="1997" y="858"/>
              <a:ext cx="330" cy="278"/>
            </a:xfrm>
            <a:custGeom>
              <a:rect b="b" l="l" r="r" t="t"/>
              <a:pathLst>
                <a:path extrusionOk="0" h="110" w="124">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3" name="Google Shape;93;p29"/>
            <p:cNvSpPr/>
            <p:nvPr/>
          </p:nvSpPr>
          <p:spPr>
            <a:xfrm flipH="1" rot="-967473">
              <a:off x="2224" y="808"/>
              <a:ext cx="123" cy="233"/>
            </a:xfrm>
            <a:custGeom>
              <a:rect b="b" l="l" r="r" t="t"/>
              <a:pathLst>
                <a:path extrusionOk="0" h="94" w="46">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4" name="Google Shape;94;p29"/>
            <p:cNvSpPr/>
            <p:nvPr/>
          </p:nvSpPr>
          <p:spPr>
            <a:xfrm>
              <a:off x="1603" y="0"/>
              <a:ext cx="124" cy="121"/>
            </a:xfrm>
            <a:custGeom>
              <a:rect b="b" l="l" r="r" t="t"/>
              <a:pathLst>
                <a:path extrusionOk="0" h="121" w="124">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5" name="Google Shape;95;p29"/>
            <p:cNvSpPr/>
            <p:nvPr/>
          </p:nvSpPr>
          <p:spPr>
            <a:xfrm flipH="1" rot="-967473">
              <a:off x="2173" y="1238"/>
              <a:ext cx="393" cy="2300"/>
            </a:xfrm>
            <a:custGeom>
              <a:rect b="b" l="l" r="r" t="t"/>
              <a:pathLst>
                <a:path extrusionOk="0" h="704" w="149">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96" name="Google Shape;96;p29"/>
            <p:cNvSpPr/>
            <p:nvPr/>
          </p:nvSpPr>
          <p:spPr>
            <a:xfrm>
              <a:off x="0" y="1848"/>
              <a:ext cx="36" cy="132"/>
            </a:xfrm>
            <a:custGeom>
              <a:rect b="b" l="l" r="r" t="t"/>
              <a:pathLst>
                <a:path extrusionOk="0" h="132" w="36">
                  <a:moveTo>
                    <a:pt x="0" y="0"/>
                  </a:moveTo>
                  <a:lnTo>
                    <a:pt x="36" y="12"/>
                  </a:lnTo>
                  <a:lnTo>
                    <a:pt x="0" y="132"/>
                  </a:lnTo>
                  <a:lnTo>
                    <a:pt x="0"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97" name="Google Shape;97;p2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9"/>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
        <p:nvSpPr>
          <p:cNvPr id="100" name="Google Shape;100;p29"/>
          <p:cNvSpPr txBox="1"/>
          <p:nvPr>
            <p:ph type="ctrTitle"/>
          </p:nvPr>
        </p:nvSpPr>
        <p:spPr>
          <a:xfrm>
            <a:off x="2455863" y="596900"/>
            <a:ext cx="6192837" cy="35814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1" sz="5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1" name="Google Shape;101;p29"/>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Verdana"/>
              <a:buNone/>
              <a:defRPr b="1"/>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55" name="Shape 155"/>
        <p:cNvGrpSpPr/>
        <p:nvPr/>
      </p:nvGrpSpPr>
      <p:grpSpPr>
        <a:xfrm>
          <a:off x="0" y="0"/>
          <a:ext cx="0" cy="0"/>
          <a:chOff x="0" y="0"/>
          <a:chExt cx="0" cy="0"/>
        </a:xfrm>
      </p:grpSpPr>
      <p:sp>
        <p:nvSpPr>
          <p:cNvPr id="156" name="Google Shape;156;p39"/>
          <p:cNvSpPr txBox="1"/>
          <p:nvPr>
            <p:ph type="title"/>
          </p:nvPr>
        </p:nvSpPr>
        <p:spPr>
          <a:xfrm rot="5400000">
            <a:off x="4679950" y="2049463"/>
            <a:ext cx="5953125" cy="206057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7" name="Google Shape;157;p39"/>
          <p:cNvSpPr txBox="1"/>
          <p:nvPr>
            <p:ph idx="1" type="body"/>
          </p:nvPr>
        </p:nvSpPr>
        <p:spPr>
          <a:xfrm rot="5400000">
            <a:off x="481807" y="64295"/>
            <a:ext cx="5953125" cy="603091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8" name="Google Shape;158;p39"/>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9"/>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02" name="Shape 102"/>
        <p:cNvGrpSpPr/>
        <p:nvPr/>
      </p:nvGrpSpPr>
      <p:grpSpPr>
        <a:xfrm>
          <a:off x="0" y="0"/>
          <a:ext cx="0" cy="0"/>
          <a:chOff x="0" y="0"/>
          <a:chExt cx="0" cy="0"/>
        </a:xfrm>
      </p:grpSpPr>
      <p:sp>
        <p:nvSpPr>
          <p:cNvPr id="103" name="Google Shape;103;p30"/>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4" name="Google Shape;104;p30"/>
          <p:cNvSpPr txBox="1"/>
          <p:nvPr>
            <p:ph idx="1" type="body"/>
          </p:nvPr>
        </p:nvSpPr>
        <p:spPr>
          <a:xfrm>
            <a:off x="457200" y="1600200"/>
            <a:ext cx="8229600" cy="445611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30"/>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0"/>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08" name="Shape 108"/>
        <p:cNvGrpSpPr/>
        <p:nvPr/>
      </p:nvGrpSpPr>
      <p:grpSpPr>
        <a:xfrm>
          <a:off x="0" y="0"/>
          <a:ext cx="0" cy="0"/>
          <a:chOff x="0" y="0"/>
          <a:chExt cx="0" cy="0"/>
        </a:xfrm>
      </p:grpSpPr>
      <p:sp>
        <p:nvSpPr>
          <p:cNvPr id="109" name="Google Shape;109;p35"/>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0" name="Google Shape;110;p35"/>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5"/>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113" name="Shape 113"/>
        <p:cNvGrpSpPr/>
        <p:nvPr/>
      </p:nvGrpSpPr>
      <p:grpSpPr>
        <a:xfrm>
          <a:off x="0" y="0"/>
          <a:ext cx="0" cy="0"/>
          <a:chOff x="0" y="0"/>
          <a:chExt cx="0" cy="0"/>
        </a:xfrm>
      </p:grpSpPr>
      <p:sp>
        <p:nvSpPr>
          <p:cNvPr id="114" name="Google Shape;114;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5" name="Google Shape;115;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Verdana"/>
              <a:buNone/>
              <a:defRPr sz="2000"/>
            </a:lvl1pPr>
            <a:lvl2pPr indent="-228600" lvl="1" marL="914400" algn="l">
              <a:lnSpc>
                <a:spcPct val="100000"/>
              </a:lnSpc>
              <a:spcBef>
                <a:spcPts val="360"/>
              </a:spcBef>
              <a:spcAft>
                <a:spcPts val="0"/>
              </a:spcAft>
              <a:buClr>
                <a:schemeClr val="dk1"/>
              </a:buClr>
              <a:buSzPts val="1800"/>
              <a:buFont typeface="Verdana"/>
              <a:buNone/>
              <a:defRPr sz="1800"/>
            </a:lvl2pPr>
            <a:lvl3pPr indent="-228600" lvl="2" marL="1371600" algn="l">
              <a:lnSpc>
                <a:spcPct val="100000"/>
              </a:lnSpc>
              <a:spcBef>
                <a:spcPts val="320"/>
              </a:spcBef>
              <a:spcAft>
                <a:spcPts val="0"/>
              </a:spcAft>
              <a:buClr>
                <a:schemeClr val="dk1"/>
              </a:buClr>
              <a:buSzPts val="1600"/>
              <a:buFont typeface="Verdana"/>
              <a:buNone/>
              <a:defRPr sz="1600"/>
            </a:lvl3pPr>
            <a:lvl4pPr indent="-228600" lvl="3" marL="1828800" algn="l">
              <a:lnSpc>
                <a:spcPct val="100000"/>
              </a:lnSpc>
              <a:spcBef>
                <a:spcPts val="280"/>
              </a:spcBef>
              <a:spcAft>
                <a:spcPts val="0"/>
              </a:spcAft>
              <a:buClr>
                <a:schemeClr val="dk1"/>
              </a:buClr>
              <a:buSzPts val="1400"/>
              <a:buFont typeface="Verdana"/>
              <a:buNone/>
              <a:defRPr sz="1400"/>
            </a:lvl4pPr>
            <a:lvl5pPr indent="-228600" lvl="4" marL="2286000" algn="l">
              <a:lnSpc>
                <a:spcPct val="100000"/>
              </a:lnSpc>
              <a:spcBef>
                <a:spcPts val="280"/>
              </a:spcBef>
              <a:spcAft>
                <a:spcPts val="0"/>
              </a:spcAft>
              <a:buClr>
                <a:schemeClr val="dk1"/>
              </a:buClr>
              <a:buSzPts val="1400"/>
              <a:buFont typeface="Verdana"/>
              <a:buNone/>
              <a:defRPr sz="1400"/>
            </a:lvl5pPr>
            <a:lvl6pPr indent="-228600" lvl="5" marL="2743200" algn="l">
              <a:lnSpc>
                <a:spcPct val="100000"/>
              </a:lnSpc>
              <a:spcBef>
                <a:spcPts val="280"/>
              </a:spcBef>
              <a:spcAft>
                <a:spcPts val="0"/>
              </a:spcAft>
              <a:buClr>
                <a:schemeClr val="dk1"/>
              </a:buClr>
              <a:buSzPts val="1400"/>
              <a:buFont typeface="Verdana"/>
              <a:buNone/>
              <a:defRPr sz="1400"/>
            </a:lvl6pPr>
            <a:lvl7pPr indent="-228600" lvl="6" marL="3200400" algn="l">
              <a:lnSpc>
                <a:spcPct val="100000"/>
              </a:lnSpc>
              <a:spcBef>
                <a:spcPts val="280"/>
              </a:spcBef>
              <a:spcAft>
                <a:spcPts val="0"/>
              </a:spcAft>
              <a:buClr>
                <a:schemeClr val="dk1"/>
              </a:buClr>
              <a:buSzPts val="1400"/>
              <a:buFont typeface="Verdana"/>
              <a:buNone/>
              <a:defRPr sz="1400"/>
            </a:lvl7pPr>
            <a:lvl8pPr indent="-228600" lvl="7" marL="3657600" algn="l">
              <a:lnSpc>
                <a:spcPct val="100000"/>
              </a:lnSpc>
              <a:spcBef>
                <a:spcPts val="280"/>
              </a:spcBef>
              <a:spcAft>
                <a:spcPts val="0"/>
              </a:spcAft>
              <a:buClr>
                <a:schemeClr val="dk1"/>
              </a:buClr>
              <a:buSzPts val="1400"/>
              <a:buFont typeface="Verdana"/>
              <a:buNone/>
              <a:defRPr sz="1400"/>
            </a:lvl8pPr>
            <a:lvl9pPr indent="-228600" lvl="8" marL="4114800" algn="l">
              <a:lnSpc>
                <a:spcPct val="100000"/>
              </a:lnSpc>
              <a:spcBef>
                <a:spcPts val="280"/>
              </a:spcBef>
              <a:spcAft>
                <a:spcPts val="0"/>
              </a:spcAft>
              <a:buClr>
                <a:schemeClr val="dk1"/>
              </a:buClr>
              <a:buSzPts val="1400"/>
              <a:buFont typeface="Verdana"/>
              <a:buNone/>
              <a:defRPr sz="1400"/>
            </a:lvl9pPr>
          </a:lstStyle>
          <a:p/>
        </p:txBody>
      </p:sp>
      <p:sp>
        <p:nvSpPr>
          <p:cNvPr id="116" name="Google Shape;116;p32"/>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2"/>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119" name="Shape 119"/>
        <p:cNvGrpSpPr/>
        <p:nvPr/>
      </p:nvGrpSpPr>
      <p:grpSpPr>
        <a:xfrm>
          <a:off x="0" y="0"/>
          <a:ext cx="0" cy="0"/>
          <a:chOff x="0" y="0"/>
          <a:chExt cx="0" cy="0"/>
        </a:xfrm>
      </p:grpSpPr>
      <p:sp>
        <p:nvSpPr>
          <p:cNvPr id="120" name="Google Shape;120;p33"/>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1" name="Google Shape;121;p33"/>
          <p:cNvSpPr txBox="1"/>
          <p:nvPr>
            <p:ph idx="1" type="body"/>
          </p:nvPr>
        </p:nvSpPr>
        <p:spPr>
          <a:xfrm>
            <a:off x="457200" y="1600200"/>
            <a:ext cx="4038600" cy="445611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Verdana"/>
              <a:buChar char="•"/>
              <a:defRPr sz="2800"/>
            </a:lvl1pPr>
            <a:lvl2pPr indent="-381000" lvl="1" marL="914400" algn="l">
              <a:lnSpc>
                <a:spcPct val="100000"/>
              </a:lnSpc>
              <a:spcBef>
                <a:spcPts val="480"/>
              </a:spcBef>
              <a:spcAft>
                <a:spcPts val="0"/>
              </a:spcAft>
              <a:buClr>
                <a:schemeClr val="dk1"/>
              </a:buClr>
              <a:buSzPts val="2400"/>
              <a:buFont typeface="Verdana"/>
              <a:buChar char="–"/>
              <a:defRPr sz="2400"/>
            </a:lvl2pPr>
            <a:lvl3pPr indent="-355600" lvl="2" marL="1371600" algn="l">
              <a:lnSpc>
                <a:spcPct val="100000"/>
              </a:lnSpc>
              <a:spcBef>
                <a:spcPts val="400"/>
              </a:spcBef>
              <a:spcAft>
                <a:spcPts val="0"/>
              </a:spcAft>
              <a:buClr>
                <a:schemeClr val="dk1"/>
              </a:buClr>
              <a:buSzPts val="2000"/>
              <a:buFont typeface="Verdana"/>
              <a:buChar char="•"/>
              <a:defRPr sz="2000"/>
            </a:lvl3pPr>
            <a:lvl4pPr indent="-342900" lvl="3" marL="1828800" algn="l">
              <a:lnSpc>
                <a:spcPct val="100000"/>
              </a:lnSpc>
              <a:spcBef>
                <a:spcPts val="360"/>
              </a:spcBef>
              <a:spcAft>
                <a:spcPts val="0"/>
              </a:spcAft>
              <a:buClr>
                <a:schemeClr val="dk1"/>
              </a:buClr>
              <a:buSzPts val="1800"/>
              <a:buFont typeface="Verdana"/>
              <a:buChar char="–"/>
              <a:defRPr sz="1800"/>
            </a:lvl4pPr>
            <a:lvl5pPr indent="-342900" lvl="4" marL="2286000" algn="l">
              <a:lnSpc>
                <a:spcPct val="100000"/>
              </a:lnSpc>
              <a:spcBef>
                <a:spcPts val="360"/>
              </a:spcBef>
              <a:spcAft>
                <a:spcPts val="0"/>
              </a:spcAft>
              <a:buClr>
                <a:schemeClr val="dk1"/>
              </a:buClr>
              <a:buSzPts val="1800"/>
              <a:buFont typeface="Verdana"/>
              <a:buChar char="»"/>
              <a:defRPr sz="1800"/>
            </a:lvl5pPr>
            <a:lvl6pPr indent="-342900" lvl="5" marL="2743200" algn="l">
              <a:lnSpc>
                <a:spcPct val="100000"/>
              </a:lnSpc>
              <a:spcBef>
                <a:spcPts val="360"/>
              </a:spcBef>
              <a:spcAft>
                <a:spcPts val="0"/>
              </a:spcAft>
              <a:buClr>
                <a:schemeClr val="dk1"/>
              </a:buClr>
              <a:buSzPts val="1800"/>
              <a:buFont typeface="Verdana"/>
              <a:buChar char="»"/>
              <a:defRPr sz="1800"/>
            </a:lvl6pPr>
            <a:lvl7pPr indent="-342900" lvl="6" marL="3200400" algn="l">
              <a:lnSpc>
                <a:spcPct val="100000"/>
              </a:lnSpc>
              <a:spcBef>
                <a:spcPts val="360"/>
              </a:spcBef>
              <a:spcAft>
                <a:spcPts val="0"/>
              </a:spcAft>
              <a:buClr>
                <a:schemeClr val="dk1"/>
              </a:buClr>
              <a:buSzPts val="1800"/>
              <a:buFont typeface="Verdana"/>
              <a:buChar char="»"/>
              <a:defRPr sz="1800"/>
            </a:lvl7pPr>
            <a:lvl8pPr indent="-342900" lvl="7" marL="3657600" algn="l">
              <a:lnSpc>
                <a:spcPct val="100000"/>
              </a:lnSpc>
              <a:spcBef>
                <a:spcPts val="360"/>
              </a:spcBef>
              <a:spcAft>
                <a:spcPts val="0"/>
              </a:spcAft>
              <a:buClr>
                <a:schemeClr val="dk1"/>
              </a:buClr>
              <a:buSzPts val="1800"/>
              <a:buFont typeface="Verdana"/>
              <a:buChar char="»"/>
              <a:defRPr sz="1800"/>
            </a:lvl8pPr>
            <a:lvl9pPr indent="-342900" lvl="8" marL="4114800" algn="l">
              <a:lnSpc>
                <a:spcPct val="100000"/>
              </a:lnSpc>
              <a:spcBef>
                <a:spcPts val="360"/>
              </a:spcBef>
              <a:spcAft>
                <a:spcPts val="0"/>
              </a:spcAft>
              <a:buClr>
                <a:schemeClr val="dk1"/>
              </a:buClr>
              <a:buSzPts val="1800"/>
              <a:buFont typeface="Verdana"/>
              <a:buChar char="»"/>
              <a:defRPr sz="1800"/>
            </a:lvl9pPr>
          </a:lstStyle>
          <a:p/>
        </p:txBody>
      </p:sp>
      <p:sp>
        <p:nvSpPr>
          <p:cNvPr id="122" name="Google Shape;122;p33"/>
          <p:cNvSpPr txBox="1"/>
          <p:nvPr>
            <p:ph idx="2" type="body"/>
          </p:nvPr>
        </p:nvSpPr>
        <p:spPr>
          <a:xfrm>
            <a:off x="4648200" y="1600200"/>
            <a:ext cx="4038600" cy="445611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Verdana"/>
              <a:buChar char="•"/>
              <a:defRPr sz="2800"/>
            </a:lvl1pPr>
            <a:lvl2pPr indent="-381000" lvl="1" marL="914400" algn="l">
              <a:lnSpc>
                <a:spcPct val="100000"/>
              </a:lnSpc>
              <a:spcBef>
                <a:spcPts val="480"/>
              </a:spcBef>
              <a:spcAft>
                <a:spcPts val="0"/>
              </a:spcAft>
              <a:buClr>
                <a:schemeClr val="dk1"/>
              </a:buClr>
              <a:buSzPts val="2400"/>
              <a:buFont typeface="Verdana"/>
              <a:buChar char="–"/>
              <a:defRPr sz="2400"/>
            </a:lvl2pPr>
            <a:lvl3pPr indent="-355600" lvl="2" marL="1371600" algn="l">
              <a:lnSpc>
                <a:spcPct val="100000"/>
              </a:lnSpc>
              <a:spcBef>
                <a:spcPts val="400"/>
              </a:spcBef>
              <a:spcAft>
                <a:spcPts val="0"/>
              </a:spcAft>
              <a:buClr>
                <a:schemeClr val="dk1"/>
              </a:buClr>
              <a:buSzPts val="2000"/>
              <a:buFont typeface="Verdana"/>
              <a:buChar char="•"/>
              <a:defRPr sz="2000"/>
            </a:lvl3pPr>
            <a:lvl4pPr indent="-342900" lvl="3" marL="1828800" algn="l">
              <a:lnSpc>
                <a:spcPct val="100000"/>
              </a:lnSpc>
              <a:spcBef>
                <a:spcPts val="360"/>
              </a:spcBef>
              <a:spcAft>
                <a:spcPts val="0"/>
              </a:spcAft>
              <a:buClr>
                <a:schemeClr val="dk1"/>
              </a:buClr>
              <a:buSzPts val="1800"/>
              <a:buFont typeface="Verdana"/>
              <a:buChar char="–"/>
              <a:defRPr sz="1800"/>
            </a:lvl4pPr>
            <a:lvl5pPr indent="-342900" lvl="4" marL="2286000" algn="l">
              <a:lnSpc>
                <a:spcPct val="100000"/>
              </a:lnSpc>
              <a:spcBef>
                <a:spcPts val="360"/>
              </a:spcBef>
              <a:spcAft>
                <a:spcPts val="0"/>
              </a:spcAft>
              <a:buClr>
                <a:schemeClr val="dk1"/>
              </a:buClr>
              <a:buSzPts val="1800"/>
              <a:buFont typeface="Verdana"/>
              <a:buChar char="»"/>
              <a:defRPr sz="1800"/>
            </a:lvl5pPr>
            <a:lvl6pPr indent="-342900" lvl="5" marL="2743200" algn="l">
              <a:lnSpc>
                <a:spcPct val="100000"/>
              </a:lnSpc>
              <a:spcBef>
                <a:spcPts val="360"/>
              </a:spcBef>
              <a:spcAft>
                <a:spcPts val="0"/>
              </a:spcAft>
              <a:buClr>
                <a:schemeClr val="dk1"/>
              </a:buClr>
              <a:buSzPts val="1800"/>
              <a:buFont typeface="Verdana"/>
              <a:buChar char="»"/>
              <a:defRPr sz="1800"/>
            </a:lvl6pPr>
            <a:lvl7pPr indent="-342900" lvl="6" marL="3200400" algn="l">
              <a:lnSpc>
                <a:spcPct val="100000"/>
              </a:lnSpc>
              <a:spcBef>
                <a:spcPts val="360"/>
              </a:spcBef>
              <a:spcAft>
                <a:spcPts val="0"/>
              </a:spcAft>
              <a:buClr>
                <a:schemeClr val="dk1"/>
              </a:buClr>
              <a:buSzPts val="1800"/>
              <a:buFont typeface="Verdana"/>
              <a:buChar char="»"/>
              <a:defRPr sz="1800"/>
            </a:lvl7pPr>
            <a:lvl8pPr indent="-342900" lvl="7" marL="3657600" algn="l">
              <a:lnSpc>
                <a:spcPct val="100000"/>
              </a:lnSpc>
              <a:spcBef>
                <a:spcPts val="360"/>
              </a:spcBef>
              <a:spcAft>
                <a:spcPts val="0"/>
              </a:spcAft>
              <a:buClr>
                <a:schemeClr val="dk1"/>
              </a:buClr>
              <a:buSzPts val="1800"/>
              <a:buFont typeface="Verdana"/>
              <a:buChar char="»"/>
              <a:defRPr sz="1800"/>
            </a:lvl8pPr>
            <a:lvl9pPr indent="-342900" lvl="8" marL="4114800" algn="l">
              <a:lnSpc>
                <a:spcPct val="100000"/>
              </a:lnSpc>
              <a:spcBef>
                <a:spcPts val="360"/>
              </a:spcBef>
              <a:spcAft>
                <a:spcPts val="0"/>
              </a:spcAft>
              <a:buClr>
                <a:schemeClr val="dk1"/>
              </a:buClr>
              <a:buSzPts val="1800"/>
              <a:buFont typeface="Verdana"/>
              <a:buChar char="»"/>
              <a:defRPr sz="1800"/>
            </a:lvl9pPr>
          </a:lstStyle>
          <a:p/>
        </p:txBody>
      </p:sp>
      <p:sp>
        <p:nvSpPr>
          <p:cNvPr id="123" name="Google Shape;123;p33"/>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3"/>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126" name="Shape 126"/>
        <p:cNvGrpSpPr/>
        <p:nvPr/>
      </p:nvGrpSpPr>
      <p:grpSpPr>
        <a:xfrm>
          <a:off x="0" y="0"/>
          <a:ext cx="0" cy="0"/>
          <a:chOff x="0" y="0"/>
          <a:chExt cx="0" cy="0"/>
        </a:xfrm>
      </p:grpSpPr>
      <p:sp>
        <p:nvSpPr>
          <p:cNvPr id="127" name="Google Shape;127;p34"/>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8" name="Google Shape;128;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Verdana"/>
              <a:buNone/>
              <a:defRPr b="1" sz="2400"/>
            </a:lvl1pPr>
            <a:lvl2pPr indent="-228600" lvl="1" marL="914400" algn="l">
              <a:lnSpc>
                <a:spcPct val="100000"/>
              </a:lnSpc>
              <a:spcBef>
                <a:spcPts val="400"/>
              </a:spcBef>
              <a:spcAft>
                <a:spcPts val="0"/>
              </a:spcAft>
              <a:buClr>
                <a:schemeClr val="dk1"/>
              </a:buClr>
              <a:buSzPts val="2000"/>
              <a:buFont typeface="Verdana"/>
              <a:buNone/>
              <a:defRPr b="1" sz="2000"/>
            </a:lvl2pPr>
            <a:lvl3pPr indent="-228600" lvl="2" marL="1371600" algn="l">
              <a:lnSpc>
                <a:spcPct val="100000"/>
              </a:lnSpc>
              <a:spcBef>
                <a:spcPts val="360"/>
              </a:spcBef>
              <a:spcAft>
                <a:spcPts val="0"/>
              </a:spcAft>
              <a:buClr>
                <a:schemeClr val="dk1"/>
              </a:buClr>
              <a:buSzPts val="1800"/>
              <a:buFont typeface="Verdana"/>
              <a:buNone/>
              <a:defRPr b="1" sz="1800"/>
            </a:lvl3pPr>
            <a:lvl4pPr indent="-228600" lvl="3" marL="1828800" algn="l">
              <a:lnSpc>
                <a:spcPct val="100000"/>
              </a:lnSpc>
              <a:spcBef>
                <a:spcPts val="320"/>
              </a:spcBef>
              <a:spcAft>
                <a:spcPts val="0"/>
              </a:spcAft>
              <a:buClr>
                <a:schemeClr val="dk1"/>
              </a:buClr>
              <a:buSzPts val="1600"/>
              <a:buFont typeface="Verdana"/>
              <a:buNone/>
              <a:defRPr b="1" sz="1600"/>
            </a:lvl4pPr>
            <a:lvl5pPr indent="-228600" lvl="4" marL="2286000" algn="l">
              <a:lnSpc>
                <a:spcPct val="100000"/>
              </a:lnSpc>
              <a:spcBef>
                <a:spcPts val="320"/>
              </a:spcBef>
              <a:spcAft>
                <a:spcPts val="0"/>
              </a:spcAft>
              <a:buClr>
                <a:schemeClr val="dk1"/>
              </a:buClr>
              <a:buSzPts val="1600"/>
              <a:buFont typeface="Verdana"/>
              <a:buNone/>
              <a:defRPr b="1" sz="1600"/>
            </a:lvl5pPr>
            <a:lvl6pPr indent="-228600" lvl="5" marL="2743200" algn="l">
              <a:lnSpc>
                <a:spcPct val="100000"/>
              </a:lnSpc>
              <a:spcBef>
                <a:spcPts val="320"/>
              </a:spcBef>
              <a:spcAft>
                <a:spcPts val="0"/>
              </a:spcAft>
              <a:buClr>
                <a:schemeClr val="dk1"/>
              </a:buClr>
              <a:buSzPts val="1600"/>
              <a:buFont typeface="Verdana"/>
              <a:buNone/>
              <a:defRPr b="1" sz="1600"/>
            </a:lvl6pPr>
            <a:lvl7pPr indent="-228600" lvl="6" marL="3200400" algn="l">
              <a:lnSpc>
                <a:spcPct val="100000"/>
              </a:lnSpc>
              <a:spcBef>
                <a:spcPts val="320"/>
              </a:spcBef>
              <a:spcAft>
                <a:spcPts val="0"/>
              </a:spcAft>
              <a:buClr>
                <a:schemeClr val="dk1"/>
              </a:buClr>
              <a:buSzPts val="1600"/>
              <a:buFont typeface="Verdana"/>
              <a:buNone/>
              <a:defRPr b="1" sz="1600"/>
            </a:lvl7pPr>
            <a:lvl8pPr indent="-228600" lvl="7" marL="3657600" algn="l">
              <a:lnSpc>
                <a:spcPct val="100000"/>
              </a:lnSpc>
              <a:spcBef>
                <a:spcPts val="320"/>
              </a:spcBef>
              <a:spcAft>
                <a:spcPts val="0"/>
              </a:spcAft>
              <a:buClr>
                <a:schemeClr val="dk1"/>
              </a:buClr>
              <a:buSzPts val="1600"/>
              <a:buFont typeface="Verdana"/>
              <a:buNone/>
              <a:defRPr b="1" sz="1600"/>
            </a:lvl8pPr>
            <a:lvl9pPr indent="-228600" lvl="8" marL="4114800" algn="l">
              <a:lnSpc>
                <a:spcPct val="100000"/>
              </a:lnSpc>
              <a:spcBef>
                <a:spcPts val="320"/>
              </a:spcBef>
              <a:spcAft>
                <a:spcPts val="0"/>
              </a:spcAft>
              <a:buClr>
                <a:schemeClr val="dk1"/>
              </a:buClr>
              <a:buSzPts val="1600"/>
              <a:buFont typeface="Verdana"/>
              <a:buNone/>
              <a:defRPr b="1" sz="1600"/>
            </a:lvl9pPr>
          </a:lstStyle>
          <a:p/>
        </p:txBody>
      </p:sp>
      <p:sp>
        <p:nvSpPr>
          <p:cNvPr id="129" name="Google Shape;129;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Verdana"/>
              <a:buChar char="•"/>
              <a:defRPr sz="2400"/>
            </a:lvl1pPr>
            <a:lvl2pPr indent="-355600" lvl="1" marL="914400" algn="l">
              <a:lnSpc>
                <a:spcPct val="100000"/>
              </a:lnSpc>
              <a:spcBef>
                <a:spcPts val="400"/>
              </a:spcBef>
              <a:spcAft>
                <a:spcPts val="0"/>
              </a:spcAft>
              <a:buClr>
                <a:schemeClr val="dk1"/>
              </a:buClr>
              <a:buSzPts val="2000"/>
              <a:buFont typeface="Verdana"/>
              <a:buChar char="–"/>
              <a:defRPr sz="2000"/>
            </a:lvl2pPr>
            <a:lvl3pPr indent="-342900" lvl="2" marL="1371600" algn="l">
              <a:lnSpc>
                <a:spcPct val="100000"/>
              </a:lnSpc>
              <a:spcBef>
                <a:spcPts val="360"/>
              </a:spcBef>
              <a:spcAft>
                <a:spcPts val="0"/>
              </a:spcAft>
              <a:buClr>
                <a:schemeClr val="dk1"/>
              </a:buClr>
              <a:buSzPts val="1800"/>
              <a:buFont typeface="Verdana"/>
              <a:buChar char="•"/>
              <a:defRPr sz="1800"/>
            </a:lvl3pPr>
            <a:lvl4pPr indent="-330200" lvl="3" marL="1828800" algn="l">
              <a:lnSpc>
                <a:spcPct val="100000"/>
              </a:lnSpc>
              <a:spcBef>
                <a:spcPts val="320"/>
              </a:spcBef>
              <a:spcAft>
                <a:spcPts val="0"/>
              </a:spcAft>
              <a:buClr>
                <a:schemeClr val="dk1"/>
              </a:buClr>
              <a:buSzPts val="1600"/>
              <a:buFont typeface="Verdana"/>
              <a:buChar char="–"/>
              <a:defRPr sz="1600"/>
            </a:lvl4pPr>
            <a:lvl5pPr indent="-330200" lvl="4" marL="2286000" algn="l">
              <a:lnSpc>
                <a:spcPct val="100000"/>
              </a:lnSpc>
              <a:spcBef>
                <a:spcPts val="320"/>
              </a:spcBef>
              <a:spcAft>
                <a:spcPts val="0"/>
              </a:spcAft>
              <a:buClr>
                <a:schemeClr val="dk1"/>
              </a:buClr>
              <a:buSzPts val="1600"/>
              <a:buFont typeface="Verdana"/>
              <a:buChar char="»"/>
              <a:defRPr sz="1600"/>
            </a:lvl5pPr>
            <a:lvl6pPr indent="-330200" lvl="5" marL="2743200" algn="l">
              <a:lnSpc>
                <a:spcPct val="100000"/>
              </a:lnSpc>
              <a:spcBef>
                <a:spcPts val="320"/>
              </a:spcBef>
              <a:spcAft>
                <a:spcPts val="0"/>
              </a:spcAft>
              <a:buClr>
                <a:schemeClr val="dk1"/>
              </a:buClr>
              <a:buSzPts val="1600"/>
              <a:buFont typeface="Verdana"/>
              <a:buChar char="»"/>
              <a:defRPr sz="1600"/>
            </a:lvl6pPr>
            <a:lvl7pPr indent="-330200" lvl="6" marL="3200400" algn="l">
              <a:lnSpc>
                <a:spcPct val="100000"/>
              </a:lnSpc>
              <a:spcBef>
                <a:spcPts val="320"/>
              </a:spcBef>
              <a:spcAft>
                <a:spcPts val="0"/>
              </a:spcAft>
              <a:buClr>
                <a:schemeClr val="dk1"/>
              </a:buClr>
              <a:buSzPts val="1600"/>
              <a:buFont typeface="Verdana"/>
              <a:buChar char="»"/>
              <a:defRPr sz="1600"/>
            </a:lvl7pPr>
            <a:lvl8pPr indent="-330200" lvl="7" marL="3657600" algn="l">
              <a:lnSpc>
                <a:spcPct val="100000"/>
              </a:lnSpc>
              <a:spcBef>
                <a:spcPts val="320"/>
              </a:spcBef>
              <a:spcAft>
                <a:spcPts val="0"/>
              </a:spcAft>
              <a:buClr>
                <a:schemeClr val="dk1"/>
              </a:buClr>
              <a:buSzPts val="1600"/>
              <a:buFont typeface="Verdana"/>
              <a:buChar char="»"/>
              <a:defRPr sz="1600"/>
            </a:lvl8pPr>
            <a:lvl9pPr indent="-330200" lvl="8" marL="4114800" algn="l">
              <a:lnSpc>
                <a:spcPct val="100000"/>
              </a:lnSpc>
              <a:spcBef>
                <a:spcPts val="320"/>
              </a:spcBef>
              <a:spcAft>
                <a:spcPts val="0"/>
              </a:spcAft>
              <a:buClr>
                <a:schemeClr val="dk1"/>
              </a:buClr>
              <a:buSzPts val="1600"/>
              <a:buFont typeface="Verdana"/>
              <a:buChar char="»"/>
              <a:defRPr sz="1600"/>
            </a:lvl9pPr>
          </a:lstStyle>
          <a:p/>
        </p:txBody>
      </p:sp>
      <p:sp>
        <p:nvSpPr>
          <p:cNvPr id="130" name="Google Shape;130;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Verdana"/>
              <a:buNone/>
              <a:defRPr b="1" sz="2400"/>
            </a:lvl1pPr>
            <a:lvl2pPr indent="-228600" lvl="1" marL="914400" algn="l">
              <a:lnSpc>
                <a:spcPct val="100000"/>
              </a:lnSpc>
              <a:spcBef>
                <a:spcPts val="400"/>
              </a:spcBef>
              <a:spcAft>
                <a:spcPts val="0"/>
              </a:spcAft>
              <a:buClr>
                <a:schemeClr val="dk1"/>
              </a:buClr>
              <a:buSzPts val="2000"/>
              <a:buFont typeface="Verdana"/>
              <a:buNone/>
              <a:defRPr b="1" sz="2000"/>
            </a:lvl2pPr>
            <a:lvl3pPr indent="-228600" lvl="2" marL="1371600" algn="l">
              <a:lnSpc>
                <a:spcPct val="100000"/>
              </a:lnSpc>
              <a:spcBef>
                <a:spcPts val="360"/>
              </a:spcBef>
              <a:spcAft>
                <a:spcPts val="0"/>
              </a:spcAft>
              <a:buClr>
                <a:schemeClr val="dk1"/>
              </a:buClr>
              <a:buSzPts val="1800"/>
              <a:buFont typeface="Verdana"/>
              <a:buNone/>
              <a:defRPr b="1" sz="1800"/>
            </a:lvl3pPr>
            <a:lvl4pPr indent="-228600" lvl="3" marL="1828800" algn="l">
              <a:lnSpc>
                <a:spcPct val="100000"/>
              </a:lnSpc>
              <a:spcBef>
                <a:spcPts val="320"/>
              </a:spcBef>
              <a:spcAft>
                <a:spcPts val="0"/>
              </a:spcAft>
              <a:buClr>
                <a:schemeClr val="dk1"/>
              </a:buClr>
              <a:buSzPts val="1600"/>
              <a:buFont typeface="Verdana"/>
              <a:buNone/>
              <a:defRPr b="1" sz="1600"/>
            </a:lvl4pPr>
            <a:lvl5pPr indent="-228600" lvl="4" marL="2286000" algn="l">
              <a:lnSpc>
                <a:spcPct val="100000"/>
              </a:lnSpc>
              <a:spcBef>
                <a:spcPts val="320"/>
              </a:spcBef>
              <a:spcAft>
                <a:spcPts val="0"/>
              </a:spcAft>
              <a:buClr>
                <a:schemeClr val="dk1"/>
              </a:buClr>
              <a:buSzPts val="1600"/>
              <a:buFont typeface="Verdana"/>
              <a:buNone/>
              <a:defRPr b="1" sz="1600"/>
            </a:lvl5pPr>
            <a:lvl6pPr indent="-228600" lvl="5" marL="2743200" algn="l">
              <a:lnSpc>
                <a:spcPct val="100000"/>
              </a:lnSpc>
              <a:spcBef>
                <a:spcPts val="320"/>
              </a:spcBef>
              <a:spcAft>
                <a:spcPts val="0"/>
              </a:spcAft>
              <a:buClr>
                <a:schemeClr val="dk1"/>
              </a:buClr>
              <a:buSzPts val="1600"/>
              <a:buFont typeface="Verdana"/>
              <a:buNone/>
              <a:defRPr b="1" sz="1600"/>
            </a:lvl6pPr>
            <a:lvl7pPr indent="-228600" lvl="6" marL="3200400" algn="l">
              <a:lnSpc>
                <a:spcPct val="100000"/>
              </a:lnSpc>
              <a:spcBef>
                <a:spcPts val="320"/>
              </a:spcBef>
              <a:spcAft>
                <a:spcPts val="0"/>
              </a:spcAft>
              <a:buClr>
                <a:schemeClr val="dk1"/>
              </a:buClr>
              <a:buSzPts val="1600"/>
              <a:buFont typeface="Verdana"/>
              <a:buNone/>
              <a:defRPr b="1" sz="1600"/>
            </a:lvl7pPr>
            <a:lvl8pPr indent="-228600" lvl="7" marL="3657600" algn="l">
              <a:lnSpc>
                <a:spcPct val="100000"/>
              </a:lnSpc>
              <a:spcBef>
                <a:spcPts val="320"/>
              </a:spcBef>
              <a:spcAft>
                <a:spcPts val="0"/>
              </a:spcAft>
              <a:buClr>
                <a:schemeClr val="dk1"/>
              </a:buClr>
              <a:buSzPts val="1600"/>
              <a:buFont typeface="Verdana"/>
              <a:buNone/>
              <a:defRPr b="1" sz="1600"/>
            </a:lvl8pPr>
            <a:lvl9pPr indent="-228600" lvl="8" marL="4114800" algn="l">
              <a:lnSpc>
                <a:spcPct val="100000"/>
              </a:lnSpc>
              <a:spcBef>
                <a:spcPts val="320"/>
              </a:spcBef>
              <a:spcAft>
                <a:spcPts val="0"/>
              </a:spcAft>
              <a:buClr>
                <a:schemeClr val="dk1"/>
              </a:buClr>
              <a:buSzPts val="1600"/>
              <a:buFont typeface="Verdana"/>
              <a:buNone/>
              <a:defRPr b="1" sz="1600"/>
            </a:lvl9pPr>
          </a:lstStyle>
          <a:p/>
        </p:txBody>
      </p:sp>
      <p:sp>
        <p:nvSpPr>
          <p:cNvPr id="131" name="Google Shape;131;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Verdana"/>
              <a:buChar char="•"/>
              <a:defRPr sz="2400"/>
            </a:lvl1pPr>
            <a:lvl2pPr indent="-355600" lvl="1" marL="914400" algn="l">
              <a:lnSpc>
                <a:spcPct val="100000"/>
              </a:lnSpc>
              <a:spcBef>
                <a:spcPts val="400"/>
              </a:spcBef>
              <a:spcAft>
                <a:spcPts val="0"/>
              </a:spcAft>
              <a:buClr>
                <a:schemeClr val="dk1"/>
              </a:buClr>
              <a:buSzPts val="2000"/>
              <a:buFont typeface="Verdana"/>
              <a:buChar char="–"/>
              <a:defRPr sz="2000"/>
            </a:lvl2pPr>
            <a:lvl3pPr indent="-342900" lvl="2" marL="1371600" algn="l">
              <a:lnSpc>
                <a:spcPct val="100000"/>
              </a:lnSpc>
              <a:spcBef>
                <a:spcPts val="360"/>
              </a:spcBef>
              <a:spcAft>
                <a:spcPts val="0"/>
              </a:spcAft>
              <a:buClr>
                <a:schemeClr val="dk1"/>
              </a:buClr>
              <a:buSzPts val="1800"/>
              <a:buFont typeface="Verdana"/>
              <a:buChar char="•"/>
              <a:defRPr sz="1800"/>
            </a:lvl3pPr>
            <a:lvl4pPr indent="-330200" lvl="3" marL="1828800" algn="l">
              <a:lnSpc>
                <a:spcPct val="100000"/>
              </a:lnSpc>
              <a:spcBef>
                <a:spcPts val="320"/>
              </a:spcBef>
              <a:spcAft>
                <a:spcPts val="0"/>
              </a:spcAft>
              <a:buClr>
                <a:schemeClr val="dk1"/>
              </a:buClr>
              <a:buSzPts val="1600"/>
              <a:buFont typeface="Verdana"/>
              <a:buChar char="–"/>
              <a:defRPr sz="1600"/>
            </a:lvl4pPr>
            <a:lvl5pPr indent="-330200" lvl="4" marL="2286000" algn="l">
              <a:lnSpc>
                <a:spcPct val="100000"/>
              </a:lnSpc>
              <a:spcBef>
                <a:spcPts val="320"/>
              </a:spcBef>
              <a:spcAft>
                <a:spcPts val="0"/>
              </a:spcAft>
              <a:buClr>
                <a:schemeClr val="dk1"/>
              </a:buClr>
              <a:buSzPts val="1600"/>
              <a:buFont typeface="Verdana"/>
              <a:buChar char="»"/>
              <a:defRPr sz="1600"/>
            </a:lvl5pPr>
            <a:lvl6pPr indent="-330200" lvl="5" marL="2743200" algn="l">
              <a:lnSpc>
                <a:spcPct val="100000"/>
              </a:lnSpc>
              <a:spcBef>
                <a:spcPts val="320"/>
              </a:spcBef>
              <a:spcAft>
                <a:spcPts val="0"/>
              </a:spcAft>
              <a:buClr>
                <a:schemeClr val="dk1"/>
              </a:buClr>
              <a:buSzPts val="1600"/>
              <a:buFont typeface="Verdana"/>
              <a:buChar char="»"/>
              <a:defRPr sz="1600"/>
            </a:lvl6pPr>
            <a:lvl7pPr indent="-330200" lvl="6" marL="3200400" algn="l">
              <a:lnSpc>
                <a:spcPct val="100000"/>
              </a:lnSpc>
              <a:spcBef>
                <a:spcPts val="320"/>
              </a:spcBef>
              <a:spcAft>
                <a:spcPts val="0"/>
              </a:spcAft>
              <a:buClr>
                <a:schemeClr val="dk1"/>
              </a:buClr>
              <a:buSzPts val="1600"/>
              <a:buFont typeface="Verdana"/>
              <a:buChar char="»"/>
              <a:defRPr sz="1600"/>
            </a:lvl7pPr>
            <a:lvl8pPr indent="-330200" lvl="7" marL="3657600" algn="l">
              <a:lnSpc>
                <a:spcPct val="100000"/>
              </a:lnSpc>
              <a:spcBef>
                <a:spcPts val="320"/>
              </a:spcBef>
              <a:spcAft>
                <a:spcPts val="0"/>
              </a:spcAft>
              <a:buClr>
                <a:schemeClr val="dk1"/>
              </a:buClr>
              <a:buSzPts val="1600"/>
              <a:buFont typeface="Verdana"/>
              <a:buChar char="»"/>
              <a:defRPr sz="1600"/>
            </a:lvl8pPr>
            <a:lvl9pPr indent="-330200" lvl="8" marL="4114800" algn="l">
              <a:lnSpc>
                <a:spcPct val="100000"/>
              </a:lnSpc>
              <a:spcBef>
                <a:spcPts val="320"/>
              </a:spcBef>
              <a:spcAft>
                <a:spcPts val="0"/>
              </a:spcAft>
              <a:buClr>
                <a:schemeClr val="dk1"/>
              </a:buClr>
              <a:buSzPts val="1600"/>
              <a:buFont typeface="Verdana"/>
              <a:buChar char="»"/>
              <a:defRPr sz="1600"/>
            </a:lvl9pPr>
          </a:lstStyle>
          <a:p/>
        </p:txBody>
      </p:sp>
      <p:sp>
        <p:nvSpPr>
          <p:cNvPr id="132" name="Google Shape;132;p34"/>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4"/>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135" name="Shape 135"/>
        <p:cNvGrpSpPr/>
        <p:nvPr/>
      </p:nvGrpSpPr>
      <p:grpSpPr>
        <a:xfrm>
          <a:off x="0" y="0"/>
          <a:ext cx="0" cy="0"/>
          <a:chOff x="0" y="0"/>
          <a:chExt cx="0" cy="0"/>
        </a:xfrm>
      </p:grpSpPr>
      <p:sp>
        <p:nvSpPr>
          <p:cNvPr id="136" name="Google Shape;136;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7" name="Google Shape;137;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Verdana"/>
              <a:buChar char="•"/>
              <a:defRPr sz="3200"/>
            </a:lvl1pPr>
            <a:lvl2pPr indent="-406400" lvl="1" marL="914400" algn="l">
              <a:lnSpc>
                <a:spcPct val="100000"/>
              </a:lnSpc>
              <a:spcBef>
                <a:spcPts val="560"/>
              </a:spcBef>
              <a:spcAft>
                <a:spcPts val="0"/>
              </a:spcAft>
              <a:buClr>
                <a:schemeClr val="dk1"/>
              </a:buClr>
              <a:buSzPts val="2800"/>
              <a:buFont typeface="Verdana"/>
              <a:buChar char="–"/>
              <a:defRPr sz="2800"/>
            </a:lvl2pPr>
            <a:lvl3pPr indent="-381000" lvl="2" marL="1371600" algn="l">
              <a:lnSpc>
                <a:spcPct val="100000"/>
              </a:lnSpc>
              <a:spcBef>
                <a:spcPts val="480"/>
              </a:spcBef>
              <a:spcAft>
                <a:spcPts val="0"/>
              </a:spcAft>
              <a:buClr>
                <a:schemeClr val="dk1"/>
              </a:buClr>
              <a:buSzPts val="2400"/>
              <a:buFont typeface="Verdana"/>
              <a:buChar char="•"/>
              <a:defRPr sz="2400"/>
            </a:lvl3pPr>
            <a:lvl4pPr indent="-355600" lvl="3" marL="1828800" algn="l">
              <a:lnSpc>
                <a:spcPct val="100000"/>
              </a:lnSpc>
              <a:spcBef>
                <a:spcPts val="400"/>
              </a:spcBef>
              <a:spcAft>
                <a:spcPts val="0"/>
              </a:spcAft>
              <a:buClr>
                <a:schemeClr val="dk1"/>
              </a:buClr>
              <a:buSzPts val="2000"/>
              <a:buFont typeface="Verdana"/>
              <a:buChar char="–"/>
              <a:defRPr sz="2000"/>
            </a:lvl4pPr>
            <a:lvl5pPr indent="-355600" lvl="4" marL="2286000" algn="l">
              <a:lnSpc>
                <a:spcPct val="100000"/>
              </a:lnSpc>
              <a:spcBef>
                <a:spcPts val="400"/>
              </a:spcBef>
              <a:spcAft>
                <a:spcPts val="0"/>
              </a:spcAft>
              <a:buClr>
                <a:schemeClr val="dk1"/>
              </a:buClr>
              <a:buSzPts val="2000"/>
              <a:buFont typeface="Verdana"/>
              <a:buChar char="»"/>
              <a:defRPr sz="2000"/>
            </a:lvl5pPr>
            <a:lvl6pPr indent="-355600" lvl="5" marL="2743200" algn="l">
              <a:lnSpc>
                <a:spcPct val="100000"/>
              </a:lnSpc>
              <a:spcBef>
                <a:spcPts val="400"/>
              </a:spcBef>
              <a:spcAft>
                <a:spcPts val="0"/>
              </a:spcAft>
              <a:buClr>
                <a:schemeClr val="dk1"/>
              </a:buClr>
              <a:buSzPts val="2000"/>
              <a:buFont typeface="Verdana"/>
              <a:buChar char="»"/>
              <a:defRPr sz="2000"/>
            </a:lvl6pPr>
            <a:lvl7pPr indent="-355600" lvl="6" marL="3200400" algn="l">
              <a:lnSpc>
                <a:spcPct val="100000"/>
              </a:lnSpc>
              <a:spcBef>
                <a:spcPts val="400"/>
              </a:spcBef>
              <a:spcAft>
                <a:spcPts val="0"/>
              </a:spcAft>
              <a:buClr>
                <a:schemeClr val="dk1"/>
              </a:buClr>
              <a:buSzPts val="2000"/>
              <a:buFont typeface="Verdana"/>
              <a:buChar char="»"/>
              <a:defRPr sz="2000"/>
            </a:lvl7pPr>
            <a:lvl8pPr indent="-355600" lvl="7" marL="3657600" algn="l">
              <a:lnSpc>
                <a:spcPct val="100000"/>
              </a:lnSpc>
              <a:spcBef>
                <a:spcPts val="400"/>
              </a:spcBef>
              <a:spcAft>
                <a:spcPts val="0"/>
              </a:spcAft>
              <a:buClr>
                <a:schemeClr val="dk1"/>
              </a:buClr>
              <a:buSzPts val="2000"/>
              <a:buFont typeface="Verdana"/>
              <a:buChar char="»"/>
              <a:defRPr sz="2000"/>
            </a:lvl8pPr>
            <a:lvl9pPr indent="-355600" lvl="8" marL="4114800" algn="l">
              <a:lnSpc>
                <a:spcPct val="100000"/>
              </a:lnSpc>
              <a:spcBef>
                <a:spcPts val="400"/>
              </a:spcBef>
              <a:spcAft>
                <a:spcPts val="0"/>
              </a:spcAft>
              <a:buClr>
                <a:schemeClr val="dk1"/>
              </a:buClr>
              <a:buSzPts val="2000"/>
              <a:buFont typeface="Verdana"/>
              <a:buChar char="»"/>
              <a:defRPr sz="2000"/>
            </a:lvl9pPr>
          </a:lstStyle>
          <a:p/>
        </p:txBody>
      </p:sp>
      <p:sp>
        <p:nvSpPr>
          <p:cNvPr id="138" name="Google Shape;138;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Verdana"/>
              <a:buNone/>
              <a:defRPr sz="1400"/>
            </a:lvl1pPr>
            <a:lvl2pPr indent="-228600" lvl="1" marL="914400" algn="l">
              <a:lnSpc>
                <a:spcPct val="100000"/>
              </a:lnSpc>
              <a:spcBef>
                <a:spcPts val="240"/>
              </a:spcBef>
              <a:spcAft>
                <a:spcPts val="0"/>
              </a:spcAft>
              <a:buClr>
                <a:schemeClr val="dk1"/>
              </a:buClr>
              <a:buSzPts val="1200"/>
              <a:buFont typeface="Verdana"/>
              <a:buNone/>
              <a:defRPr sz="1200"/>
            </a:lvl2pPr>
            <a:lvl3pPr indent="-228600" lvl="2" marL="1371600" algn="l">
              <a:lnSpc>
                <a:spcPct val="100000"/>
              </a:lnSpc>
              <a:spcBef>
                <a:spcPts val="200"/>
              </a:spcBef>
              <a:spcAft>
                <a:spcPts val="0"/>
              </a:spcAft>
              <a:buClr>
                <a:schemeClr val="dk1"/>
              </a:buClr>
              <a:buSzPts val="1000"/>
              <a:buFont typeface="Verdana"/>
              <a:buNone/>
              <a:defRPr sz="1000"/>
            </a:lvl3pPr>
            <a:lvl4pPr indent="-228600" lvl="3" marL="1828800" algn="l">
              <a:lnSpc>
                <a:spcPct val="100000"/>
              </a:lnSpc>
              <a:spcBef>
                <a:spcPts val="180"/>
              </a:spcBef>
              <a:spcAft>
                <a:spcPts val="0"/>
              </a:spcAft>
              <a:buClr>
                <a:schemeClr val="dk1"/>
              </a:buClr>
              <a:buSzPts val="900"/>
              <a:buFont typeface="Verdana"/>
              <a:buNone/>
              <a:defRPr sz="900"/>
            </a:lvl4pPr>
            <a:lvl5pPr indent="-228600" lvl="4" marL="2286000" algn="l">
              <a:lnSpc>
                <a:spcPct val="100000"/>
              </a:lnSpc>
              <a:spcBef>
                <a:spcPts val="180"/>
              </a:spcBef>
              <a:spcAft>
                <a:spcPts val="0"/>
              </a:spcAft>
              <a:buClr>
                <a:schemeClr val="dk1"/>
              </a:buClr>
              <a:buSzPts val="900"/>
              <a:buFont typeface="Verdana"/>
              <a:buNone/>
              <a:defRPr sz="900"/>
            </a:lvl5pPr>
            <a:lvl6pPr indent="-228600" lvl="5" marL="2743200" algn="l">
              <a:lnSpc>
                <a:spcPct val="100000"/>
              </a:lnSpc>
              <a:spcBef>
                <a:spcPts val="180"/>
              </a:spcBef>
              <a:spcAft>
                <a:spcPts val="0"/>
              </a:spcAft>
              <a:buClr>
                <a:schemeClr val="dk1"/>
              </a:buClr>
              <a:buSzPts val="900"/>
              <a:buFont typeface="Verdana"/>
              <a:buNone/>
              <a:defRPr sz="900"/>
            </a:lvl6pPr>
            <a:lvl7pPr indent="-228600" lvl="6" marL="3200400" algn="l">
              <a:lnSpc>
                <a:spcPct val="100000"/>
              </a:lnSpc>
              <a:spcBef>
                <a:spcPts val="180"/>
              </a:spcBef>
              <a:spcAft>
                <a:spcPts val="0"/>
              </a:spcAft>
              <a:buClr>
                <a:schemeClr val="dk1"/>
              </a:buClr>
              <a:buSzPts val="900"/>
              <a:buFont typeface="Verdana"/>
              <a:buNone/>
              <a:defRPr sz="900"/>
            </a:lvl7pPr>
            <a:lvl8pPr indent="-228600" lvl="7" marL="3657600" algn="l">
              <a:lnSpc>
                <a:spcPct val="100000"/>
              </a:lnSpc>
              <a:spcBef>
                <a:spcPts val="180"/>
              </a:spcBef>
              <a:spcAft>
                <a:spcPts val="0"/>
              </a:spcAft>
              <a:buClr>
                <a:schemeClr val="dk1"/>
              </a:buClr>
              <a:buSzPts val="900"/>
              <a:buFont typeface="Verdana"/>
              <a:buNone/>
              <a:defRPr sz="900"/>
            </a:lvl8pPr>
            <a:lvl9pPr indent="-228600" lvl="8" marL="4114800" algn="l">
              <a:lnSpc>
                <a:spcPct val="100000"/>
              </a:lnSpc>
              <a:spcBef>
                <a:spcPts val="180"/>
              </a:spcBef>
              <a:spcAft>
                <a:spcPts val="0"/>
              </a:spcAft>
              <a:buClr>
                <a:schemeClr val="dk1"/>
              </a:buClr>
              <a:buSzPts val="900"/>
              <a:buFont typeface="Verdana"/>
              <a:buNone/>
              <a:defRPr sz="900"/>
            </a:lvl9pPr>
          </a:lstStyle>
          <a:p/>
        </p:txBody>
      </p:sp>
      <p:sp>
        <p:nvSpPr>
          <p:cNvPr id="139" name="Google Shape;139;p36"/>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6"/>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142" name="Shape 142"/>
        <p:cNvGrpSpPr/>
        <p:nvPr/>
      </p:nvGrpSpPr>
      <p:grpSpPr>
        <a:xfrm>
          <a:off x="0" y="0"/>
          <a:ext cx="0" cy="0"/>
          <a:chOff x="0" y="0"/>
          <a:chExt cx="0" cy="0"/>
        </a:xfrm>
      </p:grpSpPr>
      <p:sp>
        <p:nvSpPr>
          <p:cNvPr id="143" name="Google Shape;143;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4" name="Google Shape;144;p37"/>
          <p:cNvSpPr/>
          <p:nvPr>
            <p:ph idx="2" type="pic"/>
          </p:nvPr>
        </p:nvSpPr>
        <p:spPr>
          <a:xfrm>
            <a:off x="1792288" y="612775"/>
            <a:ext cx="5486400" cy="4114800"/>
          </a:xfrm>
          <a:prstGeom prst="rect">
            <a:avLst/>
          </a:prstGeom>
          <a:noFill/>
          <a:ln>
            <a:noFill/>
          </a:ln>
        </p:spPr>
      </p:sp>
      <p:sp>
        <p:nvSpPr>
          <p:cNvPr id="145" name="Google Shape;145;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Verdana"/>
              <a:buNone/>
              <a:defRPr sz="1400"/>
            </a:lvl1pPr>
            <a:lvl2pPr indent="-228600" lvl="1" marL="914400" algn="l">
              <a:lnSpc>
                <a:spcPct val="100000"/>
              </a:lnSpc>
              <a:spcBef>
                <a:spcPts val="240"/>
              </a:spcBef>
              <a:spcAft>
                <a:spcPts val="0"/>
              </a:spcAft>
              <a:buClr>
                <a:schemeClr val="dk1"/>
              </a:buClr>
              <a:buSzPts val="1200"/>
              <a:buFont typeface="Verdana"/>
              <a:buNone/>
              <a:defRPr sz="1200"/>
            </a:lvl2pPr>
            <a:lvl3pPr indent="-228600" lvl="2" marL="1371600" algn="l">
              <a:lnSpc>
                <a:spcPct val="100000"/>
              </a:lnSpc>
              <a:spcBef>
                <a:spcPts val="200"/>
              </a:spcBef>
              <a:spcAft>
                <a:spcPts val="0"/>
              </a:spcAft>
              <a:buClr>
                <a:schemeClr val="dk1"/>
              </a:buClr>
              <a:buSzPts val="1000"/>
              <a:buFont typeface="Verdana"/>
              <a:buNone/>
              <a:defRPr sz="1000"/>
            </a:lvl3pPr>
            <a:lvl4pPr indent="-228600" lvl="3" marL="1828800" algn="l">
              <a:lnSpc>
                <a:spcPct val="100000"/>
              </a:lnSpc>
              <a:spcBef>
                <a:spcPts val="180"/>
              </a:spcBef>
              <a:spcAft>
                <a:spcPts val="0"/>
              </a:spcAft>
              <a:buClr>
                <a:schemeClr val="dk1"/>
              </a:buClr>
              <a:buSzPts val="900"/>
              <a:buFont typeface="Verdana"/>
              <a:buNone/>
              <a:defRPr sz="900"/>
            </a:lvl4pPr>
            <a:lvl5pPr indent="-228600" lvl="4" marL="2286000" algn="l">
              <a:lnSpc>
                <a:spcPct val="100000"/>
              </a:lnSpc>
              <a:spcBef>
                <a:spcPts val="180"/>
              </a:spcBef>
              <a:spcAft>
                <a:spcPts val="0"/>
              </a:spcAft>
              <a:buClr>
                <a:schemeClr val="dk1"/>
              </a:buClr>
              <a:buSzPts val="900"/>
              <a:buFont typeface="Verdana"/>
              <a:buNone/>
              <a:defRPr sz="900"/>
            </a:lvl5pPr>
            <a:lvl6pPr indent="-228600" lvl="5" marL="2743200" algn="l">
              <a:lnSpc>
                <a:spcPct val="100000"/>
              </a:lnSpc>
              <a:spcBef>
                <a:spcPts val="180"/>
              </a:spcBef>
              <a:spcAft>
                <a:spcPts val="0"/>
              </a:spcAft>
              <a:buClr>
                <a:schemeClr val="dk1"/>
              </a:buClr>
              <a:buSzPts val="900"/>
              <a:buFont typeface="Verdana"/>
              <a:buNone/>
              <a:defRPr sz="900"/>
            </a:lvl6pPr>
            <a:lvl7pPr indent="-228600" lvl="6" marL="3200400" algn="l">
              <a:lnSpc>
                <a:spcPct val="100000"/>
              </a:lnSpc>
              <a:spcBef>
                <a:spcPts val="180"/>
              </a:spcBef>
              <a:spcAft>
                <a:spcPts val="0"/>
              </a:spcAft>
              <a:buClr>
                <a:schemeClr val="dk1"/>
              </a:buClr>
              <a:buSzPts val="900"/>
              <a:buFont typeface="Verdana"/>
              <a:buNone/>
              <a:defRPr sz="900"/>
            </a:lvl7pPr>
            <a:lvl8pPr indent="-228600" lvl="7" marL="3657600" algn="l">
              <a:lnSpc>
                <a:spcPct val="100000"/>
              </a:lnSpc>
              <a:spcBef>
                <a:spcPts val="180"/>
              </a:spcBef>
              <a:spcAft>
                <a:spcPts val="0"/>
              </a:spcAft>
              <a:buClr>
                <a:schemeClr val="dk1"/>
              </a:buClr>
              <a:buSzPts val="900"/>
              <a:buFont typeface="Verdana"/>
              <a:buNone/>
              <a:defRPr sz="900"/>
            </a:lvl8pPr>
            <a:lvl9pPr indent="-228600" lvl="8" marL="4114800" algn="l">
              <a:lnSpc>
                <a:spcPct val="100000"/>
              </a:lnSpc>
              <a:spcBef>
                <a:spcPts val="180"/>
              </a:spcBef>
              <a:spcAft>
                <a:spcPts val="0"/>
              </a:spcAft>
              <a:buClr>
                <a:schemeClr val="dk1"/>
              </a:buClr>
              <a:buSzPts val="900"/>
              <a:buFont typeface="Verdana"/>
              <a:buNone/>
              <a:defRPr sz="900"/>
            </a:lvl9pPr>
          </a:lstStyle>
          <a:p/>
        </p:txBody>
      </p:sp>
      <p:sp>
        <p:nvSpPr>
          <p:cNvPr id="146" name="Google Shape;146;p37"/>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7"/>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49" name="Shape 149"/>
        <p:cNvGrpSpPr/>
        <p:nvPr/>
      </p:nvGrpSpPr>
      <p:grpSpPr>
        <a:xfrm>
          <a:off x="0" y="0"/>
          <a:ext cx="0" cy="0"/>
          <a:chOff x="0" y="0"/>
          <a:chExt cx="0" cy="0"/>
        </a:xfrm>
      </p:grpSpPr>
      <p:sp>
        <p:nvSpPr>
          <p:cNvPr id="150" name="Google Shape;150;p38"/>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1" name="Google Shape;151;p38"/>
          <p:cNvSpPr txBox="1"/>
          <p:nvPr>
            <p:ph idx="1" type="body"/>
          </p:nvPr>
        </p:nvSpPr>
        <p:spPr>
          <a:xfrm rot="5400000">
            <a:off x="2343943" y="-286544"/>
            <a:ext cx="445611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p38"/>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8"/>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28"/>
          <p:cNvGrpSpPr/>
          <p:nvPr/>
        </p:nvGrpSpPr>
        <p:grpSpPr>
          <a:xfrm>
            <a:off x="-195386" y="-93575"/>
            <a:ext cx="3235584" cy="6949988"/>
            <a:chOff x="-124" y="-59"/>
            <a:chExt cx="2038" cy="4378"/>
          </a:xfrm>
        </p:grpSpPr>
        <p:sp>
          <p:nvSpPr>
            <p:cNvPr id="7" name="Google Shape;7;p28"/>
            <p:cNvSpPr/>
            <p:nvPr/>
          </p:nvSpPr>
          <p:spPr>
            <a:xfrm>
              <a:off x="-5" y="3262"/>
              <a:ext cx="472" cy="802"/>
            </a:xfrm>
            <a:custGeom>
              <a:rect b="b" l="l" r="r" t="t"/>
              <a:pathLst>
                <a:path extrusionOk="0" h="802" w="47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nvGrpSpPr>
            <p:cNvPr id="8" name="Google Shape;8;p28"/>
            <p:cNvGrpSpPr/>
            <p:nvPr/>
          </p:nvGrpSpPr>
          <p:grpSpPr>
            <a:xfrm flipH="1" rot="-6635092">
              <a:off x="104" y="2441"/>
              <a:ext cx="452" cy="444"/>
              <a:chOff x="1727" y="866"/>
              <a:chExt cx="129" cy="157"/>
            </a:xfrm>
          </p:grpSpPr>
          <p:sp>
            <p:nvSpPr>
              <p:cNvPr id="9" name="Google Shape;9;p28"/>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0" name="Google Shape;10;p28"/>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1" name="Google Shape;11;p28"/>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12" name="Google Shape;12;p28"/>
            <p:cNvSpPr/>
            <p:nvPr/>
          </p:nvSpPr>
          <p:spPr>
            <a:xfrm>
              <a:off x="90" y="1736"/>
              <a:ext cx="710" cy="768"/>
            </a:xfrm>
            <a:custGeom>
              <a:rect b="b" l="l" r="r" t="t"/>
              <a:pathLst>
                <a:path extrusionOk="0" h="768" w="710">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nvGrpSpPr>
            <p:cNvPr id="13" name="Google Shape;13;p28"/>
            <p:cNvGrpSpPr/>
            <p:nvPr/>
          </p:nvGrpSpPr>
          <p:grpSpPr>
            <a:xfrm rot="416244">
              <a:off x="-22" y="1712"/>
              <a:ext cx="1834" cy="1800"/>
              <a:chOff x="25" y="2771"/>
              <a:chExt cx="934" cy="860"/>
            </a:xfrm>
          </p:grpSpPr>
          <p:sp>
            <p:nvSpPr>
              <p:cNvPr id="14" name="Google Shape;14;p28"/>
              <p:cNvSpPr/>
              <p:nvPr/>
            </p:nvSpPr>
            <p:spPr>
              <a:xfrm flipH="1" rot="373331">
                <a:off x="125" y="2787"/>
                <a:ext cx="313" cy="303"/>
              </a:xfrm>
              <a:custGeom>
                <a:rect b="b" l="l" r="r" t="t"/>
                <a:pathLst>
                  <a:path extrusionOk="0" h="210" w="217">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5" name="Google Shape;15;p28"/>
              <p:cNvSpPr/>
              <p:nvPr/>
            </p:nvSpPr>
            <p:spPr>
              <a:xfrm flipH="1" rot="373331">
                <a:off x="41" y="2843"/>
                <a:ext cx="262" cy="308"/>
              </a:xfrm>
              <a:custGeom>
                <a:rect b="b" l="l" r="r" t="t"/>
                <a:pathLst>
                  <a:path extrusionOk="0" h="213" w="182">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6" name="Google Shape;16;p28"/>
              <p:cNvSpPr/>
              <p:nvPr/>
            </p:nvSpPr>
            <p:spPr>
              <a:xfrm flipH="1" rot="373331">
                <a:off x="121" y="2907"/>
                <a:ext cx="93" cy="156"/>
              </a:xfrm>
              <a:custGeom>
                <a:rect b="b" l="l" r="r" t="t"/>
                <a:pathLst>
                  <a:path extrusionOk="0" h="217" w="128">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7" name="Google Shape;17;p28"/>
              <p:cNvSpPr/>
              <p:nvPr/>
            </p:nvSpPr>
            <p:spPr>
              <a:xfrm flipH="1" rot="373331">
                <a:off x="313" y="3110"/>
                <a:ext cx="85" cy="93"/>
              </a:xfrm>
              <a:custGeom>
                <a:rect b="b" l="l" r="r" t="t"/>
                <a:pathLst>
                  <a:path extrusionOk="0" h="132" w="117">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8" name="Google Shape;18;p28"/>
              <p:cNvSpPr/>
              <p:nvPr/>
            </p:nvSpPr>
            <p:spPr>
              <a:xfrm flipH="1" rot="373331">
                <a:off x="289" y="3135"/>
                <a:ext cx="21" cy="55"/>
              </a:xfrm>
              <a:custGeom>
                <a:rect b="b" l="l" r="r" t="t"/>
                <a:pathLst>
                  <a:path extrusionOk="0" h="77" w="29">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nvGrpSpPr>
              <p:cNvPr id="19" name="Google Shape;19;p28"/>
              <p:cNvGrpSpPr/>
              <p:nvPr/>
            </p:nvGrpSpPr>
            <p:grpSpPr>
              <a:xfrm flipH="1" rot="-10713554">
                <a:off x="323" y="3188"/>
                <a:ext cx="631" cy="435"/>
                <a:chOff x="-379" y="1701"/>
                <a:chExt cx="631" cy="435"/>
              </a:xfrm>
            </p:grpSpPr>
            <p:sp>
              <p:nvSpPr>
                <p:cNvPr id="20" name="Google Shape;20;p28"/>
                <p:cNvSpPr/>
                <p:nvPr/>
              </p:nvSpPr>
              <p:spPr>
                <a:xfrm rot="4200091">
                  <a:off x="-243" y="1807"/>
                  <a:ext cx="143" cy="390"/>
                </a:xfrm>
                <a:custGeom>
                  <a:rect b="b" l="l" r="r" t="t"/>
                  <a:pathLst>
                    <a:path extrusionOk="0" h="564" w="207">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1" name="Google Shape;21;p28"/>
                <p:cNvSpPr/>
                <p:nvPr/>
              </p:nvSpPr>
              <p:spPr>
                <a:xfrm rot="4200091">
                  <a:off x="124" y="1761"/>
                  <a:ext cx="33" cy="160"/>
                </a:xfrm>
                <a:custGeom>
                  <a:rect b="b" l="l" r="r" t="t"/>
                  <a:pathLst>
                    <a:path extrusionOk="0" h="232" w="47">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2" name="Google Shape;22;p28"/>
                <p:cNvSpPr/>
                <p:nvPr/>
              </p:nvSpPr>
              <p:spPr>
                <a:xfrm rot="4200091">
                  <a:off x="199" y="1720"/>
                  <a:ext cx="60" cy="27"/>
                </a:xfrm>
                <a:custGeom>
                  <a:rect b="b" l="l" r="r" t="t"/>
                  <a:pathLst>
                    <a:path extrusionOk="0" h="40" w="87">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grpSp>
          <p:nvGrpSpPr>
            <p:cNvPr id="23" name="Google Shape;23;p28"/>
            <p:cNvGrpSpPr/>
            <p:nvPr/>
          </p:nvGrpSpPr>
          <p:grpSpPr>
            <a:xfrm rot="6248562">
              <a:off x="343" y="3854"/>
              <a:ext cx="392" cy="424"/>
              <a:chOff x="1727" y="866"/>
              <a:chExt cx="129" cy="157"/>
            </a:xfrm>
          </p:grpSpPr>
          <p:sp>
            <p:nvSpPr>
              <p:cNvPr id="24" name="Google Shape;24;p28"/>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5" name="Google Shape;25;p28"/>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6" name="Google Shape;26;p28"/>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27" name="Google Shape;27;p28"/>
            <p:cNvGrpSpPr/>
            <p:nvPr/>
          </p:nvGrpSpPr>
          <p:grpSpPr>
            <a:xfrm rot="5003157">
              <a:off x="249" y="1102"/>
              <a:ext cx="412" cy="500"/>
              <a:chOff x="1727" y="866"/>
              <a:chExt cx="129" cy="157"/>
            </a:xfrm>
          </p:grpSpPr>
          <p:sp>
            <p:nvSpPr>
              <p:cNvPr id="28" name="Google Shape;28;p28"/>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9" name="Google Shape;29;p28"/>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0" name="Google Shape;30;p28"/>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grpSp>
          <p:nvGrpSpPr>
            <p:cNvPr id="31" name="Google Shape;31;p28"/>
            <p:cNvGrpSpPr/>
            <p:nvPr/>
          </p:nvGrpSpPr>
          <p:grpSpPr>
            <a:xfrm>
              <a:off x="815" y="0"/>
              <a:ext cx="345" cy="367"/>
              <a:chOff x="1727" y="866"/>
              <a:chExt cx="129" cy="157"/>
            </a:xfrm>
          </p:grpSpPr>
          <p:sp>
            <p:nvSpPr>
              <p:cNvPr id="32" name="Google Shape;32;p28"/>
              <p:cNvSpPr/>
              <p:nvPr/>
            </p:nvSpPr>
            <p:spPr>
              <a:xfrm>
                <a:off x="1727" y="866"/>
                <a:ext cx="41" cy="59"/>
              </a:xfrm>
              <a:custGeom>
                <a:rect b="b" l="l" r="r" t="t"/>
                <a:pathLst>
                  <a:path extrusionOk="0" h="117" w="83">
                    <a:moveTo>
                      <a:pt x="83" y="28"/>
                    </a:moveTo>
                    <a:lnTo>
                      <a:pt x="27" y="0"/>
                    </a:lnTo>
                    <a:lnTo>
                      <a:pt x="0" y="117"/>
                    </a:lnTo>
                    <a:lnTo>
                      <a:pt x="83" y="2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3" name="Google Shape;33;p28"/>
              <p:cNvSpPr/>
              <p:nvPr/>
            </p:nvSpPr>
            <p:spPr>
              <a:xfrm>
                <a:off x="1786" y="894"/>
                <a:ext cx="70" cy="49"/>
              </a:xfrm>
              <a:custGeom>
                <a:rect b="b" l="l" r="r" t="t"/>
                <a:pathLst>
                  <a:path extrusionOk="0" h="98" w="140">
                    <a:moveTo>
                      <a:pt x="0" y="98"/>
                    </a:moveTo>
                    <a:lnTo>
                      <a:pt x="118" y="0"/>
                    </a:lnTo>
                    <a:lnTo>
                      <a:pt x="140" y="49"/>
                    </a:lnTo>
                    <a:lnTo>
                      <a:pt x="0" y="9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4" name="Google Shape;34;p28"/>
              <p:cNvSpPr/>
              <p:nvPr/>
            </p:nvSpPr>
            <p:spPr>
              <a:xfrm>
                <a:off x="1772" y="998"/>
                <a:ext cx="73" cy="25"/>
              </a:xfrm>
              <a:custGeom>
                <a:rect b="b" l="l" r="r" t="t"/>
                <a:pathLst>
                  <a:path extrusionOk="0" h="49" w="145">
                    <a:moveTo>
                      <a:pt x="0" y="7"/>
                    </a:moveTo>
                    <a:lnTo>
                      <a:pt x="145" y="0"/>
                    </a:lnTo>
                    <a:lnTo>
                      <a:pt x="131" y="49"/>
                    </a:lnTo>
                    <a:lnTo>
                      <a:pt x="0" y="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5" name="Google Shape;35;p28"/>
            <p:cNvSpPr/>
            <p:nvPr/>
          </p:nvSpPr>
          <p:spPr>
            <a:xfrm>
              <a:off x="87" y="94"/>
              <a:ext cx="699" cy="756"/>
            </a:xfrm>
            <a:custGeom>
              <a:rect b="b" l="l" r="r" t="t"/>
              <a:pathLst>
                <a:path extrusionOk="0" h="756" w="699">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4901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 name="Google Shape;36;p28"/>
            <p:cNvSpPr/>
            <p:nvPr/>
          </p:nvSpPr>
          <p:spPr>
            <a:xfrm rot="828663">
              <a:off x="242" y="3404"/>
              <a:ext cx="132" cy="167"/>
            </a:xfrm>
            <a:custGeom>
              <a:rect b="b" l="l" r="r" t="t"/>
              <a:pathLst>
                <a:path extrusionOk="0" h="156" w="109">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7" name="Google Shape;37;p28"/>
            <p:cNvSpPr/>
            <p:nvPr/>
          </p:nvSpPr>
          <p:spPr>
            <a:xfrm rot="828663">
              <a:off x="266" y="3592"/>
              <a:ext cx="66" cy="43"/>
            </a:xfrm>
            <a:custGeom>
              <a:rect b="b" l="l" r="r" t="t"/>
              <a:pathLst>
                <a:path extrusionOk="0" h="40" w="54">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8" name="Google Shape;38;p28"/>
            <p:cNvSpPr/>
            <p:nvPr/>
          </p:nvSpPr>
          <p:spPr>
            <a:xfrm>
              <a:off x="11" y="4110"/>
              <a:ext cx="118" cy="209"/>
            </a:xfrm>
            <a:custGeom>
              <a:rect b="b" l="l" r="r" t="t"/>
              <a:pathLst>
                <a:path extrusionOk="0" h="209" w="118">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9" name="Google Shape;39;p28"/>
            <p:cNvSpPr/>
            <p:nvPr/>
          </p:nvSpPr>
          <p:spPr>
            <a:xfrm>
              <a:off x="0" y="3968"/>
              <a:ext cx="130" cy="128"/>
            </a:xfrm>
            <a:custGeom>
              <a:rect b="b" l="l" r="r" t="t"/>
              <a:pathLst>
                <a:path extrusionOk="0" h="128" w="130">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0" name="Google Shape;40;p28"/>
            <p:cNvSpPr/>
            <p:nvPr/>
          </p:nvSpPr>
          <p:spPr>
            <a:xfrm>
              <a:off x="0" y="3949"/>
              <a:ext cx="47" cy="86"/>
            </a:xfrm>
            <a:custGeom>
              <a:rect b="b" l="l" r="r" t="t"/>
              <a:pathLst>
                <a:path extrusionOk="0" h="86" w="47">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1" name="Google Shape;41;p28"/>
            <p:cNvSpPr/>
            <p:nvPr/>
          </p:nvSpPr>
          <p:spPr>
            <a:xfrm>
              <a:off x="0" y="3239"/>
              <a:ext cx="497" cy="740"/>
            </a:xfrm>
            <a:custGeom>
              <a:rect b="b" l="l" r="r" t="t"/>
              <a:pathLst>
                <a:path extrusionOk="0" h="740" w="497">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2" name="Google Shape;42;p28"/>
            <p:cNvSpPr/>
            <p:nvPr/>
          </p:nvSpPr>
          <p:spPr>
            <a:xfrm rot="1584153">
              <a:off x="20" y="410"/>
              <a:ext cx="344" cy="245"/>
            </a:xfrm>
            <a:custGeom>
              <a:rect b="b" l="l" r="r" t="t"/>
              <a:pathLst>
                <a:path extrusionOk="0" h="237" w="25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3" name="Google Shape;43;p28"/>
            <p:cNvSpPr/>
            <p:nvPr/>
          </p:nvSpPr>
          <p:spPr>
            <a:xfrm rot="1584153">
              <a:off x="242" y="756"/>
              <a:ext cx="167" cy="115"/>
            </a:xfrm>
            <a:custGeom>
              <a:rect b="b" l="l" r="r" t="t"/>
              <a:pathLst>
                <a:path extrusionOk="0" h="110" w="124">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4" name="Google Shape;44;p28"/>
            <p:cNvSpPr/>
            <p:nvPr/>
          </p:nvSpPr>
          <p:spPr>
            <a:xfrm rot="1584153">
              <a:off x="574" y="286"/>
              <a:ext cx="147" cy="160"/>
            </a:xfrm>
            <a:custGeom>
              <a:rect b="b" l="l" r="r" t="t"/>
              <a:pathLst>
                <a:path extrusionOk="0" h="156" w="109">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5" name="Google Shape;45;p28"/>
            <p:cNvSpPr/>
            <p:nvPr/>
          </p:nvSpPr>
          <p:spPr>
            <a:xfrm rot="1584153">
              <a:off x="236" y="721"/>
              <a:ext cx="62" cy="97"/>
            </a:xfrm>
            <a:custGeom>
              <a:rect b="b" l="l" r="r" t="t"/>
              <a:pathLst>
                <a:path extrusionOk="0" h="94" w="46">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6" name="Google Shape;46;p28"/>
            <p:cNvSpPr/>
            <p:nvPr/>
          </p:nvSpPr>
          <p:spPr>
            <a:xfrm rot="1584153">
              <a:off x="585" y="466"/>
              <a:ext cx="72" cy="41"/>
            </a:xfrm>
            <a:custGeom>
              <a:rect b="b" l="l" r="r" t="t"/>
              <a:pathLst>
                <a:path extrusionOk="0" h="40" w="54">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7" name="Google Shape;47;p28"/>
            <p:cNvSpPr/>
            <p:nvPr/>
          </p:nvSpPr>
          <p:spPr>
            <a:xfrm>
              <a:off x="0" y="886"/>
              <a:ext cx="360" cy="650"/>
            </a:xfrm>
            <a:custGeom>
              <a:rect b="b" l="l" r="r" t="t"/>
              <a:pathLst>
                <a:path extrusionOk="0" h="650" w="36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8" name="Google Shape;48;p28"/>
            <p:cNvSpPr/>
            <p:nvPr/>
          </p:nvSpPr>
          <p:spPr>
            <a:xfrm rot="1584153">
              <a:off x="56" y="84"/>
              <a:ext cx="804" cy="686"/>
            </a:xfrm>
            <a:custGeom>
              <a:rect b="b" l="l" r="r" t="t"/>
              <a:pathLst>
                <a:path extrusionOk="0" h="666" w="59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9" name="Google Shape;49;p28"/>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1pPr>
            <a:lvl2pPr lvl="1"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2pPr>
            <a:lvl3pPr lvl="2"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3pPr>
            <a:lvl4pPr lvl="3"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4pPr>
            <a:lvl5pPr lvl="4"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5pPr>
            <a:lvl6pPr lvl="5"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6pPr>
            <a:lvl7pPr lvl="6"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7pPr>
            <a:lvl8pPr lvl="7"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8pPr>
            <a:lvl9pPr lvl="8" marR="0" rtl="0" algn="ctr">
              <a:lnSpc>
                <a:spcPct val="90000"/>
              </a:lnSpc>
              <a:spcBef>
                <a:spcPts val="0"/>
              </a:spcBef>
              <a:spcAft>
                <a:spcPts val="0"/>
              </a:spcAft>
              <a:buClr>
                <a:srgbClr val="000000"/>
              </a:buClr>
              <a:buSzPts val="1400"/>
              <a:buFont typeface="Arial"/>
              <a:buNone/>
              <a:defRPr b="0" i="0" sz="4400" u="none" cap="none" strike="noStrike">
                <a:solidFill>
                  <a:schemeClr val="dk2"/>
                </a:solidFill>
                <a:latin typeface="Verdana"/>
                <a:ea typeface="Verdana"/>
                <a:cs typeface="Verdana"/>
                <a:sym typeface="Verdana"/>
              </a:defRPr>
            </a:lvl9pPr>
          </a:lstStyle>
          <a:p/>
        </p:txBody>
      </p:sp>
      <p:sp>
        <p:nvSpPr>
          <p:cNvPr id="50" name="Google Shape;50;p28"/>
          <p:cNvSpPr txBox="1"/>
          <p:nvPr>
            <p:ph idx="1" type="body"/>
          </p:nvPr>
        </p:nvSpPr>
        <p:spPr>
          <a:xfrm>
            <a:off x="457200" y="1600200"/>
            <a:ext cx="8229600" cy="4456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Verdana"/>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Verdana"/>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Verdana"/>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9pPr>
          </a:lstStyle>
          <a:p/>
        </p:txBody>
      </p:sp>
      <p:sp>
        <p:nvSpPr>
          <p:cNvPr id="51" name="Google Shape;51;p28"/>
          <p:cNvSpPr txBox="1"/>
          <p:nvPr>
            <p:ph idx="10" type="dt"/>
          </p:nvPr>
        </p:nvSpPr>
        <p:spPr>
          <a:xfrm>
            <a:off x="457200" y="6243638"/>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52" name="Google Shape;52;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53" name="Google Shape;53;p28"/>
          <p:cNvSpPr txBox="1"/>
          <p:nvPr>
            <p:ph idx="12" type="sldNum"/>
          </p:nvPr>
        </p:nvSpPr>
        <p:spPr>
          <a:xfrm>
            <a:off x="6553200" y="6243638"/>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0"/>
          <p:cNvSpPr txBox="1"/>
          <p:nvPr>
            <p:ph type="ctrTitle"/>
          </p:nvPr>
        </p:nvSpPr>
        <p:spPr>
          <a:xfrm>
            <a:off x="1115616" y="1052736"/>
            <a:ext cx="7605712" cy="316894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615班親會</a:t>
            </a:r>
            <a:endParaRPr/>
          </a:p>
        </p:txBody>
      </p:sp>
      <p:sp>
        <p:nvSpPr>
          <p:cNvPr id="166" name="Google Shape;166;p40"/>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a:p>
            <a:pPr indent="-431800" lvl="0" marL="457200" rtl="0" algn="ctr">
              <a:lnSpc>
                <a:spcPct val="100000"/>
              </a:lnSpc>
              <a:spcBef>
                <a:spcPts val="640"/>
              </a:spcBef>
              <a:spcAft>
                <a:spcPts val="0"/>
              </a:spcAft>
              <a:buClr>
                <a:schemeClr val="dk1"/>
              </a:buClr>
              <a:buSzPts val="3200"/>
              <a:buFont typeface="Verdana"/>
              <a:buNone/>
            </a:pPr>
            <a:r>
              <a:rPr lang="zh-TW"/>
              <a:t>預計14:00開始</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23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 calcmode="lin" valueType="num">
                                      <p:cBhvr additive="base">
                                        <p:cTn dur="500"/>
                                        <p:tgtEl>
                                          <p:spTgt spid="16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 calcmode="lin" valueType="num">
                                      <p:cBhvr additive="base">
                                        <p:cTn dur="500"/>
                                        <p:tgtEl>
                                          <p:spTgt spid="16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1"/>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◎網路安全宣導：</a:t>
            </a:r>
            <a:r>
              <a:rPr b="1" lang="zh-TW" sz="4000">
                <a:solidFill>
                  <a:srgbClr val="FF0000"/>
                </a:solidFill>
                <a:latin typeface="DFKai-SB"/>
                <a:ea typeface="DFKai-SB"/>
                <a:cs typeface="DFKai-SB"/>
                <a:sym typeface="DFKai-SB"/>
              </a:rPr>
              <a:t>勿將自己或他人的資料、隱私或私密照片在網路上公開或傳送他人</a:t>
            </a: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不要與網路上認識的朋友單獨見面</a:t>
            </a:r>
            <a:r>
              <a:rPr lang="zh-TW" sz="4000">
                <a:solidFill>
                  <a:srgbClr val="1D1254"/>
                </a:solidFill>
                <a:latin typeface="DFKai-SB"/>
                <a:ea typeface="DFKai-SB"/>
                <a:cs typeface="DFKai-SB"/>
                <a:sym typeface="DFKai-SB"/>
              </a:rPr>
              <a:t>，不故意用言語、文字及圖片在網路上傷害或騷擾他人。</a:t>
            </a:r>
            <a:endParaRPr sz="4000">
              <a:solidFill>
                <a:srgbClr val="1D1254"/>
              </a:solidFill>
              <a:latin typeface="DFKai-SB"/>
              <a:ea typeface="DFKai-SB"/>
              <a:cs typeface="DFKai-SB"/>
              <a:sym typeface="DFKai-S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2"/>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◎請落實防疫新生活，戴口罩，勤洗手，多運動，保持社交距離。如孩子生病時，請落實「</a:t>
            </a:r>
            <a:r>
              <a:rPr b="1" lang="zh-TW" sz="4000">
                <a:solidFill>
                  <a:srgbClr val="FF0000"/>
                </a:solidFill>
                <a:latin typeface="DFKai-SB"/>
                <a:ea typeface="DFKai-SB"/>
                <a:cs typeface="DFKai-SB"/>
                <a:sym typeface="DFKai-SB"/>
              </a:rPr>
              <a:t>生病不上學，在家休息</a:t>
            </a:r>
            <a:r>
              <a:rPr lang="zh-TW" sz="4000">
                <a:solidFill>
                  <a:srgbClr val="1D1254"/>
                </a:solidFill>
                <a:latin typeface="DFKai-SB"/>
                <a:ea typeface="DFKai-SB"/>
                <a:cs typeface="DFKai-SB"/>
                <a:sym typeface="DFKai-SB"/>
              </a:rPr>
              <a:t>」原則，請假天數建議如下列：</a:t>
            </a:r>
            <a:r>
              <a:rPr b="1" lang="zh-TW" sz="4000">
                <a:solidFill>
                  <a:srgbClr val="0066FF"/>
                </a:solidFill>
                <a:latin typeface="DFKai-SB"/>
                <a:ea typeface="DFKai-SB"/>
                <a:cs typeface="DFKai-SB"/>
                <a:sym typeface="DFKai-SB"/>
              </a:rPr>
              <a:t>新冠肺炎(依政府規定)、腸病毒(建議一週)、水痘(規定完全結痂乾燥)、流感或發燒(燒退至少滿24小時)、腸胃炎(沒有吐或拉滿48小時)。</a:t>
            </a:r>
            <a:endParaRPr sz="4000">
              <a:solidFill>
                <a:srgbClr val="0066FF"/>
              </a:solidFill>
              <a:latin typeface="DFKai-SB"/>
              <a:ea typeface="DFKai-SB"/>
              <a:cs typeface="DFKai-SB"/>
              <a:sym typeface="DFKai-S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3"/>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◎請常叮嚀孩子，在校期間</a:t>
            </a:r>
            <a:r>
              <a:rPr b="1" lang="zh-TW" sz="4000">
                <a:solidFill>
                  <a:srgbClr val="FF0000"/>
                </a:solidFill>
                <a:latin typeface="DFKai-SB"/>
                <a:ea typeface="DFKai-SB"/>
                <a:cs typeface="DFKai-SB"/>
                <a:sym typeface="DFKai-SB"/>
              </a:rPr>
              <a:t>務必注意自身與他人安全</a:t>
            </a:r>
            <a:r>
              <a:rPr lang="zh-TW" sz="4000">
                <a:solidFill>
                  <a:srgbClr val="1D1254"/>
                </a:solidFill>
                <a:latin typeface="DFKai-SB"/>
                <a:ea typeface="DFKai-SB"/>
                <a:cs typeface="DFKai-SB"/>
                <a:sym typeface="DFKai-SB"/>
              </a:rPr>
              <a:t>，禁止在走廊、樓梯、教室奔跑追逐。</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(3)總務處</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◎學校運動場整建工程預訂</a:t>
            </a:r>
            <a:r>
              <a:rPr b="1" lang="zh-TW" sz="4000">
                <a:solidFill>
                  <a:srgbClr val="FF0000"/>
                </a:solidFill>
                <a:latin typeface="DFKai-SB"/>
                <a:ea typeface="DFKai-SB"/>
                <a:cs typeface="DFKai-SB"/>
                <a:sym typeface="DFKai-SB"/>
              </a:rPr>
              <a:t>10月份完工</a:t>
            </a:r>
            <a:r>
              <a:rPr lang="zh-TW" sz="4000">
                <a:solidFill>
                  <a:srgbClr val="1D1254"/>
                </a:solidFill>
                <a:latin typeface="DFKai-SB"/>
                <a:ea typeface="DFKai-SB"/>
                <a:cs typeface="DFKai-SB"/>
                <a:sym typeface="DFKai-SB"/>
              </a:rPr>
              <a:t>，施工區域均有圍籬，請家長協助提醒小朋友不要靠近，避免發生危險。</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◎請各班推選1-3名家長代表參加9/23(五)19:00班級家長代表大會。</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24"/>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(4)輔導室</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◎六年級資優鑑定資格採計</a:t>
            </a:r>
            <a:r>
              <a:rPr b="1" lang="zh-TW" sz="4000">
                <a:solidFill>
                  <a:srgbClr val="FF0000"/>
                </a:solidFill>
                <a:latin typeface="DFKai-SB"/>
                <a:ea typeface="DFKai-SB"/>
                <a:cs typeface="DFKai-SB"/>
                <a:sym typeface="DFKai-SB"/>
              </a:rPr>
              <a:t>第一學期兩次指定科目(國數自英)定期評量平均成績</a:t>
            </a:r>
            <a:r>
              <a:rPr lang="zh-TW" sz="4000">
                <a:solidFill>
                  <a:srgbClr val="1D1254"/>
                </a:solidFill>
                <a:latin typeface="DFKai-SB"/>
                <a:ea typeface="DFKai-SB"/>
                <a:cs typeface="DFKai-SB"/>
                <a:sym typeface="DFKai-SB"/>
              </a:rPr>
              <a:t>，符合資格之學生名單將在下學期由</a:t>
            </a:r>
            <a:r>
              <a:rPr b="1" lang="zh-TW" sz="4000">
                <a:solidFill>
                  <a:srgbClr val="FF0000"/>
                </a:solidFill>
                <a:latin typeface="DFKai-SB"/>
                <a:ea typeface="DFKai-SB"/>
                <a:cs typeface="DFKai-SB"/>
                <a:sym typeface="DFKai-SB"/>
              </a:rPr>
              <a:t>特教組統一通知</a:t>
            </a:r>
            <a:r>
              <a:rPr lang="zh-TW" sz="4000">
                <a:solidFill>
                  <a:srgbClr val="1D1254"/>
                </a:solidFill>
                <a:latin typeface="DFKai-SB"/>
                <a:ea typeface="DFKai-SB"/>
                <a:cs typeface="DFKai-SB"/>
                <a:sym typeface="DFKai-SB"/>
              </a:rPr>
              <a:t>。</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◎請家長指導孩童，謹守自我及他人之身體界限，說話及遊戲內容應相互尊重，</a:t>
            </a:r>
            <a:r>
              <a:rPr b="1" lang="zh-TW" sz="4000">
                <a:solidFill>
                  <a:srgbClr val="FF0000"/>
                </a:solidFill>
                <a:latin typeface="DFKai-SB"/>
                <a:ea typeface="DFKai-SB"/>
                <a:cs typeface="DFKai-SB"/>
                <a:sym typeface="DFKai-SB"/>
              </a:rPr>
              <a:t>勿將「玩笑」合理化</a:t>
            </a:r>
            <a:r>
              <a:rPr lang="zh-TW" sz="4000">
                <a:solidFill>
                  <a:srgbClr val="1D1254"/>
                </a:solidFill>
                <a:latin typeface="DFKai-SB"/>
                <a:ea typeface="DFKai-SB"/>
                <a:cs typeface="DFKai-SB"/>
                <a:sym typeface="DFKai-SB"/>
              </a:rPr>
              <a:t>。</a:t>
            </a:r>
            <a:endParaRPr sz="4000">
              <a:solidFill>
                <a:srgbClr val="1D1254"/>
              </a:solidFill>
              <a:latin typeface="DFKai-SB"/>
              <a:ea typeface="DFKai-SB"/>
              <a:cs typeface="DFKai-SB"/>
              <a:sym typeface="DFKai-S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5"/>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◎兒少性剝削：兒少遭網路誘拐</a:t>
            </a:r>
            <a:r>
              <a:rPr b="1" lang="zh-TW" sz="4000">
                <a:solidFill>
                  <a:srgbClr val="FF0000"/>
                </a:solidFill>
                <a:latin typeface="DFKai-SB"/>
                <a:ea typeface="DFKai-SB"/>
                <a:cs typeface="DFKai-SB"/>
                <a:sym typeface="DFKai-SB"/>
              </a:rPr>
              <a:t>自拍私密照及性勒索</a:t>
            </a:r>
            <a:r>
              <a:rPr lang="zh-TW" sz="4000">
                <a:solidFill>
                  <a:srgbClr val="1D1254"/>
                </a:solidFill>
                <a:latin typeface="DFKai-SB"/>
                <a:ea typeface="DFKai-SB"/>
                <a:cs typeface="DFKai-SB"/>
                <a:sym typeface="DFKai-SB"/>
              </a:rPr>
              <a:t>議題為網路兒少性剝削之大宗類型。</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◎自傷(殺)防治：青少年自傷、自殺意念或企圖自殺行為通常意謂著可能在他們的生活</a:t>
            </a:r>
            <a:r>
              <a:rPr b="1" lang="zh-TW" sz="4000">
                <a:solidFill>
                  <a:srgbClr val="FF0000"/>
                </a:solidFill>
                <a:latin typeface="DFKai-SB"/>
                <a:ea typeface="DFKai-SB"/>
                <a:cs typeface="DFKai-SB"/>
                <a:sym typeface="DFKai-SB"/>
              </a:rPr>
              <a:t>中正面臨壓力源</a:t>
            </a:r>
            <a:r>
              <a:rPr lang="zh-TW" sz="4000">
                <a:solidFill>
                  <a:srgbClr val="1D1254"/>
                </a:solidFill>
                <a:latin typeface="DFKai-SB"/>
                <a:ea typeface="DFKai-SB"/>
                <a:cs typeface="DFKai-SB"/>
                <a:sym typeface="DFKai-SB"/>
              </a:rPr>
              <a:t>。</a:t>
            </a:r>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6"/>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2.走廊不奔跑：老師依學校規定，持續勸告小朋友。</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3.戶外教學：</a:t>
            </a:r>
            <a:r>
              <a:rPr b="1" lang="zh-TW" sz="4000">
                <a:solidFill>
                  <a:srgbClr val="FF0000"/>
                </a:solidFill>
                <a:latin typeface="DFKai-SB"/>
                <a:ea typeface="DFKai-SB"/>
                <a:cs typeface="DFKai-SB"/>
                <a:sym typeface="DFKai-SB"/>
              </a:rPr>
              <a:t>9/16</a:t>
            </a:r>
            <a:r>
              <a:rPr lang="zh-TW" sz="4000">
                <a:solidFill>
                  <a:srgbClr val="1D1254"/>
                </a:solidFill>
                <a:latin typeface="DFKai-SB"/>
                <a:ea typeface="DFKai-SB"/>
                <a:cs typeface="DFKai-SB"/>
                <a:sym typeface="DFKai-SB"/>
              </a:rPr>
              <a:t>補進行五年級戶外教學。班級食農教育規畫中，預計</a:t>
            </a:r>
            <a:r>
              <a:rPr b="1" lang="zh-TW" sz="4000">
                <a:solidFill>
                  <a:srgbClr val="FF0000"/>
                </a:solidFill>
                <a:latin typeface="DFKai-SB"/>
                <a:ea typeface="DFKai-SB"/>
                <a:cs typeface="DFKai-SB"/>
                <a:sym typeface="DFKai-SB"/>
              </a:rPr>
              <a:t>10月份中旬</a:t>
            </a:r>
            <a:r>
              <a:rPr lang="zh-TW" sz="4000">
                <a:solidFill>
                  <a:srgbClr val="1D1254"/>
                </a:solidFill>
                <a:latin typeface="DFKai-SB"/>
                <a:ea typeface="DFKai-SB"/>
                <a:cs typeface="DFKai-SB"/>
                <a:sym typeface="DFKai-SB"/>
              </a:rPr>
              <a:t>。六年級戶外教學(暨畢業旅行)</a:t>
            </a:r>
            <a:r>
              <a:rPr b="1" lang="zh-TW" sz="4000">
                <a:solidFill>
                  <a:srgbClr val="FF0000"/>
                </a:solidFill>
                <a:latin typeface="DFKai-SB"/>
                <a:ea typeface="DFKai-SB"/>
                <a:cs typeface="DFKai-SB"/>
                <a:sym typeface="DFKai-SB"/>
              </a:rPr>
              <a:t>學校評估規劃中</a:t>
            </a:r>
            <a:r>
              <a:rPr lang="zh-TW" sz="4000">
                <a:solidFill>
                  <a:srgbClr val="1D1254"/>
                </a:solidFill>
                <a:latin typeface="DFKai-SB"/>
                <a:ea typeface="DFKai-SB"/>
                <a:cs typeface="DFKai-SB"/>
                <a:sym typeface="DFKai-SB"/>
              </a:rPr>
              <a:t>。</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4.畢業紀念冊、戶外教學的費用，將會發調查表，在各位家長同意後，於下學期註冊時收。</a:t>
            </a:r>
            <a:endParaRPr sz="4000">
              <a:solidFill>
                <a:srgbClr val="1D1254"/>
              </a:solidFill>
              <a:latin typeface="DFKai-SB"/>
              <a:ea typeface="DFKai-SB"/>
              <a:cs typeface="DFKai-SB"/>
              <a:sym typeface="DFKai-S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7"/>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5.私中考試：若有需求請詢問坊間相關補習班，並在學校課業完成之餘進行補習。</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6.有帶手機、智慧手錶上學者，請家長與孩子約定在校時間關機，並遵守老師要求，放學再打開聯絡，避免干擾課堂教學及影響課業學習。</a:t>
            </a:r>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8"/>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7.資優鑑定注意事項：根據《六上2次定期評量》的平均成績，各自轉換為標準分數後加總，達《全校六年級學生前15%》，符合資格之學生名單將在下學期由特教組統一通知</a:t>
            </a:r>
            <a:endParaRPr/>
          </a:p>
          <a:p>
            <a:pPr indent="-342900" lvl="1" marL="717550" rtl="0" algn="l">
              <a:lnSpc>
                <a:spcPct val="100000"/>
              </a:lnSpc>
              <a:spcBef>
                <a:spcPts val="0"/>
              </a:spcBef>
              <a:spcAft>
                <a:spcPts val="0"/>
              </a:spcAft>
              <a:buSzPts val="1800"/>
              <a:buNone/>
            </a:pPr>
            <a:r>
              <a:rPr lang="zh-TW" sz="3600">
                <a:solidFill>
                  <a:srgbClr val="1D1254"/>
                </a:solidFill>
                <a:latin typeface="DFKai-SB"/>
                <a:ea typeface="DFKai-SB"/>
                <a:cs typeface="DFKai-SB"/>
                <a:sym typeface="DFKai-SB"/>
              </a:rPr>
              <a:t>資優鑑定又分3大類</a:t>
            </a:r>
            <a:endParaRPr/>
          </a:p>
          <a:p>
            <a:pPr indent="-342900" lvl="1" marL="717550" rtl="0" algn="l">
              <a:lnSpc>
                <a:spcPct val="100000"/>
              </a:lnSpc>
              <a:spcBef>
                <a:spcPts val="0"/>
              </a:spcBef>
              <a:spcAft>
                <a:spcPts val="0"/>
              </a:spcAft>
              <a:buSzPts val="1800"/>
              <a:buNone/>
            </a:pPr>
            <a:r>
              <a:rPr lang="zh-TW" sz="3600">
                <a:solidFill>
                  <a:srgbClr val="1D1254"/>
                </a:solidFill>
                <a:latin typeface="DFKai-SB"/>
                <a:ea typeface="DFKai-SB"/>
                <a:cs typeface="DFKai-SB"/>
                <a:sym typeface="DFKai-SB"/>
              </a:rPr>
              <a:t>A.一般智能：根據六上2次定期評量的《國、數、自》3科 </a:t>
            </a:r>
            <a:endParaRPr/>
          </a:p>
          <a:p>
            <a:pPr indent="-342900" lvl="1" marL="717550" rtl="0" algn="l">
              <a:lnSpc>
                <a:spcPct val="100000"/>
              </a:lnSpc>
              <a:spcBef>
                <a:spcPts val="0"/>
              </a:spcBef>
              <a:spcAft>
                <a:spcPts val="0"/>
              </a:spcAft>
              <a:buSzPts val="1800"/>
              <a:buNone/>
            </a:pPr>
            <a:r>
              <a:rPr lang="zh-TW" sz="3600">
                <a:solidFill>
                  <a:srgbClr val="1D1254"/>
                </a:solidFill>
                <a:latin typeface="DFKai-SB"/>
                <a:ea typeface="DFKai-SB"/>
                <a:cs typeface="DFKai-SB"/>
                <a:sym typeface="DFKai-SB"/>
              </a:rPr>
              <a:t>B.數理資優：根據六上2次定期評量的《數、自》2科  </a:t>
            </a:r>
            <a:endParaRPr/>
          </a:p>
          <a:p>
            <a:pPr indent="-342900" lvl="1" marL="717550" rtl="0" algn="l">
              <a:lnSpc>
                <a:spcPct val="100000"/>
              </a:lnSpc>
              <a:spcBef>
                <a:spcPts val="0"/>
              </a:spcBef>
              <a:spcAft>
                <a:spcPts val="0"/>
              </a:spcAft>
              <a:buSzPts val="1800"/>
              <a:buNone/>
            </a:pPr>
            <a:r>
              <a:rPr lang="zh-TW" sz="3600">
                <a:solidFill>
                  <a:srgbClr val="1D1254"/>
                </a:solidFill>
                <a:latin typeface="DFKai-SB"/>
                <a:ea typeface="DFKai-SB"/>
                <a:cs typeface="DFKai-SB"/>
                <a:sym typeface="DFKai-SB"/>
              </a:rPr>
              <a:t>C.語文資優：根據六上2次定期評量的《國、英》2科</a:t>
            </a:r>
            <a:endParaRPr sz="3600">
              <a:solidFill>
                <a:srgbClr val="1D1254"/>
              </a:solidFill>
              <a:latin typeface="DFKai-SB"/>
              <a:ea typeface="DFKai-SB"/>
              <a:cs typeface="DFKai-SB"/>
              <a:sym typeface="DFKai-S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1"/>
          <p:cNvSpPr txBox="1"/>
          <p:nvPr>
            <p:ph type="ctrTitle"/>
          </p:nvPr>
        </p:nvSpPr>
        <p:spPr>
          <a:xfrm>
            <a:off x="899592" y="1412777"/>
            <a:ext cx="7605712" cy="34361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本學期</a:t>
            </a:r>
            <a:br>
              <a:rPr lang="zh-TW" sz="10400">
                <a:solidFill>
                  <a:srgbClr val="990099"/>
                </a:solidFill>
              </a:rPr>
            </a:br>
            <a:r>
              <a:rPr lang="zh-TW" sz="10400">
                <a:solidFill>
                  <a:srgbClr val="990099"/>
                </a:solidFill>
                <a:latin typeface="Arial"/>
                <a:ea typeface="Arial"/>
                <a:cs typeface="Arial"/>
                <a:sym typeface="Arial"/>
              </a:rPr>
              <a:t>重要行事</a:t>
            </a:r>
            <a:endParaRPr/>
          </a:p>
        </p:txBody>
      </p:sp>
      <p:sp>
        <p:nvSpPr>
          <p:cNvPr id="255" name="Google Shape;255;p71"/>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23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 calcmode="lin" valueType="num">
                                      <p:cBhvr additive="base">
                                        <p:cTn dur="500"/>
                                        <p:tgtEl>
                                          <p:spTgt spid="25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2"/>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b="1" lang="zh-TW" sz="6600">
                <a:solidFill>
                  <a:srgbClr val="FF0000"/>
                </a:solidFill>
              </a:rPr>
              <a:t>二、	本學期重要行事</a:t>
            </a:r>
            <a:endParaRPr/>
          </a:p>
        </p:txBody>
      </p:sp>
      <p:sp>
        <p:nvSpPr>
          <p:cNvPr id="261" name="Google Shape;261;p72"/>
          <p:cNvSpPr txBox="1"/>
          <p:nvPr>
            <p:ph idx="1" type="body"/>
          </p:nvPr>
        </p:nvSpPr>
        <p:spPr>
          <a:xfrm>
            <a:off x="0" y="1412776"/>
            <a:ext cx="914400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Char char="•"/>
            </a:pPr>
            <a:r>
              <a:rPr lang="zh-TW" sz="4000">
                <a:solidFill>
                  <a:srgbClr val="1D1254"/>
                </a:solidFill>
                <a:latin typeface="DFKai-SB"/>
                <a:ea typeface="DFKai-SB"/>
                <a:cs typeface="DFKai-SB"/>
                <a:sym typeface="DFKai-SB"/>
              </a:rPr>
              <a:t>9/7(三)課後照顧開始，1/17(二)結束</a:t>
            </a:r>
            <a:endParaRPr sz="4000">
              <a:solidFill>
                <a:srgbClr val="1D1254"/>
              </a:solidFill>
              <a:latin typeface="DFKai-SB"/>
              <a:ea typeface="DFKai-SB"/>
              <a:cs typeface="DFKai-SB"/>
              <a:sym typeface="DFKai-SB"/>
            </a:endParaRPr>
          </a:p>
          <a:p>
            <a:pPr indent="-342900" lvl="0" marL="457200" rtl="0" algn="l">
              <a:lnSpc>
                <a:spcPct val="100000"/>
              </a:lnSpc>
              <a:spcBef>
                <a:spcPts val="360"/>
              </a:spcBef>
              <a:spcAft>
                <a:spcPts val="0"/>
              </a:spcAft>
              <a:buClr>
                <a:schemeClr val="dk1"/>
              </a:buClr>
              <a:buSzPts val="1800"/>
              <a:buChar char="•"/>
            </a:pPr>
            <a:r>
              <a:rPr lang="zh-TW" sz="4000">
                <a:solidFill>
                  <a:srgbClr val="1D1254"/>
                </a:solidFill>
                <a:latin typeface="DFKai-SB"/>
                <a:ea typeface="DFKai-SB"/>
                <a:cs typeface="DFKai-SB"/>
                <a:sym typeface="DFKai-SB"/>
              </a:rPr>
              <a:t>校慶暨運動會12/2(五) </a:t>
            </a:r>
            <a:endParaRPr/>
          </a:p>
          <a:p>
            <a:pPr indent="-342900" lvl="0" marL="457200" rtl="0" algn="l">
              <a:lnSpc>
                <a:spcPct val="100000"/>
              </a:lnSpc>
              <a:spcBef>
                <a:spcPts val="360"/>
              </a:spcBef>
              <a:spcAft>
                <a:spcPts val="0"/>
              </a:spcAft>
              <a:buClr>
                <a:schemeClr val="dk1"/>
              </a:buClr>
              <a:buSzPts val="1800"/>
              <a:buChar char="•"/>
            </a:pPr>
            <a:r>
              <a:rPr lang="zh-TW" sz="4000">
                <a:solidFill>
                  <a:srgbClr val="1D1254"/>
                </a:solidFill>
                <a:latin typeface="DFKai-SB"/>
                <a:ea typeface="DFKai-SB"/>
                <a:cs typeface="DFKai-SB"/>
                <a:sym typeface="DFKai-SB"/>
              </a:rPr>
              <a:t>第一次評量11/1(二)11/2(三五)</a:t>
            </a:r>
            <a:endParaRPr/>
          </a:p>
          <a:p>
            <a:pPr indent="-342900" lvl="0" marL="457200" rtl="0" algn="l">
              <a:lnSpc>
                <a:spcPct val="100000"/>
              </a:lnSpc>
              <a:spcBef>
                <a:spcPts val="360"/>
              </a:spcBef>
              <a:spcAft>
                <a:spcPts val="0"/>
              </a:spcAft>
              <a:buClr>
                <a:schemeClr val="dk1"/>
              </a:buClr>
              <a:buSzPts val="1800"/>
              <a:buChar char="•"/>
            </a:pPr>
            <a:r>
              <a:rPr lang="zh-TW" sz="4000">
                <a:solidFill>
                  <a:srgbClr val="1D1254"/>
                </a:solidFill>
                <a:latin typeface="DFKai-SB"/>
                <a:ea typeface="DFKai-SB"/>
                <a:cs typeface="DFKai-SB"/>
                <a:sym typeface="DFKai-SB"/>
              </a:rPr>
              <a:t>第二次評量1/12(四)1/13(五)</a:t>
            </a:r>
            <a:endParaRPr/>
          </a:p>
          <a:p>
            <a:pPr indent="-342900" lvl="0" marL="457200" rtl="0" algn="l">
              <a:lnSpc>
                <a:spcPct val="100000"/>
              </a:lnSpc>
              <a:spcBef>
                <a:spcPts val="360"/>
              </a:spcBef>
              <a:spcAft>
                <a:spcPts val="0"/>
              </a:spcAft>
              <a:buClr>
                <a:schemeClr val="dk1"/>
              </a:buClr>
              <a:buSzPts val="1800"/>
              <a:buChar char="•"/>
            </a:pPr>
            <a:r>
              <a:rPr lang="zh-TW" sz="4000">
                <a:solidFill>
                  <a:srgbClr val="1D1254"/>
                </a:solidFill>
                <a:latin typeface="DFKai-SB"/>
                <a:ea typeface="DFKai-SB"/>
                <a:cs typeface="DFKai-SB"/>
                <a:sym typeface="DFKai-SB"/>
              </a:rPr>
              <a:t>寒假開始1/21(五)</a:t>
            </a:r>
            <a:endParaRPr sz="4000">
              <a:solidFill>
                <a:srgbClr val="1D1254"/>
              </a:solidFill>
              <a:latin typeface="DFKai-SB"/>
              <a:ea typeface="DFKai-SB"/>
              <a:cs typeface="DFKai-SB"/>
              <a:sym typeface="DFKai-SB"/>
            </a:endParaRPr>
          </a:p>
          <a:p>
            <a:pPr indent="-342900" lvl="0" marL="457200" rtl="0" algn="l">
              <a:lnSpc>
                <a:spcPct val="100000"/>
              </a:lnSpc>
              <a:spcBef>
                <a:spcPts val="360"/>
              </a:spcBef>
              <a:spcAft>
                <a:spcPts val="0"/>
              </a:spcAft>
              <a:buSzPts val="1800"/>
              <a:buChar char="•"/>
            </a:pPr>
            <a:r>
              <a:rPr lang="zh-TW" sz="4000">
                <a:solidFill>
                  <a:srgbClr val="1D1254"/>
                </a:solidFill>
                <a:latin typeface="DFKai-SB"/>
                <a:ea typeface="DFKai-SB"/>
                <a:cs typeface="DFKai-SB"/>
                <a:sym typeface="DFKai-SB"/>
              </a:rPr>
              <a:t>畢業紀念冊拍照：預計10月~12月中</a:t>
            </a:r>
            <a:endParaRPr sz="4000">
              <a:solidFill>
                <a:srgbClr val="1D1254"/>
              </a:solidFill>
              <a:latin typeface="DFKai-SB"/>
              <a:ea typeface="DFKai-SB"/>
              <a:cs typeface="DFKai-SB"/>
              <a:sym typeface="DFKai-S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4"/>
          <p:cNvSpPr txBox="1"/>
          <p:nvPr>
            <p:ph idx="1" type="body"/>
          </p:nvPr>
        </p:nvSpPr>
        <p:spPr>
          <a:xfrm>
            <a:off x="219989" y="31532"/>
            <a:ext cx="8640960" cy="68264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Char char="•"/>
            </a:pPr>
            <a:r>
              <a:rPr lang="zh-TW" sz="4000">
                <a:solidFill>
                  <a:srgbClr val="1D1254"/>
                </a:solidFill>
                <a:latin typeface="DFKai-SB"/>
                <a:ea typeface="DFKai-SB"/>
                <a:cs typeface="DFKai-SB"/>
                <a:sym typeface="DFKai-SB"/>
              </a:rPr>
              <a:t>開學二個多星期了！經過這幾天的收心與訓練，預計接下來幾週將進行各項能力考核，熊爸深信孩子們能通過考驗，準備好迎接六年級的各項挑戰。另外，熊爸更要感謝過去一年裡，班親會與各位家長的協助及配合，使得運動會、班服製作、防疫工作等各項活動皆能順利完成，感恩呢！讓我們親師生攜手，在剩下的二個學期，一同創造615的美好回憶吧！</a:t>
            </a:r>
            <a:endParaRPr sz="4000">
              <a:solidFill>
                <a:srgbClr val="1D1254"/>
              </a:solidFill>
              <a:latin typeface="DFKai-SB"/>
              <a:ea typeface="DFKai-SB"/>
              <a:cs typeface="DFKai-SB"/>
              <a:sym typeface="DFKai-S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9"/>
          <p:cNvSpPr txBox="1"/>
          <p:nvPr>
            <p:ph type="ctrTitle"/>
          </p:nvPr>
        </p:nvSpPr>
        <p:spPr>
          <a:xfrm>
            <a:off x="899592" y="1412777"/>
            <a:ext cx="7605712" cy="34361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班親會</a:t>
            </a:r>
            <a:endParaRPr/>
          </a:p>
        </p:txBody>
      </p:sp>
      <p:sp>
        <p:nvSpPr>
          <p:cNvPr id="267" name="Google Shape;267;p129"/>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23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 calcmode="lin" valueType="num">
                                      <p:cBhvr additive="base">
                                        <p:cTn dur="500"/>
                                        <p:tgtEl>
                                          <p:spTgt spid="26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0"/>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b="1" lang="zh-TW" sz="6600">
                <a:solidFill>
                  <a:srgbClr val="FF0000"/>
                </a:solidFill>
              </a:rPr>
              <a:t>三、	班親會</a:t>
            </a:r>
            <a:endParaRPr/>
          </a:p>
        </p:txBody>
      </p:sp>
      <p:sp>
        <p:nvSpPr>
          <p:cNvPr id="273" name="Google Shape;273;p130"/>
          <p:cNvSpPr txBox="1"/>
          <p:nvPr>
            <p:ph idx="1" type="body"/>
          </p:nvPr>
        </p:nvSpPr>
        <p:spPr>
          <a:xfrm>
            <a:off x="0" y="1412776"/>
            <a:ext cx="9144000" cy="3520171"/>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1.班親費的收支：感謝總務(永承媽媽)的協助，收支情形如下，詳見附件：</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收入：34336</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支出：16158</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結餘：18178</a:t>
            </a:r>
            <a:endParaRPr sz="4000">
              <a:solidFill>
                <a:srgbClr val="1D1254"/>
              </a:solidFill>
              <a:latin typeface="DFKai-SB"/>
              <a:ea typeface="DFKai-SB"/>
              <a:cs typeface="DFKai-SB"/>
              <a:sym typeface="DFKai-S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1"/>
          <p:cNvSpPr txBox="1"/>
          <p:nvPr>
            <p:ph idx="1" type="body"/>
          </p:nvPr>
        </p:nvSpPr>
        <p:spPr>
          <a:xfrm>
            <a:off x="0" y="0"/>
            <a:ext cx="9144000" cy="6525344"/>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2.五年級班親會幹部名單：</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感謝班親會幹部為班上奉獻心力，有你們真好！其他家長有意願歡迎加入喔！</a:t>
            </a:r>
            <a:endParaRPr sz="4000">
              <a:solidFill>
                <a:srgbClr val="1D1254"/>
              </a:solidFill>
              <a:latin typeface="DFKai-SB"/>
              <a:ea typeface="DFKai-SB"/>
              <a:cs typeface="DFKai-SB"/>
              <a:sym typeface="DFKai-SB"/>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總召:彭菁怡(詠傑媽媽)</a:t>
            </a:r>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副召:李鳳錦(晹辰媽媽)</a:t>
            </a:r>
            <a:endParaRPr sz="4000">
              <a:solidFill>
                <a:srgbClr val="1D1254"/>
              </a:solidFill>
              <a:latin typeface="DFKai-SB"/>
              <a:ea typeface="DFKai-SB"/>
              <a:cs typeface="DFKai-SB"/>
              <a:sym typeface="DFKai-SB"/>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總務:林熙榆(永承媽媽)</a:t>
            </a:r>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活動:林國偉(莛惠爸爸)</a:t>
            </a:r>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文書:鍾佩芸(柔希媽媽)</a:t>
            </a:r>
            <a:endParaRPr/>
          </a:p>
          <a:p>
            <a:pPr indent="-342900" lvl="2" marL="8001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家長代表:黃俊魁(海恩爸爸)</a:t>
            </a:r>
            <a:endParaRPr sz="4000">
              <a:solidFill>
                <a:srgbClr val="1D1254"/>
              </a:solidFill>
              <a:latin typeface="DFKai-SB"/>
              <a:ea typeface="DFKai-SB"/>
              <a:cs typeface="DFKai-SB"/>
              <a:sym typeface="DFKai-S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2"/>
          <p:cNvSpPr txBox="1"/>
          <p:nvPr>
            <p:ph type="ctrTitle"/>
          </p:nvPr>
        </p:nvSpPr>
        <p:spPr>
          <a:xfrm>
            <a:off x="899592" y="1412777"/>
            <a:ext cx="7605712" cy="34361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班級經營</a:t>
            </a:r>
            <a:br>
              <a:rPr lang="zh-TW" sz="10400">
                <a:solidFill>
                  <a:srgbClr val="990099"/>
                </a:solidFill>
                <a:latin typeface="Arial"/>
                <a:ea typeface="Arial"/>
                <a:cs typeface="Arial"/>
                <a:sym typeface="Arial"/>
              </a:rPr>
            </a:br>
            <a:r>
              <a:rPr lang="zh-TW" sz="10400">
                <a:solidFill>
                  <a:srgbClr val="990099"/>
                </a:solidFill>
                <a:latin typeface="Arial"/>
                <a:ea typeface="Arial"/>
                <a:cs typeface="Arial"/>
                <a:sym typeface="Arial"/>
              </a:rPr>
              <a:t>及班級活動</a:t>
            </a:r>
            <a:endParaRPr/>
          </a:p>
        </p:txBody>
      </p:sp>
      <p:sp>
        <p:nvSpPr>
          <p:cNvPr id="284" name="Google Shape;284;p132"/>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23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 calcmode="lin" valueType="num">
                                      <p:cBhvr additive="base">
                                        <p:cTn dur="500"/>
                                        <p:tgtEl>
                                          <p:spTgt spid="28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3"/>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b="1" lang="zh-TW" sz="5400">
                <a:solidFill>
                  <a:srgbClr val="FF0000"/>
                </a:solidFill>
              </a:rPr>
              <a:t>四、班級經營及班級活動</a:t>
            </a:r>
            <a:endParaRPr sz="3600"/>
          </a:p>
        </p:txBody>
      </p:sp>
      <p:sp>
        <p:nvSpPr>
          <p:cNvPr id="290" name="Google Shape;290;p133"/>
          <p:cNvSpPr txBox="1"/>
          <p:nvPr>
            <p:ph idx="1" type="body"/>
          </p:nvPr>
        </p:nvSpPr>
        <p:spPr>
          <a:xfrm>
            <a:off x="0" y="1412776"/>
            <a:ext cx="914400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1.持續營造一個有</a:t>
            </a:r>
            <a:r>
              <a:rPr b="1" lang="zh-TW" sz="4000">
                <a:solidFill>
                  <a:srgbClr val="FF0000"/>
                </a:solidFill>
                <a:latin typeface="DFKai-SB"/>
                <a:ea typeface="DFKai-SB"/>
                <a:cs typeface="DFKai-SB"/>
                <a:sym typeface="DFKai-SB"/>
              </a:rPr>
              <a:t>歸屬感</a:t>
            </a: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愛</a:t>
            </a: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尊重</a:t>
            </a:r>
            <a:r>
              <a:rPr lang="zh-TW" sz="4000">
                <a:solidFill>
                  <a:srgbClr val="1D1254"/>
                </a:solidFill>
                <a:latin typeface="DFKai-SB"/>
                <a:ea typeface="DFKai-SB"/>
                <a:cs typeface="DFKai-SB"/>
                <a:sym typeface="DFKai-SB"/>
              </a:rPr>
              <a:t>以及能</a:t>
            </a:r>
            <a:r>
              <a:rPr b="1" lang="zh-TW" sz="4000">
                <a:solidFill>
                  <a:srgbClr val="FF0000"/>
                </a:solidFill>
                <a:latin typeface="DFKai-SB"/>
                <a:ea typeface="DFKai-SB"/>
                <a:cs typeface="DFKai-SB"/>
                <a:sym typeface="DFKai-SB"/>
              </a:rPr>
              <a:t>自我實現</a:t>
            </a:r>
            <a:r>
              <a:rPr lang="zh-TW" sz="4000">
                <a:solidFill>
                  <a:srgbClr val="1D1254"/>
                </a:solidFill>
                <a:latin typeface="DFKai-SB"/>
                <a:ea typeface="DFKai-SB"/>
                <a:cs typeface="DFKai-SB"/>
                <a:sym typeface="DFKai-SB"/>
              </a:rPr>
              <a:t>的615。</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2.持續推動「</a:t>
            </a:r>
            <a:r>
              <a:rPr b="1" lang="zh-TW" sz="4000">
                <a:solidFill>
                  <a:srgbClr val="FF0000"/>
                </a:solidFill>
                <a:latin typeface="DFKai-SB"/>
                <a:ea typeface="DFKai-SB"/>
                <a:cs typeface="DFKai-SB"/>
                <a:sym typeface="DFKai-SB"/>
              </a:rPr>
              <a:t>每日家事、運動、閱讀、不用手機</a:t>
            </a:r>
            <a:r>
              <a:rPr lang="zh-TW" sz="4000">
                <a:solidFill>
                  <a:srgbClr val="1D1254"/>
                </a:solidFill>
                <a:latin typeface="DFKai-SB"/>
                <a:ea typeface="DFKai-SB"/>
                <a:cs typeface="DFKai-SB"/>
                <a:sym typeface="DFKai-SB"/>
              </a:rPr>
              <a:t>」的良好習慣，請家長鼓勵孩子認真執行，並且協助登錄於聯絡簿。</a:t>
            </a:r>
            <a:endParaRPr sz="4000">
              <a:solidFill>
                <a:srgbClr val="1D1254"/>
              </a:solidFill>
              <a:latin typeface="DFKai-SB"/>
              <a:ea typeface="DFKai-SB"/>
              <a:cs typeface="DFKai-SB"/>
              <a:sym typeface="DFKai-S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34"/>
          <p:cNvSpPr txBox="1"/>
          <p:nvPr>
            <p:ph idx="1" type="body"/>
          </p:nvPr>
        </p:nvSpPr>
        <p:spPr>
          <a:xfrm>
            <a:off x="0" y="168442"/>
            <a:ext cx="9144000" cy="6356902"/>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a:t>
            </a:r>
            <a:r>
              <a:rPr lang="zh-TW" sz="4000">
                <a:solidFill>
                  <a:srgbClr val="0066FF"/>
                </a:solidFill>
                <a:latin typeface="DFKai-SB"/>
                <a:ea typeface="DFKai-SB"/>
                <a:cs typeface="DFKai-SB"/>
                <a:sym typeface="DFKai-SB"/>
              </a:rPr>
              <a:t>每日家事、運動、閱讀、</a:t>
            </a:r>
            <a:endParaRPr sz="4000">
              <a:solidFill>
                <a:srgbClr val="0066FF"/>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0066FF"/>
                </a:solidFill>
                <a:latin typeface="DFKai-SB"/>
                <a:ea typeface="DFKai-SB"/>
                <a:cs typeface="DFKai-SB"/>
                <a:sym typeface="DFKai-SB"/>
              </a:rPr>
              <a:t>             不用手機紀錄方式</a:t>
            </a:r>
            <a:endParaRPr sz="4000">
              <a:solidFill>
                <a:srgbClr val="0066FF"/>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3.班服已製作完成，預計</a:t>
            </a:r>
            <a:r>
              <a:rPr b="1" lang="zh-TW" sz="4000">
                <a:solidFill>
                  <a:srgbClr val="FF0000"/>
                </a:solidFill>
                <a:latin typeface="DFKai-SB"/>
                <a:ea typeface="DFKai-SB"/>
                <a:cs typeface="DFKai-SB"/>
                <a:sym typeface="DFKai-SB"/>
              </a:rPr>
              <a:t>每週三</a:t>
            </a:r>
            <a:r>
              <a:rPr lang="zh-TW" sz="4000">
                <a:solidFill>
                  <a:srgbClr val="1D1254"/>
                </a:solidFill>
                <a:latin typeface="DFKai-SB"/>
                <a:ea typeface="DFKai-SB"/>
                <a:cs typeface="DFKai-SB"/>
                <a:sym typeface="DFKai-SB"/>
              </a:rPr>
              <a:t>全班一起穿，凝聚孩子對班上的向心力。</a:t>
            </a:r>
            <a:endParaRPr sz="4000">
              <a:solidFill>
                <a:srgbClr val="1D1254"/>
              </a:solidFill>
              <a:latin typeface="DFKai-SB"/>
              <a:ea typeface="DFKai-SB"/>
              <a:cs typeface="DFKai-SB"/>
              <a:sym typeface="DFKai-SB"/>
            </a:endParaRPr>
          </a:p>
        </p:txBody>
      </p:sp>
      <p:pic>
        <p:nvPicPr>
          <p:cNvPr descr="114669.jpg" id="296" name="Google Shape;296;p134"/>
          <p:cNvPicPr preferRelativeResize="0"/>
          <p:nvPr/>
        </p:nvPicPr>
        <p:blipFill rotWithShape="1">
          <a:blip r:embed="rId3">
            <a:alphaModFix/>
          </a:blip>
          <a:srcRect b="0" l="0" r="0" t="0"/>
          <a:stretch/>
        </p:blipFill>
        <p:spPr>
          <a:xfrm>
            <a:off x="488647" y="101600"/>
            <a:ext cx="2747433" cy="480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5"/>
          <p:cNvSpPr txBox="1"/>
          <p:nvPr>
            <p:ph idx="1" type="body"/>
          </p:nvPr>
        </p:nvSpPr>
        <p:spPr>
          <a:xfrm>
            <a:off x="0" y="168442"/>
            <a:ext cx="9144000" cy="6356902"/>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4.持續推動</a:t>
            </a:r>
            <a:r>
              <a:rPr b="1" lang="zh-TW" sz="4000">
                <a:solidFill>
                  <a:srgbClr val="FF0000"/>
                </a:solidFill>
                <a:latin typeface="DFKai-SB"/>
                <a:ea typeface="DFKai-SB"/>
                <a:cs typeface="DFKai-SB"/>
                <a:sym typeface="DFKai-SB"/>
              </a:rPr>
              <a:t>閱讀</a:t>
            </a: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晨間運動</a:t>
            </a:r>
            <a:r>
              <a:rPr lang="zh-TW" sz="4000">
                <a:solidFill>
                  <a:srgbClr val="1D1254"/>
                </a:solidFill>
                <a:latin typeface="DFKai-SB"/>
                <a:ea typeface="DFKai-SB"/>
                <a:cs typeface="DFKai-SB"/>
                <a:sym typeface="DFKai-SB"/>
              </a:rPr>
              <a:t>：</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(1)前早修(7:50~8:15)、午餐前、午休前進行閱讀；後早修(8:15~8:35)進行晨間運動。</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(2)二週一本的班級巡迴圖書，並安排每週至圖書館借書。</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5.強化數學能力：課後時間，由家長監督，讓孩子使用電腦進入均一平台強化數學能力。</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6"/>
          <p:cNvSpPr txBox="1"/>
          <p:nvPr>
            <p:ph idx="1" type="body"/>
          </p:nvPr>
        </p:nvSpPr>
        <p:spPr>
          <a:xfrm>
            <a:off x="0" y="168442"/>
            <a:ext cx="9144000" cy="6356902"/>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6.畢業旅行(</a:t>
            </a:r>
            <a:r>
              <a:rPr b="1" lang="zh-TW" sz="4000">
                <a:solidFill>
                  <a:srgbClr val="FF0000"/>
                </a:solidFill>
                <a:latin typeface="DFKai-SB"/>
                <a:ea typeface="DFKai-SB"/>
                <a:cs typeface="DFKai-SB"/>
                <a:sym typeface="DFKai-SB"/>
              </a:rPr>
              <a:t>若學校無法辦理時才安排</a:t>
            </a:r>
            <a:r>
              <a:rPr lang="zh-TW" sz="4000">
                <a:solidFill>
                  <a:srgbClr val="1D1254"/>
                </a:solidFill>
                <a:latin typeface="DFKai-SB"/>
                <a:ea typeface="DFKai-SB"/>
                <a:cs typeface="DFKai-SB"/>
                <a:sym typeface="DFKai-SB"/>
              </a:rPr>
              <a:t>)：</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(1)活動由班親會舉辦，六分之五的家長同意，並需幾位家長同行，委由旅行社設計活動，利用週六、週日，進行一天或二天的行程。是否辦理仍視學校是否統一辦理與疫情而定。</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(2)孩子必須</a:t>
            </a:r>
            <a:r>
              <a:rPr b="1" lang="zh-TW" sz="4000">
                <a:solidFill>
                  <a:srgbClr val="FF0000"/>
                </a:solidFill>
                <a:latin typeface="DFKai-SB"/>
                <a:ea typeface="DFKai-SB"/>
                <a:cs typeface="DFKai-SB"/>
                <a:sym typeface="DFKai-SB"/>
              </a:rPr>
              <a:t>先自行列出目標</a:t>
            </a:r>
            <a:r>
              <a:rPr lang="zh-TW" sz="4000">
                <a:solidFill>
                  <a:srgbClr val="1D1254"/>
                </a:solidFill>
                <a:latin typeface="DFKai-SB"/>
                <a:ea typeface="DFKai-SB"/>
                <a:cs typeface="DFKai-SB"/>
                <a:sym typeface="DFKai-SB"/>
              </a:rPr>
              <a:t>，與老師討論後，並且確實達成，才會請班親會協助舉辦。</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137"/>
          <p:cNvPicPr preferRelativeResize="0"/>
          <p:nvPr/>
        </p:nvPicPr>
        <p:blipFill rotWithShape="1">
          <a:blip r:embed="rId3">
            <a:alphaModFix/>
          </a:blip>
          <a:srcRect b="25807" l="0" r="0" t="18185"/>
          <a:stretch/>
        </p:blipFill>
        <p:spPr>
          <a:xfrm>
            <a:off x="246225" y="0"/>
            <a:ext cx="8651562"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38"/>
          <p:cNvSpPr txBox="1"/>
          <p:nvPr>
            <p:ph type="ctrTitle"/>
          </p:nvPr>
        </p:nvSpPr>
        <p:spPr>
          <a:xfrm>
            <a:off x="899592" y="1412777"/>
            <a:ext cx="7605712" cy="34361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親師</a:t>
            </a:r>
            <a:br>
              <a:rPr lang="zh-TW" sz="10400">
                <a:solidFill>
                  <a:srgbClr val="990099"/>
                </a:solidFill>
                <a:latin typeface="Arial"/>
                <a:ea typeface="Arial"/>
                <a:cs typeface="Arial"/>
                <a:sym typeface="Arial"/>
              </a:rPr>
            </a:br>
            <a:r>
              <a:rPr lang="zh-TW" sz="10400">
                <a:solidFill>
                  <a:srgbClr val="990099"/>
                </a:solidFill>
                <a:latin typeface="Arial"/>
                <a:ea typeface="Arial"/>
                <a:cs typeface="Arial"/>
                <a:sym typeface="Arial"/>
              </a:rPr>
              <a:t>交流道</a:t>
            </a:r>
            <a:endParaRPr/>
          </a:p>
        </p:txBody>
      </p:sp>
      <p:sp>
        <p:nvSpPr>
          <p:cNvPr id="317" name="Google Shape;317;p138"/>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23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 calcmode="lin" valueType="num">
                                      <p:cBhvr additive="base">
                                        <p:cTn dur="500"/>
                                        <p:tgtEl>
                                          <p:spTgt spid="31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1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2"/>
          <p:cNvSpPr txBox="1"/>
          <p:nvPr>
            <p:ph type="ctrTitle"/>
          </p:nvPr>
        </p:nvSpPr>
        <p:spPr>
          <a:xfrm>
            <a:off x="1033627" y="1412776"/>
            <a:ext cx="7605712" cy="456088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br>
              <a:rPr lang="zh-TW" sz="10400">
                <a:solidFill>
                  <a:srgbClr val="004061"/>
                </a:solidFill>
                <a:latin typeface="Arial"/>
                <a:ea typeface="Arial"/>
                <a:cs typeface="Arial"/>
                <a:sym typeface="Arial"/>
              </a:rPr>
            </a:br>
            <a:r>
              <a:rPr lang="zh-TW" sz="10400">
                <a:solidFill>
                  <a:srgbClr val="004061"/>
                </a:solidFill>
                <a:latin typeface="Arial"/>
                <a:ea typeface="Arial"/>
                <a:cs typeface="Arial"/>
                <a:sym typeface="Arial"/>
              </a:rPr>
              <a:t>學校處室</a:t>
            </a:r>
            <a:br>
              <a:rPr lang="zh-TW" sz="10400">
                <a:solidFill>
                  <a:srgbClr val="004061"/>
                </a:solidFill>
                <a:latin typeface="Arial"/>
                <a:ea typeface="Arial"/>
                <a:cs typeface="Arial"/>
                <a:sym typeface="Arial"/>
              </a:rPr>
            </a:br>
            <a:r>
              <a:rPr lang="zh-TW" sz="10400">
                <a:solidFill>
                  <a:srgbClr val="004061"/>
                </a:solidFill>
                <a:latin typeface="Arial"/>
                <a:ea typeface="Arial"/>
                <a:cs typeface="Arial"/>
                <a:sym typeface="Arial"/>
              </a:rPr>
              <a:t>宣導事項</a:t>
            </a:r>
            <a:br>
              <a:rPr lang="zh-TW" sz="10400">
                <a:solidFill>
                  <a:srgbClr val="004061"/>
                </a:solidFill>
                <a:latin typeface="Arial"/>
                <a:ea typeface="Arial"/>
                <a:cs typeface="Arial"/>
                <a:sym typeface="Arial"/>
              </a:rPr>
            </a:br>
            <a:br>
              <a:rPr lang="zh-TW" sz="3600"/>
            </a:br>
            <a:endParaRPr sz="10400">
              <a:solidFill>
                <a:srgbClr val="990099"/>
              </a:solidFill>
            </a:endParaRPr>
          </a:p>
        </p:txBody>
      </p:sp>
      <p:sp>
        <p:nvSpPr>
          <p:cNvPr id="177" name="Google Shape;177;p42"/>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
        <p:nvSpPr>
          <p:cNvPr id="178" name="Google Shape;178;p42"/>
          <p:cNvSpPr txBox="1"/>
          <p:nvPr/>
        </p:nvSpPr>
        <p:spPr>
          <a:xfrm>
            <a:off x="3005602" y="5085184"/>
            <a:ext cx="6146800" cy="1485900"/>
          </a:xfrm>
          <a:prstGeom prst="rect">
            <a:avLst/>
          </a:prstGeom>
          <a:noFill/>
          <a:ln>
            <a:noFill/>
          </a:ln>
        </p:spPr>
        <p:txBody>
          <a:bodyPr anchorCtr="0" anchor="t" bIns="45700" lIns="91425" spcFirstLastPara="1" rIns="91425" wrap="square" tIns="45700">
            <a:noAutofit/>
          </a:bodyPr>
          <a:lstStyle/>
          <a:p>
            <a:pPr indent="-431800" lvl="0" marL="457200" marR="0" rtl="0" algn="ctr">
              <a:lnSpc>
                <a:spcPct val="100000"/>
              </a:lnSpc>
              <a:spcBef>
                <a:spcPts val="640"/>
              </a:spcBef>
              <a:spcAft>
                <a:spcPts val="0"/>
              </a:spcAft>
              <a:buClr>
                <a:schemeClr val="dk1"/>
              </a:buClr>
              <a:buSzPts val="3200"/>
              <a:buFont typeface="Verdana"/>
              <a:buNone/>
            </a:pPr>
            <a:r>
              <a:rPr b="1" i="0" lang="zh-TW" sz="3200" u="none" cap="none" strike="noStrike">
                <a:solidFill>
                  <a:srgbClr val="000000"/>
                </a:solidFill>
                <a:latin typeface="Verdana"/>
                <a:ea typeface="Verdana"/>
                <a:cs typeface="Verdana"/>
                <a:sym typeface="Verdana"/>
              </a:rPr>
              <a:t>(詳見classroom簡報)</a:t>
            </a:r>
            <a:endParaRPr b="1" i="0" sz="3200" u="none" cap="none" strike="noStrike">
              <a:solidFill>
                <a:srgbClr val="000000"/>
              </a:solidFill>
              <a:latin typeface="Verdana"/>
              <a:ea typeface="Verdana"/>
              <a:cs typeface="Verdana"/>
              <a:sym typeface="Verdana"/>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23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500"/>
                                        <p:tgtEl>
                                          <p:spTgt spid="17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39"/>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b="1" lang="zh-TW" sz="5400">
                <a:solidFill>
                  <a:srgbClr val="FF0000"/>
                </a:solidFill>
              </a:rPr>
              <a:t>五、親師交流道</a:t>
            </a:r>
            <a:endParaRPr sz="3600"/>
          </a:p>
        </p:txBody>
      </p:sp>
      <p:sp>
        <p:nvSpPr>
          <p:cNvPr id="323" name="Google Shape;323;p139"/>
          <p:cNvSpPr txBox="1"/>
          <p:nvPr>
            <p:ph idx="1" type="body"/>
          </p:nvPr>
        </p:nvSpPr>
        <p:spPr>
          <a:xfrm>
            <a:off x="0" y="1412776"/>
            <a:ext cx="914400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a:t>
            </a:r>
            <a:r>
              <a:rPr lang="zh-TW" sz="3900">
                <a:solidFill>
                  <a:srgbClr val="1D1254"/>
                </a:solidFill>
                <a:latin typeface="DFKai-SB"/>
                <a:ea typeface="DFKai-SB"/>
                <a:cs typeface="DFKai-SB"/>
                <a:sym typeface="DFKai-SB"/>
              </a:rPr>
              <a:t>請叮嚀孩子少用3C產品，避免使用手機，若有需要請用桌機，假日多從事戶外活動。</a:t>
            </a:r>
            <a:endParaRPr sz="39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3900">
                <a:solidFill>
                  <a:srgbClr val="1D1254"/>
                </a:solidFill>
                <a:latin typeface="DFKai-SB"/>
                <a:ea typeface="DFKai-SB"/>
                <a:cs typeface="DFKai-SB"/>
                <a:sym typeface="DFKai-SB"/>
              </a:rPr>
              <a:t>2.留意孩子使用網路情形，避免單獨使用。</a:t>
            </a:r>
            <a:endParaRPr/>
          </a:p>
          <a:p>
            <a:pPr indent="-342900" lvl="1" marL="342900" rtl="0" algn="l">
              <a:lnSpc>
                <a:spcPct val="100000"/>
              </a:lnSpc>
              <a:spcBef>
                <a:spcPts val="360"/>
              </a:spcBef>
              <a:spcAft>
                <a:spcPts val="0"/>
              </a:spcAft>
              <a:buSzPts val="1800"/>
              <a:buNone/>
            </a:pPr>
            <a:r>
              <a:rPr lang="zh-TW" sz="3900">
                <a:solidFill>
                  <a:srgbClr val="1D1254"/>
                </a:solidFill>
                <a:latin typeface="DFKai-SB"/>
                <a:ea typeface="DFKai-SB"/>
                <a:cs typeface="DFKai-SB"/>
                <a:sym typeface="DFKai-SB"/>
              </a:rPr>
              <a:t>3.為了孩子的將來著想，請持續培養孩子獨立做事的能力，不要幫孩子做太多，您輕鬆，孩子的能力成長，一舉兩得！</a:t>
            </a:r>
            <a:endParaRPr sz="3900">
              <a:solidFill>
                <a:srgbClr val="1D1254"/>
              </a:solidFill>
              <a:latin typeface="DFKai-SB"/>
              <a:ea typeface="DFKai-SB"/>
              <a:cs typeface="DFKai-SB"/>
              <a:sym typeface="DFKai-SB"/>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40"/>
          <p:cNvSpPr txBox="1"/>
          <p:nvPr>
            <p:ph idx="1" type="body"/>
          </p:nvPr>
        </p:nvSpPr>
        <p:spPr>
          <a:xfrm>
            <a:off x="0" y="228600"/>
            <a:ext cx="9144000" cy="6296744"/>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4.若課後活動繁多，由孩子自行寫聯絡簿並家長簽名同意，即可在學校先完成部份功課。</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5.犯錯難免，但如何不再犯同樣的錯。</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6.事事都是盡力的、天天都是進步的。</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7.青春期的教養：關心及包容幫助他們度過青春期。</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8.國中的選擇。</a:t>
            </a:r>
            <a:endParaRPr sz="4000">
              <a:solidFill>
                <a:srgbClr val="1D1254"/>
              </a:solidFill>
              <a:latin typeface="DFKai-SB"/>
              <a:ea typeface="DFKai-SB"/>
              <a:cs typeface="DFKai-SB"/>
              <a:sym typeface="DFKai-SB"/>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41"/>
          <p:cNvSpPr txBox="1"/>
          <p:nvPr>
            <p:ph type="ctrTitle"/>
          </p:nvPr>
        </p:nvSpPr>
        <p:spPr>
          <a:xfrm>
            <a:off x="899592" y="764704"/>
            <a:ext cx="7605712" cy="34361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zh-TW" sz="10400">
                <a:solidFill>
                  <a:srgbClr val="990099"/>
                </a:solidFill>
                <a:latin typeface="Arial"/>
                <a:ea typeface="Arial"/>
                <a:cs typeface="Arial"/>
                <a:sym typeface="Arial"/>
              </a:rPr>
              <a:t>討論</a:t>
            </a:r>
            <a:endParaRPr/>
          </a:p>
        </p:txBody>
      </p:sp>
      <p:sp>
        <p:nvSpPr>
          <p:cNvPr id="334" name="Google Shape;334;p141"/>
          <p:cNvSpPr txBox="1"/>
          <p:nvPr>
            <p:ph idx="1" type="subTitle"/>
          </p:nvPr>
        </p:nvSpPr>
        <p:spPr>
          <a:xfrm>
            <a:off x="2489200" y="4279900"/>
            <a:ext cx="6146800" cy="14859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chemeClr val="dk1"/>
              </a:buClr>
              <a:buSzPts val="3200"/>
              <a:buFont typeface="Verdana"/>
              <a:buNone/>
            </a:pPr>
            <a:r>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23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 calcmode="lin" valueType="num">
                                      <p:cBhvr additive="base">
                                        <p:cTn dur="500"/>
                                        <p:tgtEl>
                                          <p:spTgt spid="33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3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42"/>
          <p:cNvSpPr txBox="1"/>
          <p:nvPr>
            <p:ph idx="1" type="body"/>
          </p:nvPr>
        </p:nvSpPr>
        <p:spPr>
          <a:xfrm>
            <a:off x="251520" y="1412776"/>
            <a:ext cx="864096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800">
                <a:solidFill>
                  <a:srgbClr val="1D1254"/>
                </a:solidFill>
                <a:latin typeface="DFKai-SB"/>
                <a:ea typeface="DFKai-SB"/>
                <a:cs typeface="DFKai-SB"/>
                <a:sym typeface="DFKai-SB"/>
              </a:rPr>
              <a:t>1.班親會各組幹部名單</a:t>
            </a:r>
            <a:endParaRPr/>
          </a:p>
          <a:p>
            <a:pPr indent="-342900" lvl="1" marL="342900" rtl="0" algn="l">
              <a:lnSpc>
                <a:spcPct val="100000"/>
              </a:lnSpc>
              <a:spcBef>
                <a:spcPts val="360"/>
              </a:spcBef>
              <a:spcAft>
                <a:spcPts val="0"/>
              </a:spcAft>
              <a:buSzPts val="1800"/>
              <a:buNone/>
            </a:pPr>
            <a:r>
              <a:rPr lang="zh-TW" sz="4800">
                <a:solidFill>
                  <a:srgbClr val="1D1254"/>
                </a:solidFill>
                <a:latin typeface="DFKai-SB"/>
                <a:ea typeface="DFKai-SB"/>
                <a:cs typeface="DFKai-SB"/>
                <a:sym typeface="DFKai-SB"/>
              </a:rPr>
              <a:t>2.9/23(五)19:00班級家長代表大會人選</a:t>
            </a:r>
            <a:endParaRPr/>
          </a:p>
          <a:p>
            <a:pPr indent="-342900" lvl="1" marL="342900" rtl="0" algn="l">
              <a:lnSpc>
                <a:spcPct val="100000"/>
              </a:lnSpc>
              <a:spcBef>
                <a:spcPts val="360"/>
              </a:spcBef>
              <a:spcAft>
                <a:spcPts val="0"/>
              </a:spcAft>
              <a:buSzPts val="1800"/>
              <a:buNone/>
            </a:pPr>
            <a:r>
              <a:rPr lang="zh-TW" sz="4800">
                <a:solidFill>
                  <a:srgbClr val="1D1254"/>
                </a:solidFill>
                <a:latin typeface="DFKai-SB"/>
                <a:ea typeface="DFKai-SB"/>
                <a:cs typeface="DFKai-SB"/>
                <a:sym typeface="DFKai-SB"/>
              </a:rPr>
              <a:t>3.班親費用</a:t>
            </a:r>
            <a:endParaRPr/>
          </a:p>
          <a:p>
            <a:pPr indent="-342900" lvl="1" marL="342900" rtl="0" algn="l">
              <a:lnSpc>
                <a:spcPct val="100000"/>
              </a:lnSpc>
              <a:spcBef>
                <a:spcPts val="360"/>
              </a:spcBef>
              <a:spcAft>
                <a:spcPts val="0"/>
              </a:spcAft>
              <a:buSzPts val="1800"/>
              <a:buNone/>
            </a:pPr>
            <a:r>
              <a:rPr lang="zh-TW" sz="4800">
                <a:solidFill>
                  <a:srgbClr val="1D1254"/>
                </a:solidFill>
                <a:latin typeface="DFKai-SB"/>
                <a:ea typeface="DFKai-SB"/>
                <a:cs typeface="DFKai-SB"/>
                <a:sym typeface="DFKai-SB"/>
              </a:rPr>
              <a:t>4.畢業旅行</a:t>
            </a:r>
            <a:endParaRPr/>
          </a:p>
          <a:p>
            <a:pPr indent="-342900" lvl="1" marL="342900" rtl="0" algn="l">
              <a:lnSpc>
                <a:spcPct val="100000"/>
              </a:lnSpc>
              <a:spcBef>
                <a:spcPts val="360"/>
              </a:spcBef>
              <a:spcAft>
                <a:spcPts val="0"/>
              </a:spcAft>
              <a:buSzPts val="1800"/>
              <a:buNone/>
            </a:pPr>
            <a:r>
              <a:rPr lang="zh-TW" sz="4800">
                <a:solidFill>
                  <a:srgbClr val="1D1254"/>
                </a:solidFill>
                <a:latin typeface="DFKai-SB"/>
                <a:ea typeface="DFKai-SB"/>
                <a:cs typeface="DFKai-SB"/>
                <a:sym typeface="DFKai-SB"/>
              </a:rPr>
              <a:t>5.生命教育課程：</a:t>
            </a:r>
            <a:r>
              <a:rPr lang="zh-TW" sz="4800">
                <a:solidFill>
                  <a:srgbClr val="1D1254"/>
                </a:solidFill>
                <a:latin typeface="DFKai-SB"/>
                <a:ea typeface="DFKai-SB"/>
                <a:cs typeface="DFKai-SB"/>
                <a:sym typeface="DFKai-SB"/>
              </a:rPr>
              <a:t>彩虹愛家協會進行「青春啟航」課程。</a:t>
            </a:r>
            <a:endParaRPr sz="4800">
              <a:solidFill>
                <a:srgbClr val="1D1254"/>
              </a:solidFill>
              <a:latin typeface="DFKai-SB"/>
              <a:ea typeface="DFKai-SB"/>
              <a:cs typeface="DFKai-SB"/>
              <a:sym typeface="DFKai-SB"/>
            </a:endParaRPr>
          </a:p>
        </p:txBody>
      </p:sp>
      <p:sp>
        <p:nvSpPr>
          <p:cNvPr id="340" name="Google Shape;340;p142"/>
          <p:cNvSpPr txBox="1"/>
          <p:nvPr/>
        </p:nvSpPr>
        <p:spPr>
          <a:xfrm>
            <a:off x="595313" y="123236"/>
            <a:ext cx="8243887" cy="13144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400"/>
              <a:buFont typeface="Arial"/>
              <a:buNone/>
            </a:pPr>
            <a:r>
              <a:rPr b="1" i="0" lang="zh-TW" sz="5400" u="none" cap="none" strike="noStrike">
                <a:solidFill>
                  <a:srgbClr val="FF0000"/>
                </a:solidFill>
                <a:latin typeface="Verdana"/>
                <a:ea typeface="Verdana"/>
                <a:cs typeface="Verdana"/>
                <a:sym typeface="Verdana"/>
              </a:rPr>
              <a:t>六、討論</a:t>
            </a:r>
            <a:endParaRPr b="0" i="0" sz="3600" u="none" cap="none" strike="noStrike">
              <a:solidFill>
                <a:schemeClr val="dk2"/>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43"/>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400"/>
              <a:buNone/>
            </a:pPr>
            <a:r>
              <a:rPr b="1" lang="zh-TW" sz="6600">
                <a:solidFill>
                  <a:srgbClr val="FF0000"/>
                </a:solidFill>
              </a:rPr>
              <a:t>班親會幹部</a:t>
            </a:r>
            <a:endParaRPr/>
          </a:p>
        </p:txBody>
      </p:sp>
      <p:sp>
        <p:nvSpPr>
          <p:cNvPr id="346" name="Google Shape;346;p143"/>
          <p:cNvSpPr txBox="1"/>
          <p:nvPr>
            <p:ph idx="1" type="body"/>
          </p:nvPr>
        </p:nvSpPr>
        <p:spPr>
          <a:xfrm>
            <a:off x="251520" y="1412776"/>
            <a:ext cx="864096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Font typeface="DFKai-SB"/>
              <a:buChar char="•"/>
            </a:pPr>
            <a:r>
              <a:rPr lang="zh-TW" sz="4400">
                <a:solidFill>
                  <a:srgbClr val="1D1254"/>
                </a:solidFill>
                <a:latin typeface="DFKai-SB"/>
                <a:ea typeface="DFKai-SB"/>
                <a:cs typeface="DFKai-SB"/>
                <a:sym typeface="DFKai-SB"/>
              </a:rPr>
              <a:t>總召：</a:t>
            </a:r>
            <a:r>
              <a:rPr lang="zh-TW" sz="4400">
                <a:solidFill>
                  <a:srgbClr val="002060"/>
                </a:solidFill>
                <a:latin typeface="DFKai-SB"/>
                <a:ea typeface="DFKai-SB"/>
                <a:cs typeface="DFKai-SB"/>
                <a:sym typeface="DFKai-SB"/>
              </a:rPr>
              <a:t>彭菁怡(詠傑媽媽)</a:t>
            </a:r>
            <a:endParaRPr sz="4400">
              <a:solidFill>
                <a:srgbClr val="002060"/>
              </a:solidFill>
              <a:latin typeface="DFKai-SB"/>
              <a:ea typeface="DFKai-SB"/>
              <a:cs typeface="DFKai-SB"/>
              <a:sym typeface="DFKai-SB"/>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副召：李鳳錦(晹辰媽媽)</a:t>
            </a:r>
            <a:endParaRPr sz="4400">
              <a:solidFill>
                <a:srgbClr val="002060"/>
              </a:solidFill>
              <a:latin typeface="DFKai-SB"/>
              <a:ea typeface="DFKai-SB"/>
              <a:cs typeface="DFKai-SB"/>
              <a:sym typeface="DFKai-SB"/>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總務：林熙榆(永承媽媽)</a:t>
            </a:r>
            <a:endParaRPr sz="4400">
              <a:solidFill>
                <a:srgbClr val="002060"/>
              </a:solidFill>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教學：許鈴涓(楚云媽媽)</a:t>
            </a:r>
            <a:endParaRPr sz="4400">
              <a:solidFill>
                <a:srgbClr val="002060"/>
              </a:solidFill>
              <a:latin typeface="DFKai-SB"/>
              <a:ea typeface="DFKai-SB"/>
              <a:cs typeface="DFKai-SB"/>
              <a:sym typeface="DFKai-SB"/>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文書：鍾佩芸(柔希媽媽)</a:t>
            </a:r>
            <a:endParaRPr sz="4400">
              <a:solidFill>
                <a:srgbClr val="002060"/>
              </a:solidFill>
              <a:latin typeface="DFKai-SB"/>
              <a:ea typeface="DFKai-SB"/>
              <a:cs typeface="DFKai-SB"/>
              <a:sym typeface="DFKai-SB"/>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活動：林國偉(莛惠爸爸)</a:t>
            </a:r>
            <a:endParaRPr sz="4400">
              <a:solidFill>
                <a:srgbClr val="002060"/>
              </a:solidFill>
              <a:latin typeface="DFKai-SB"/>
              <a:ea typeface="DFKai-SB"/>
              <a:cs typeface="DFKai-SB"/>
              <a:sym typeface="DFKai-SB"/>
            </a:endParaRPr>
          </a:p>
          <a:p>
            <a:pPr indent="-342900" lvl="1" marL="342900" rtl="0" algn="l">
              <a:lnSpc>
                <a:spcPct val="100000"/>
              </a:lnSpc>
              <a:spcBef>
                <a:spcPts val="360"/>
              </a:spcBef>
              <a:spcAft>
                <a:spcPts val="0"/>
              </a:spcAft>
              <a:buSzPts val="1800"/>
              <a:buFont typeface="DFKai-SB"/>
              <a:buChar char="•"/>
            </a:pPr>
            <a:r>
              <a:rPr lang="zh-TW" sz="4400">
                <a:solidFill>
                  <a:srgbClr val="002060"/>
                </a:solidFill>
                <a:latin typeface="DFKai-SB"/>
                <a:ea typeface="DFKai-SB"/>
                <a:cs typeface="DFKai-SB"/>
                <a:sym typeface="DFKai-SB"/>
              </a:rPr>
              <a:t>家長代表</a:t>
            </a:r>
            <a:r>
              <a:rPr lang="zh-TW" sz="4400">
                <a:solidFill>
                  <a:srgbClr val="002060"/>
                </a:solidFill>
              </a:rPr>
              <a:t>：</a:t>
            </a:r>
            <a:r>
              <a:rPr lang="zh-TW" sz="4400">
                <a:solidFill>
                  <a:srgbClr val="002060"/>
                </a:solidFill>
                <a:latin typeface="DFKai-SB"/>
                <a:ea typeface="DFKai-SB"/>
                <a:cs typeface="DFKai-SB"/>
                <a:sym typeface="DFKai-SB"/>
              </a:rPr>
              <a:t>康守豐(永承爸爸)</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7"/>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t/>
            </a:r>
            <a:endParaRPr/>
          </a:p>
        </p:txBody>
      </p:sp>
      <p:sp>
        <p:nvSpPr>
          <p:cNvPr id="352" name="Google Shape;352;p147"/>
          <p:cNvSpPr txBox="1"/>
          <p:nvPr>
            <p:ph idx="1" type="body"/>
          </p:nvPr>
        </p:nvSpPr>
        <p:spPr>
          <a:xfrm>
            <a:off x="450057" y="836712"/>
            <a:ext cx="8229600" cy="4456113"/>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ctr">
              <a:lnSpc>
                <a:spcPct val="100000"/>
              </a:lnSpc>
              <a:spcBef>
                <a:spcPts val="360"/>
              </a:spcBef>
              <a:spcAft>
                <a:spcPts val="0"/>
              </a:spcAft>
              <a:buSzPct val="66176"/>
              <a:buNone/>
            </a:pPr>
            <a:r>
              <a:t/>
            </a:r>
            <a:endParaRPr b="1">
              <a:latin typeface="Arial"/>
              <a:ea typeface="Arial"/>
              <a:cs typeface="Arial"/>
              <a:sym typeface="Arial"/>
            </a:endParaRPr>
          </a:p>
          <a:p>
            <a:pPr indent="-342900" lvl="0" marL="457200" rtl="0" algn="ctr">
              <a:lnSpc>
                <a:spcPct val="100000"/>
              </a:lnSpc>
              <a:spcBef>
                <a:spcPts val="360"/>
              </a:spcBef>
              <a:spcAft>
                <a:spcPts val="0"/>
              </a:spcAft>
              <a:buSzPct val="66176"/>
              <a:buNone/>
            </a:pPr>
            <a:r>
              <a:t/>
            </a:r>
            <a:endParaRPr b="1">
              <a:latin typeface="Arial"/>
              <a:ea typeface="Arial"/>
              <a:cs typeface="Arial"/>
              <a:sym typeface="Arial"/>
            </a:endParaRPr>
          </a:p>
          <a:p>
            <a:pPr indent="-342900" lvl="0" marL="457200" rtl="0" algn="ctr">
              <a:lnSpc>
                <a:spcPct val="100000"/>
              </a:lnSpc>
              <a:spcBef>
                <a:spcPts val="360"/>
              </a:spcBef>
              <a:spcAft>
                <a:spcPts val="0"/>
              </a:spcAft>
              <a:buSzPts val="1800"/>
              <a:buNone/>
            </a:pPr>
            <a:r>
              <a:rPr b="1" lang="zh-TW" sz="13800">
                <a:solidFill>
                  <a:srgbClr val="C00000"/>
                </a:solidFill>
                <a:latin typeface="Arial"/>
                <a:ea typeface="Arial"/>
                <a:cs typeface="Arial"/>
                <a:sym typeface="Arial"/>
              </a:rPr>
              <a:t>聊聊</a:t>
            </a:r>
            <a:endParaRPr b="1" sz="13800">
              <a:solidFill>
                <a:srgbClr val="C00000"/>
              </a:solidFill>
              <a:latin typeface="Arial"/>
              <a:ea typeface="Arial"/>
              <a:cs typeface="Arial"/>
              <a:sym typeface="Arial"/>
            </a:endParaRPr>
          </a:p>
          <a:p>
            <a:pPr indent="-342900" lvl="0" marL="457200" rtl="0" algn="ctr">
              <a:lnSpc>
                <a:spcPct val="100000"/>
              </a:lnSpc>
              <a:spcBef>
                <a:spcPts val="360"/>
              </a:spcBef>
              <a:spcAft>
                <a:spcPts val="0"/>
              </a:spcAft>
              <a:buSzPts val="1800"/>
              <a:buNone/>
            </a:pPr>
            <a:r>
              <a:rPr b="1" lang="zh-TW" sz="13800">
                <a:solidFill>
                  <a:srgbClr val="C00000"/>
                </a:solidFill>
                <a:latin typeface="Arial"/>
                <a:ea typeface="Arial"/>
                <a:cs typeface="Arial"/>
                <a:sym typeface="Arial"/>
              </a:rPr>
              <a:t>智慧型手機</a:t>
            </a:r>
            <a:endParaRPr/>
          </a:p>
        </p:txBody>
      </p:sp>
      <p:sp>
        <p:nvSpPr>
          <p:cNvPr id="353" name="Google Shape;353;p147"/>
          <p:cNvSpPr txBox="1"/>
          <p:nvPr/>
        </p:nvSpPr>
        <p:spPr>
          <a:xfrm>
            <a:off x="4139952" y="5085184"/>
            <a:ext cx="6146800" cy="14859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360"/>
              </a:spcBef>
              <a:spcAft>
                <a:spcPts val="0"/>
              </a:spcAft>
              <a:buClr>
                <a:srgbClr val="000000"/>
              </a:buClr>
              <a:buSzPts val="3200"/>
              <a:buFont typeface="Arial"/>
              <a:buNone/>
            </a:pPr>
            <a:r>
              <a:rPr b="0" i="0" lang="zh-TW" sz="3200" u="none" cap="none" strike="noStrike">
                <a:solidFill>
                  <a:srgbClr val="000000"/>
                </a:solidFill>
                <a:latin typeface="Verdana"/>
                <a:ea typeface="Verdana"/>
                <a:cs typeface="Verdana"/>
                <a:sym typeface="Verdana"/>
              </a:rPr>
              <a:t>(詳見classroom簡報)</a:t>
            </a:r>
            <a:endParaRPr b="0" i="0" sz="3200" u="none" cap="none" strike="noStrike">
              <a:solidFill>
                <a:srgbClr val="00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 calcmode="lin" valueType="num">
                                      <p:cBhvr additive="base">
                                        <p:cTn dur="500"/>
                                        <p:tgtEl>
                                          <p:spTgt spid="35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5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48"/>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b="1" lang="zh-TW">
                <a:solidFill>
                  <a:srgbClr val="FF0000"/>
                </a:solidFill>
                <a:latin typeface="Arial"/>
                <a:ea typeface="Arial"/>
                <a:cs typeface="Arial"/>
                <a:sym typeface="Arial"/>
              </a:rPr>
              <a:t>正視網路與手機帶來的影響</a:t>
            </a:r>
            <a:endParaRPr/>
          </a:p>
        </p:txBody>
      </p:sp>
      <p:sp>
        <p:nvSpPr>
          <p:cNvPr id="359" name="Google Shape;359;p148"/>
          <p:cNvSpPr txBox="1"/>
          <p:nvPr>
            <p:ph idx="1" type="body"/>
          </p:nvPr>
        </p:nvSpPr>
        <p:spPr>
          <a:xfrm>
            <a:off x="457200" y="1600200"/>
            <a:ext cx="8229600" cy="4456113"/>
          </a:xfrm>
          <a:prstGeom prst="rect">
            <a:avLst/>
          </a:prstGeom>
          <a:noFill/>
          <a:ln>
            <a:noFill/>
          </a:ln>
        </p:spPr>
        <p:txBody>
          <a:bodyPr anchorCtr="0" anchor="t" bIns="45700" lIns="91425" spcFirstLastPara="1" rIns="91425" wrap="square" tIns="45700">
            <a:normAutofit lnSpcReduction="10000"/>
          </a:bodyPr>
          <a:lstStyle/>
          <a:p>
            <a:pPr indent="-742950" lvl="0" marL="742950" rtl="0" algn="l">
              <a:lnSpc>
                <a:spcPct val="100000"/>
              </a:lnSpc>
              <a:spcBef>
                <a:spcPts val="360"/>
              </a:spcBef>
              <a:spcAft>
                <a:spcPts val="0"/>
              </a:spcAft>
              <a:buSzPts val="1800"/>
              <a:buChar char="•"/>
            </a:pPr>
            <a:r>
              <a:rPr lang="zh-TW" sz="4000">
                <a:solidFill>
                  <a:srgbClr val="C00000"/>
                </a:solidFill>
                <a:latin typeface="DFKai-SB"/>
                <a:ea typeface="DFKai-SB"/>
                <a:cs typeface="DFKai-SB"/>
                <a:sym typeface="DFKai-SB"/>
              </a:rPr>
              <a:t>太早接觸3C</a:t>
            </a:r>
            <a:r>
              <a:rPr lang="zh-TW" sz="4000">
                <a:solidFill>
                  <a:srgbClr val="1D1254"/>
                </a:solidFill>
                <a:latin typeface="DFKai-SB"/>
                <a:ea typeface="DFKai-SB"/>
                <a:cs typeface="DFKai-SB"/>
                <a:sym typeface="DFKai-SB"/>
              </a:rPr>
              <a:t>，使用時間沒限制，傷害視力</a:t>
            </a:r>
            <a:endParaRPr sz="4000">
              <a:solidFill>
                <a:srgbClr val="1D1254"/>
              </a:solidFill>
              <a:latin typeface="DFKai-SB"/>
              <a:ea typeface="DFKai-SB"/>
              <a:cs typeface="DFKai-SB"/>
              <a:sym typeface="DFKai-SB"/>
            </a:endParaRPr>
          </a:p>
          <a:p>
            <a:pPr indent="-742950" lvl="0" marL="742950" rtl="0" algn="l">
              <a:lnSpc>
                <a:spcPct val="100000"/>
              </a:lnSpc>
              <a:spcBef>
                <a:spcPts val="360"/>
              </a:spcBef>
              <a:spcAft>
                <a:spcPts val="0"/>
              </a:spcAft>
              <a:buSzPts val="1800"/>
              <a:buChar char="•"/>
            </a:pPr>
            <a:r>
              <a:rPr lang="zh-TW" sz="4000">
                <a:solidFill>
                  <a:srgbClr val="FF0000"/>
                </a:solidFill>
                <a:latin typeface="DFKai-SB"/>
                <a:ea typeface="DFKai-SB"/>
                <a:cs typeface="DFKai-SB"/>
                <a:sym typeface="DFKai-SB"/>
              </a:rPr>
              <a:t>手機=古柯鹼</a:t>
            </a:r>
            <a:r>
              <a:rPr lang="zh-TW" sz="4000">
                <a:solidFill>
                  <a:srgbClr val="1D1254"/>
                </a:solidFill>
                <a:latin typeface="DFKai-SB"/>
                <a:ea typeface="DFKai-SB"/>
                <a:cs typeface="DFKai-SB"/>
                <a:sym typeface="DFKai-SB"/>
              </a:rPr>
              <a:t>，手機成癮類似毒品</a:t>
            </a:r>
            <a:endParaRPr sz="4000">
              <a:solidFill>
                <a:srgbClr val="1D1254"/>
              </a:solidFill>
              <a:latin typeface="DFKai-SB"/>
              <a:ea typeface="DFKai-SB"/>
              <a:cs typeface="DFKai-SB"/>
              <a:sym typeface="DFKai-SB"/>
            </a:endParaRPr>
          </a:p>
          <a:p>
            <a:pPr indent="-742950" lvl="0" marL="742950" rtl="0" algn="l">
              <a:lnSpc>
                <a:spcPct val="100000"/>
              </a:lnSpc>
              <a:spcBef>
                <a:spcPts val="360"/>
              </a:spcBef>
              <a:spcAft>
                <a:spcPts val="0"/>
              </a:spcAft>
              <a:buSzPts val="1800"/>
              <a:buChar char="•"/>
            </a:pPr>
            <a:r>
              <a:rPr lang="zh-TW" sz="4000">
                <a:solidFill>
                  <a:srgbClr val="1D1254"/>
                </a:solidFill>
                <a:latin typeface="DFKai-SB"/>
                <a:ea typeface="DFKai-SB"/>
                <a:cs typeface="DFKai-SB"/>
                <a:sym typeface="DFKai-SB"/>
              </a:rPr>
              <a:t>使用手機過多，</a:t>
            </a:r>
            <a:r>
              <a:rPr lang="zh-TW" sz="4000">
                <a:solidFill>
                  <a:srgbClr val="FF0000"/>
                </a:solidFill>
                <a:latin typeface="DFKai-SB"/>
                <a:ea typeface="DFKai-SB"/>
                <a:cs typeface="DFKai-SB"/>
                <a:sym typeface="DFKai-SB"/>
              </a:rPr>
              <a:t>降低智能表現</a:t>
            </a:r>
            <a:endParaRPr sz="4000">
              <a:solidFill>
                <a:srgbClr val="FF0000"/>
              </a:solidFill>
              <a:latin typeface="DFKai-SB"/>
              <a:ea typeface="DFKai-SB"/>
              <a:cs typeface="DFKai-SB"/>
              <a:sym typeface="DFKai-SB"/>
            </a:endParaRPr>
          </a:p>
          <a:p>
            <a:pPr indent="-742950" lvl="0" marL="742950" rtl="0" algn="l">
              <a:lnSpc>
                <a:spcPct val="100000"/>
              </a:lnSpc>
              <a:spcBef>
                <a:spcPts val="360"/>
              </a:spcBef>
              <a:spcAft>
                <a:spcPts val="0"/>
              </a:spcAft>
              <a:buSzPts val="1800"/>
              <a:buChar char="•"/>
            </a:pPr>
            <a:r>
              <a:rPr lang="zh-TW" sz="4000">
                <a:solidFill>
                  <a:srgbClr val="FF0000"/>
                </a:solidFill>
                <a:latin typeface="DFKai-SB"/>
                <a:ea typeface="DFKai-SB"/>
                <a:cs typeface="DFKai-SB"/>
                <a:sym typeface="DFKai-SB"/>
              </a:rPr>
              <a:t>影響睡眠及社交</a:t>
            </a:r>
            <a:r>
              <a:rPr lang="zh-TW" sz="4000">
                <a:solidFill>
                  <a:srgbClr val="1D1254"/>
                </a:solidFill>
                <a:latin typeface="DFKai-SB"/>
                <a:ea typeface="DFKai-SB"/>
                <a:cs typeface="DFKai-SB"/>
                <a:sym typeface="DFKai-SB"/>
              </a:rPr>
              <a:t>關係</a:t>
            </a:r>
            <a:endParaRPr sz="4000">
              <a:solidFill>
                <a:srgbClr val="1D1254"/>
              </a:solidFill>
              <a:latin typeface="DFKai-SB"/>
              <a:ea typeface="DFKai-SB"/>
              <a:cs typeface="DFKai-SB"/>
              <a:sym typeface="DFKai-SB"/>
            </a:endParaRPr>
          </a:p>
          <a:p>
            <a:pPr indent="-742950" lvl="0" marL="742950" rtl="0" algn="l">
              <a:lnSpc>
                <a:spcPct val="100000"/>
              </a:lnSpc>
              <a:spcBef>
                <a:spcPts val="360"/>
              </a:spcBef>
              <a:spcAft>
                <a:spcPts val="0"/>
              </a:spcAft>
              <a:buSzPts val="1800"/>
              <a:buChar char="•"/>
            </a:pPr>
            <a:r>
              <a:rPr lang="zh-TW" sz="4000">
                <a:solidFill>
                  <a:srgbClr val="1D1254"/>
                </a:solidFill>
                <a:latin typeface="DFKai-SB"/>
                <a:ea typeface="DFKai-SB"/>
                <a:cs typeface="DFKai-SB"/>
                <a:sym typeface="DFKai-SB"/>
              </a:rPr>
              <a:t>易遭</a:t>
            </a:r>
            <a:r>
              <a:rPr lang="zh-TW" sz="4000">
                <a:solidFill>
                  <a:srgbClr val="FF0000"/>
                </a:solidFill>
                <a:latin typeface="DFKai-SB"/>
                <a:ea typeface="DFKai-SB"/>
                <a:cs typeface="DFKai-SB"/>
                <a:sym typeface="DFKai-SB"/>
              </a:rPr>
              <a:t>網路霸凌</a:t>
            </a:r>
            <a:r>
              <a:rPr lang="zh-TW" sz="4000">
                <a:solidFill>
                  <a:srgbClr val="1D1254"/>
                </a:solidFill>
                <a:latin typeface="DFKai-SB"/>
                <a:ea typeface="DFKai-SB"/>
                <a:cs typeface="DFKai-SB"/>
                <a:sym typeface="DFKai-SB"/>
              </a:rPr>
              <a:t>及接觸</a:t>
            </a:r>
            <a:r>
              <a:rPr lang="zh-TW" sz="4000">
                <a:solidFill>
                  <a:srgbClr val="FF0000"/>
                </a:solidFill>
                <a:latin typeface="DFKai-SB"/>
                <a:ea typeface="DFKai-SB"/>
                <a:cs typeface="DFKai-SB"/>
                <a:sym typeface="DFKai-SB"/>
              </a:rPr>
              <a:t>色情</a:t>
            </a:r>
            <a:r>
              <a:rPr lang="zh-TW" sz="4000">
                <a:solidFill>
                  <a:srgbClr val="1D1254"/>
                </a:solidFill>
                <a:latin typeface="DFKai-SB"/>
                <a:ea typeface="DFKai-SB"/>
                <a:cs typeface="DFKai-SB"/>
                <a:sym typeface="DFKai-SB"/>
              </a:rPr>
              <a:t>內容</a:t>
            </a:r>
            <a:endParaRPr sz="4000">
              <a:solidFill>
                <a:srgbClr val="1D1254"/>
              </a:solidFill>
              <a:latin typeface="DFKai-SB"/>
              <a:ea typeface="DFKai-SB"/>
              <a:cs typeface="DFKai-SB"/>
              <a:sym typeface="DFKai-SB"/>
            </a:endParaRPr>
          </a:p>
          <a:p>
            <a:pPr indent="-228600" lvl="0" marL="457200" rtl="0" algn="l">
              <a:lnSpc>
                <a:spcPct val="100000"/>
              </a:lnSpc>
              <a:spcBef>
                <a:spcPts val="360"/>
              </a:spcBef>
              <a:spcAft>
                <a:spcPts val="0"/>
              </a:spcAft>
              <a:buClr>
                <a:schemeClr val="dk1"/>
              </a:buClr>
              <a:buSzPts val="1800"/>
              <a:buNone/>
            </a:pPr>
            <a:r>
              <a:t/>
            </a:r>
            <a:endParaRPr>
              <a:latin typeface="PMingLiu"/>
              <a:ea typeface="PMingLiu"/>
              <a:cs typeface="PMingLiu"/>
              <a:sym typeface="PMingLiu"/>
            </a:endParaRPr>
          </a:p>
          <a:p>
            <a:pPr indent="-228600" lvl="0" marL="457200" rtl="0" algn="l">
              <a:lnSpc>
                <a:spcPct val="100000"/>
              </a:lnSpc>
              <a:spcBef>
                <a:spcPts val="360"/>
              </a:spcBef>
              <a:spcAft>
                <a:spcPts val="0"/>
              </a:spcAft>
              <a:buClr>
                <a:schemeClr val="dk1"/>
              </a:buClr>
              <a:buSzPts val="1800"/>
              <a:buNone/>
            </a:pPr>
            <a:r>
              <a:t/>
            </a:r>
            <a:endParaRPr sz="32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49"/>
          <p:cNvSpPr txBox="1"/>
          <p:nvPr>
            <p:ph type="title"/>
          </p:nvPr>
        </p:nvSpPr>
        <p:spPr>
          <a:xfrm>
            <a:off x="395536" y="-171400"/>
            <a:ext cx="8243887" cy="13144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t/>
            </a:r>
            <a:endParaRPr/>
          </a:p>
        </p:txBody>
      </p:sp>
      <p:sp>
        <p:nvSpPr>
          <p:cNvPr id="365" name="Google Shape;365;p149"/>
          <p:cNvSpPr txBox="1"/>
          <p:nvPr>
            <p:ph idx="1" type="body"/>
          </p:nvPr>
        </p:nvSpPr>
        <p:spPr>
          <a:xfrm>
            <a:off x="755576" y="1268760"/>
            <a:ext cx="8229600" cy="5184576"/>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None/>
            </a:pPr>
            <a:r>
              <a:t/>
            </a:r>
            <a:endParaRPr b="1">
              <a:latin typeface="Arial"/>
              <a:ea typeface="Arial"/>
              <a:cs typeface="Arial"/>
              <a:sym typeface="Arial"/>
            </a:endParaRPr>
          </a:p>
          <a:p>
            <a:pPr indent="-342900" lvl="0" marL="457200" rtl="0" algn="l">
              <a:lnSpc>
                <a:spcPct val="100000"/>
              </a:lnSpc>
              <a:spcBef>
                <a:spcPts val="360"/>
              </a:spcBef>
              <a:spcAft>
                <a:spcPts val="0"/>
              </a:spcAft>
              <a:buSzPts val="1800"/>
              <a:buNone/>
            </a:pPr>
            <a:r>
              <a:rPr b="1" lang="zh-TW" sz="6000">
                <a:solidFill>
                  <a:srgbClr val="C00000"/>
                </a:solidFill>
                <a:latin typeface="Arial"/>
                <a:ea typeface="Arial"/>
                <a:cs typeface="Arial"/>
                <a:sym typeface="Arial"/>
              </a:rPr>
              <a:t>真的愛孩子，</a:t>
            </a:r>
            <a:endParaRPr b="1" sz="6000">
              <a:solidFill>
                <a:srgbClr val="C00000"/>
              </a:solidFill>
              <a:latin typeface="Arial"/>
              <a:ea typeface="Arial"/>
              <a:cs typeface="Arial"/>
              <a:sym typeface="Arial"/>
            </a:endParaRPr>
          </a:p>
          <a:p>
            <a:pPr indent="-342900" lvl="0" marL="457200" rtl="0" algn="l">
              <a:lnSpc>
                <a:spcPct val="100000"/>
              </a:lnSpc>
              <a:spcBef>
                <a:spcPts val="360"/>
              </a:spcBef>
              <a:spcAft>
                <a:spcPts val="0"/>
              </a:spcAft>
              <a:buSzPts val="1800"/>
              <a:buNone/>
            </a:pPr>
            <a:r>
              <a:rPr b="1" lang="zh-TW" sz="6000">
                <a:solidFill>
                  <a:srgbClr val="C00000"/>
                </a:solidFill>
                <a:latin typeface="Arial"/>
                <a:ea typeface="Arial"/>
                <a:cs typeface="Arial"/>
                <a:sym typeface="Arial"/>
              </a:rPr>
              <a:t>請延遲</a:t>
            </a:r>
            <a:endParaRPr b="1" sz="6000">
              <a:solidFill>
                <a:srgbClr val="C00000"/>
              </a:solidFill>
              <a:latin typeface="Arial"/>
              <a:ea typeface="Arial"/>
              <a:cs typeface="Arial"/>
              <a:sym typeface="Arial"/>
            </a:endParaRPr>
          </a:p>
          <a:p>
            <a:pPr indent="-342900" lvl="0" marL="457200" rtl="0" algn="l">
              <a:lnSpc>
                <a:spcPct val="100000"/>
              </a:lnSpc>
              <a:spcBef>
                <a:spcPts val="360"/>
              </a:spcBef>
              <a:spcAft>
                <a:spcPts val="0"/>
              </a:spcAft>
              <a:buSzPts val="1800"/>
              <a:buNone/>
            </a:pPr>
            <a:r>
              <a:rPr b="1" lang="zh-TW" sz="6000">
                <a:solidFill>
                  <a:srgbClr val="C00000"/>
                </a:solidFill>
                <a:latin typeface="Arial"/>
                <a:ea typeface="Arial"/>
                <a:cs typeface="Arial"/>
                <a:sym typeface="Arial"/>
              </a:rPr>
              <a:t>給孩子手機的年紀吧！</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5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t/>
            </a:r>
            <a:endParaRPr/>
          </a:p>
        </p:txBody>
      </p:sp>
      <p:sp>
        <p:nvSpPr>
          <p:cNvPr id="371" name="Google Shape;371;p150"/>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ctr">
              <a:lnSpc>
                <a:spcPct val="100000"/>
              </a:lnSpc>
              <a:spcBef>
                <a:spcPts val="0"/>
              </a:spcBef>
              <a:spcAft>
                <a:spcPts val="0"/>
              </a:spcAft>
              <a:buSzPts val="5610"/>
              <a:buNone/>
            </a:pPr>
            <a:r>
              <a:t/>
            </a:r>
            <a:endParaRPr b="1" sz="6600">
              <a:solidFill>
                <a:srgbClr val="C00000"/>
              </a:solidFill>
              <a:latin typeface="Libre Franklin"/>
              <a:ea typeface="Libre Franklin"/>
              <a:cs typeface="Libre Franklin"/>
              <a:sym typeface="Libre Franklin"/>
            </a:endParaRPr>
          </a:p>
          <a:p>
            <a:pPr indent="-274320" lvl="0" marL="274320" rtl="0" algn="ctr">
              <a:lnSpc>
                <a:spcPct val="100000"/>
              </a:lnSpc>
              <a:spcBef>
                <a:spcPts val="580"/>
              </a:spcBef>
              <a:spcAft>
                <a:spcPts val="0"/>
              </a:spcAft>
              <a:buSzPts val="11730"/>
              <a:buNone/>
            </a:pPr>
            <a:r>
              <a:rPr b="1" lang="zh-TW" sz="13800">
                <a:solidFill>
                  <a:srgbClr val="C00000"/>
                </a:solidFill>
                <a:latin typeface="Libre Franklin"/>
                <a:ea typeface="Libre Franklin"/>
                <a:cs typeface="Libre Franklin"/>
                <a:sym typeface="Libre Franklin"/>
              </a:rPr>
              <a:t>談談教養</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51"/>
          <p:cNvSpPr txBox="1"/>
          <p:nvPr>
            <p:ph idx="1" type="body"/>
          </p:nvPr>
        </p:nvSpPr>
        <p:spPr>
          <a:xfrm>
            <a:off x="48128" y="288757"/>
            <a:ext cx="8915400" cy="6364706"/>
          </a:xfrm>
          <a:prstGeom prst="rect">
            <a:avLst/>
          </a:prstGeom>
          <a:noFill/>
          <a:ln>
            <a:noFill/>
          </a:ln>
        </p:spPr>
        <p:txBody>
          <a:bodyPr anchorCtr="0" anchor="t" bIns="45700" lIns="91425" spcFirstLastPara="1" rIns="91425" wrap="square" tIns="45700">
            <a:noAutofit/>
          </a:bodyPr>
          <a:lstStyle/>
          <a:p>
            <a:pPr indent="-274320" lvl="0" marL="274320" rtl="0" algn="l">
              <a:lnSpc>
                <a:spcPct val="100000"/>
              </a:lnSpc>
              <a:spcBef>
                <a:spcPts val="0"/>
              </a:spcBef>
              <a:spcAft>
                <a:spcPts val="0"/>
              </a:spcAft>
              <a:buSzPts val="3060"/>
              <a:buChar char="⚫"/>
            </a:pPr>
            <a:r>
              <a:rPr lang="zh-TW" sz="4400">
                <a:latin typeface="Libre Franklin"/>
                <a:ea typeface="Libre Franklin"/>
                <a:cs typeface="Libre Franklin"/>
                <a:sym typeface="Libre Franklin"/>
              </a:rPr>
              <a:t>猶太人認為孩子12歲就是成年，代表著他該有分辨是非的能力，需要對自己的一言一行負全責。</a:t>
            </a:r>
            <a:endParaRPr sz="44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lang="zh-TW" sz="4400">
                <a:latin typeface="Libre Franklin"/>
                <a:ea typeface="Libre Franklin"/>
                <a:cs typeface="Libre Franklin"/>
                <a:sym typeface="Libre Franklin"/>
              </a:rPr>
              <a:t>把握孩子升上國中前，奠定良好的習慣。</a:t>
            </a:r>
            <a:endParaRPr sz="44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lang="zh-TW" sz="4400">
                <a:latin typeface="Libre Franklin"/>
                <a:ea typeface="Libre Franklin"/>
                <a:cs typeface="Libre Franklin"/>
                <a:sym typeface="Libre Franklin"/>
              </a:rPr>
              <a:t>培養孩子們良好的學習態度、生活習慣，讀書方法，將讓孩子受益無窮！</a:t>
            </a:r>
            <a:endParaRPr/>
          </a:p>
          <a:p>
            <a:pPr indent="-274320" lvl="0" marL="274320" rtl="0" algn="l">
              <a:lnSpc>
                <a:spcPct val="100000"/>
              </a:lnSpc>
              <a:spcBef>
                <a:spcPts val="580"/>
              </a:spcBef>
              <a:spcAft>
                <a:spcPts val="0"/>
              </a:spcAft>
              <a:buSzPts val="3060"/>
              <a:buChar char="⚫"/>
            </a:pPr>
            <a:r>
              <a:rPr lang="zh-TW" sz="4400">
                <a:latin typeface="Libre Franklin"/>
                <a:ea typeface="Libre Franklin"/>
                <a:cs typeface="Libre Franklin"/>
                <a:sym typeface="Libre Franklin"/>
              </a:rPr>
              <a:t>家長像教練一般激勵、鼓勵孩子。</a:t>
            </a:r>
            <a:endParaRPr/>
          </a:p>
          <a:p>
            <a:pPr indent="-80010" lvl="0" marL="274320" rtl="0" algn="l">
              <a:lnSpc>
                <a:spcPct val="100000"/>
              </a:lnSpc>
              <a:spcBef>
                <a:spcPts val="580"/>
              </a:spcBef>
              <a:spcAft>
                <a:spcPts val="0"/>
              </a:spcAft>
              <a:buSzPts val="3060"/>
              <a:buNone/>
            </a:pPr>
            <a:r>
              <a:t/>
            </a:r>
            <a:endParaRPr sz="4400">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sz="3600">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sz="3600">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sz="3600">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sz="3600">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5"/>
          <p:cNvSpPr txBox="1"/>
          <p:nvPr>
            <p:ph type="title"/>
          </p:nvPr>
        </p:nvSpPr>
        <p:spPr>
          <a:xfrm>
            <a:off x="442913" y="103188"/>
            <a:ext cx="8243887" cy="13144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400"/>
              <a:buNone/>
            </a:pPr>
            <a:r>
              <a:rPr b="1" lang="zh-TW" sz="6600">
                <a:solidFill>
                  <a:srgbClr val="FF0000"/>
                </a:solidFill>
              </a:rPr>
              <a:t>一、	宣導事項(節錄)</a:t>
            </a:r>
            <a:endParaRPr/>
          </a:p>
        </p:txBody>
      </p:sp>
      <p:sp>
        <p:nvSpPr>
          <p:cNvPr id="184" name="Google Shape;184;p115"/>
          <p:cNvSpPr txBox="1"/>
          <p:nvPr>
            <p:ph idx="1" type="body"/>
          </p:nvPr>
        </p:nvSpPr>
        <p:spPr>
          <a:xfrm>
            <a:off x="251520" y="1412776"/>
            <a:ext cx="8640960" cy="5112568"/>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1.轉知學校訊息</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(1)教務處：</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◎請家長鼓勵孩子參與學校多元的</a:t>
            </a:r>
            <a:r>
              <a:rPr b="1" lang="zh-TW" sz="4000">
                <a:solidFill>
                  <a:srgbClr val="FF0000"/>
                </a:solidFill>
                <a:latin typeface="DFKai-SB"/>
                <a:ea typeface="DFKai-SB"/>
                <a:cs typeface="DFKai-SB"/>
                <a:sym typeface="DFKai-SB"/>
              </a:rPr>
              <a:t>閱讀</a:t>
            </a:r>
            <a:r>
              <a:rPr lang="zh-TW" sz="4000">
                <a:solidFill>
                  <a:srgbClr val="1D1254"/>
                </a:solidFill>
                <a:latin typeface="DFKai-SB"/>
                <a:ea typeface="DFKai-SB"/>
                <a:cs typeface="DFKai-SB"/>
                <a:sym typeface="DFKai-SB"/>
              </a:rPr>
              <a:t>活動，並在家推動親子共讀。</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◎建議家長可運用聯絡簿或其他方式多和老師溝通教學和輔導孩子的理念與做法，增進</a:t>
            </a:r>
            <a:r>
              <a:rPr b="1" lang="zh-TW" sz="4000">
                <a:solidFill>
                  <a:srgbClr val="FF0000"/>
                </a:solidFill>
                <a:latin typeface="DFKai-SB"/>
                <a:ea typeface="DFKai-SB"/>
                <a:cs typeface="DFKai-SB"/>
                <a:sym typeface="DFKai-SB"/>
              </a:rPr>
              <a:t>親師密切合作</a:t>
            </a:r>
            <a:r>
              <a:rPr lang="zh-TW" sz="4000">
                <a:solidFill>
                  <a:srgbClr val="1D1254"/>
                </a:solidFill>
                <a:latin typeface="DFKai-SB"/>
                <a:ea typeface="DFKai-SB"/>
                <a:cs typeface="DFKai-SB"/>
                <a:sym typeface="DFKai-SB"/>
              </a:rPr>
              <a:t>，共同幫助孩子學習成長。</a:t>
            </a:r>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5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latin typeface="Libre Franklin"/>
                <a:ea typeface="Libre Franklin"/>
                <a:cs typeface="Libre Franklin"/>
                <a:sym typeface="Libre Franklin"/>
              </a:rPr>
              <a:t>親子之間的對話類型1</a:t>
            </a:r>
            <a:endParaRPr b="1">
              <a:latin typeface="Libre Franklin"/>
              <a:ea typeface="Libre Franklin"/>
              <a:cs typeface="Libre Franklin"/>
              <a:sym typeface="Libre Franklin"/>
            </a:endParaRPr>
          </a:p>
        </p:txBody>
      </p:sp>
      <p:sp>
        <p:nvSpPr>
          <p:cNvPr id="382" name="Google Shape;382;p15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家長：「快一點，要遲到了。快一點！要睡覺了！」</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教孩子如何</a:t>
            </a:r>
            <a:r>
              <a:rPr lang="zh-TW" sz="3200">
                <a:solidFill>
                  <a:srgbClr val="FF0000"/>
                </a:solidFill>
                <a:latin typeface="Libre Franklin"/>
                <a:ea typeface="Libre Franklin"/>
                <a:cs typeface="Libre Franklin"/>
                <a:sym typeface="Libre Franklin"/>
              </a:rPr>
              <a:t>規劃</a:t>
            </a:r>
            <a:r>
              <a:rPr lang="zh-TW" sz="3200">
                <a:latin typeface="Libre Franklin"/>
                <a:ea typeface="Libre Franklin"/>
                <a:cs typeface="Libre Franklin"/>
                <a:sym typeface="Libre Franklin"/>
              </a:rPr>
              <a:t>時間。</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solidFill>
                  <a:srgbClr val="FF0000"/>
                </a:solidFill>
                <a:latin typeface="Libre Franklin"/>
                <a:ea typeface="Libre Franklin"/>
                <a:cs typeface="Libre Franklin"/>
                <a:sym typeface="Libre Franklin"/>
              </a:rPr>
              <a:t>記錄</a:t>
            </a:r>
            <a:r>
              <a:rPr lang="zh-TW" sz="3200">
                <a:latin typeface="Libre Franklin"/>
                <a:ea typeface="Libre Franklin"/>
                <a:cs typeface="Libre Franklin"/>
                <a:sym typeface="Libre Franklin"/>
              </a:rPr>
              <a:t>下一週孩子的</a:t>
            </a:r>
            <a:r>
              <a:rPr lang="zh-TW" sz="3200">
                <a:solidFill>
                  <a:srgbClr val="FF0000"/>
                </a:solidFill>
                <a:latin typeface="Libre Franklin"/>
                <a:ea typeface="Libre Franklin"/>
                <a:cs typeface="Libre Franklin"/>
                <a:sym typeface="Libre Franklin"/>
              </a:rPr>
              <a:t>作息。</a:t>
            </a:r>
            <a:endParaRPr sz="3200">
              <a:solidFill>
                <a:srgbClr val="FF0000"/>
              </a:solidFill>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陪孩子檢視哪個環節花費太多時間，該如何</a:t>
            </a:r>
            <a:r>
              <a:rPr lang="zh-TW" sz="3200">
                <a:solidFill>
                  <a:srgbClr val="FF0000"/>
                </a:solidFill>
                <a:latin typeface="Libre Franklin"/>
                <a:ea typeface="Libre Franklin"/>
                <a:cs typeface="Libre Franklin"/>
                <a:sym typeface="Libre Franklin"/>
              </a:rPr>
              <a:t>調整修正</a:t>
            </a:r>
            <a:endParaRPr sz="3200">
              <a:solidFill>
                <a:srgbClr val="FF0000"/>
              </a:solidFill>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調整後多出來的時間讓孩子從事自己</a:t>
            </a:r>
            <a:r>
              <a:rPr lang="zh-TW" sz="3200">
                <a:solidFill>
                  <a:srgbClr val="FF0000"/>
                </a:solidFill>
                <a:latin typeface="Libre Franklin"/>
                <a:ea typeface="Libre Franklin"/>
                <a:cs typeface="Libre Franklin"/>
                <a:sym typeface="Libre Franklin"/>
              </a:rPr>
              <a:t>有興趣的事情</a:t>
            </a:r>
            <a:r>
              <a:rPr lang="zh-TW" sz="3200">
                <a:latin typeface="Libre Franklin"/>
                <a:ea typeface="Libre Franklin"/>
                <a:cs typeface="Libre Franklin"/>
                <a:sym typeface="Libre Franklin"/>
              </a:rPr>
              <a:t>(除使用3C以外)。</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5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latin typeface="Libre Franklin"/>
                <a:ea typeface="Libre Franklin"/>
                <a:cs typeface="Libre Franklin"/>
                <a:sym typeface="Libre Franklin"/>
              </a:rPr>
              <a:t>親子之間的對話類型2</a:t>
            </a:r>
            <a:endParaRPr b="1">
              <a:latin typeface="Libre Franklin"/>
              <a:ea typeface="Libre Franklin"/>
              <a:cs typeface="Libre Franklin"/>
              <a:sym typeface="Libre Franklin"/>
            </a:endParaRPr>
          </a:p>
        </p:txBody>
      </p:sp>
      <p:sp>
        <p:nvSpPr>
          <p:cNvPr id="388" name="Google Shape;388;p15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fontScale="92500"/>
          </a:bodyPr>
          <a:lstStyle/>
          <a:p>
            <a:pPr indent="-274347" lvl="0" marL="274320" rtl="0" algn="l">
              <a:lnSpc>
                <a:spcPct val="100000"/>
              </a:lnSpc>
              <a:spcBef>
                <a:spcPts val="0"/>
              </a:spcBef>
              <a:spcAft>
                <a:spcPts val="0"/>
              </a:spcAft>
              <a:buSzPct val="85000"/>
              <a:buChar char="⚫"/>
            </a:pPr>
            <a:r>
              <a:rPr lang="zh-TW" sz="3500">
                <a:latin typeface="Libre Franklin"/>
                <a:ea typeface="Libre Franklin"/>
                <a:cs typeface="Libre Franklin"/>
                <a:sym typeface="Libre Franklin"/>
              </a:rPr>
              <a:t>家長：「快點讀書，不要浪費時間了！」</a:t>
            </a:r>
            <a:endParaRPr sz="3500">
              <a:latin typeface="Libre Franklin"/>
              <a:ea typeface="Libre Franklin"/>
              <a:cs typeface="Libre Franklin"/>
              <a:sym typeface="Libre Franklin"/>
            </a:endParaRPr>
          </a:p>
          <a:p>
            <a:pPr indent="-274347" lvl="0" marL="274320" rtl="0" algn="l">
              <a:lnSpc>
                <a:spcPct val="100000"/>
              </a:lnSpc>
              <a:spcBef>
                <a:spcPts val="580"/>
              </a:spcBef>
              <a:spcAft>
                <a:spcPts val="0"/>
              </a:spcAft>
              <a:buSzPct val="85000"/>
              <a:buChar char="⚫"/>
            </a:pPr>
            <a:r>
              <a:rPr lang="zh-TW" sz="3500">
                <a:latin typeface="Libre Franklin"/>
                <a:ea typeface="Libre Franklin"/>
                <a:cs typeface="Libre Franklin"/>
                <a:sym typeface="Libre Franklin"/>
              </a:rPr>
              <a:t>請您放下手中的事情，</a:t>
            </a:r>
            <a:r>
              <a:rPr lang="zh-TW" sz="3500">
                <a:solidFill>
                  <a:srgbClr val="FF0000"/>
                </a:solidFill>
                <a:latin typeface="Libre Franklin"/>
                <a:ea typeface="Libre Franklin"/>
                <a:cs typeface="Libre Franklin"/>
                <a:sym typeface="Libre Franklin"/>
              </a:rPr>
              <a:t>陪伴</a:t>
            </a:r>
            <a:r>
              <a:rPr lang="zh-TW" sz="3500">
                <a:latin typeface="Libre Franklin"/>
                <a:ea typeface="Libre Franklin"/>
                <a:cs typeface="Libre Franklin"/>
                <a:sym typeface="Libre Franklin"/>
              </a:rPr>
              <a:t>孩子。</a:t>
            </a:r>
            <a:endParaRPr sz="3500">
              <a:latin typeface="Libre Franklin"/>
              <a:ea typeface="Libre Franklin"/>
              <a:cs typeface="Libre Franklin"/>
              <a:sym typeface="Libre Franklin"/>
            </a:endParaRPr>
          </a:p>
          <a:p>
            <a:pPr indent="-274347" lvl="0" marL="274320" rtl="0" algn="l">
              <a:lnSpc>
                <a:spcPct val="100000"/>
              </a:lnSpc>
              <a:spcBef>
                <a:spcPts val="580"/>
              </a:spcBef>
              <a:spcAft>
                <a:spcPts val="0"/>
              </a:spcAft>
              <a:buSzPct val="85000"/>
              <a:buChar char="⚫"/>
            </a:pPr>
            <a:r>
              <a:rPr lang="zh-TW" sz="3500">
                <a:latin typeface="Libre Franklin"/>
                <a:ea typeface="Libre Franklin"/>
                <a:cs typeface="Libre Franklin"/>
                <a:sym typeface="Libre Franklin"/>
              </a:rPr>
              <a:t>孩子的求學生涯漫長，要</a:t>
            </a:r>
            <a:r>
              <a:rPr lang="zh-TW" sz="3500">
                <a:solidFill>
                  <a:srgbClr val="FF0000"/>
                </a:solidFill>
                <a:latin typeface="Libre Franklin"/>
                <a:ea typeface="Libre Franklin"/>
                <a:cs typeface="Libre Franklin"/>
                <a:sym typeface="Libre Franklin"/>
              </a:rPr>
              <a:t>培養</a:t>
            </a:r>
            <a:r>
              <a:rPr lang="zh-TW" sz="3500">
                <a:latin typeface="Libre Franklin"/>
                <a:ea typeface="Libre Franklin"/>
                <a:cs typeface="Libre Franklin"/>
                <a:sym typeface="Libre Franklin"/>
              </a:rPr>
              <a:t>孩子能靜的下坐在書桌前讀書的習慣。</a:t>
            </a:r>
            <a:endParaRPr sz="3500">
              <a:latin typeface="Libre Franklin"/>
              <a:ea typeface="Libre Franklin"/>
              <a:cs typeface="Libre Franklin"/>
              <a:sym typeface="Libre Franklin"/>
            </a:endParaRPr>
          </a:p>
          <a:p>
            <a:pPr indent="-274347" lvl="0" marL="274320" rtl="0" algn="l">
              <a:lnSpc>
                <a:spcPct val="100000"/>
              </a:lnSpc>
              <a:spcBef>
                <a:spcPts val="580"/>
              </a:spcBef>
              <a:spcAft>
                <a:spcPts val="0"/>
              </a:spcAft>
              <a:buSzPct val="85000"/>
              <a:buChar char="⚫"/>
            </a:pPr>
            <a:r>
              <a:rPr lang="zh-TW" sz="3500">
                <a:solidFill>
                  <a:srgbClr val="FF0000"/>
                </a:solidFill>
                <a:latin typeface="Libre Franklin"/>
                <a:ea typeface="Libre Franklin"/>
                <a:cs typeface="Libre Franklin"/>
                <a:sym typeface="Libre Franklin"/>
              </a:rPr>
              <a:t>整理</a:t>
            </a:r>
            <a:r>
              <a:rPr lang="zh-TW" sz="3500">
                <a:latin typeface="Libre Franklin"/>
                <a:ea typeface="Libre Franklin"/>
                <a:cs typeface="Libre Franklin"/>
                <a:sym typeface="Libre Franklin"/>
              </a:rPr>
              <a:t>書房、桌面，挪開分心物品。</a:t>
            </a:r>
            <a:endParaRPr sz="3500">
              <a:latin typeface="Libre Franklin"/>
              <a:ea typeface="Libre Franklin"/>
              <a:cs typeface="Libre Franklin"/>
              <a:sym typeface="Libre Franklin"/>
            </a:endParaRPr>
          </a:p>
          <a:p>
            <a:pPr indent="-274347" lvl="0" marL="274320" rtl="0" algn="l">
              <a:lnSpc>
                <a:spcPct val="100000"/>
              </a:lnSpc>
              <a:spcBef>
                <a:spcPts val="580"/>
              </a:spcBef>
              <a:spcAft>
                <a:spcPts val="0"/>
              </a:spcAft>
              <a:buSzPct val="85000"/>
              <a:buChar char="⚫"/>
            </a:pPr>
            <a:r>
              <a:rPr lang="zh-TW" sz="3500">
                <a:latin typeface="Libre Franklin"/>
                <a:ea typeface="Libre Franklin"/>
                <a:cs typeface="Libre Franklin"/>
                <a:sym typeface="Libre Franklin"/>
              </a:rPr>
              <a:t>5分鐘、10分鐘慢慢增加。</a:t>
            </a:r>
            <a:endParaRPr sz="3500">
              <a:latin typeface="Libre Franklin"/>
              <a:ea typeface="Libre Franklin"/>
              <a:cs typeface="Libre Franklin"/>
              <a:sym typeface="Libre Franklin"/>
            </a:endParaRPr>
          </a:p>
          <a:p>
            <a:pPr indent="-274347" lvl="0" marL="274320" rtl="0" algn="l">
              <a:lnSpc>
                <a:spcPct val="100000"/>
              </a:lnSpc>
              <a:spcBef>
                <a:spcPts val="580"/>
              </a:spcBef>
              <a:spcAft>
                <a:spcPts val="0"/>
              </a:spcAft>
              <a:buSzPct val="85000"/>
              <a:buChar char="⚫"/>
            </a:pPr>
            <a:r>
              <a:rPr lang="zh-TW" sz="3500">
                <a:latin typeface="Libre Franklin"/>
                <a:ea typeface="Libre Franklin"/>
                <a:cs typeface="Libre Franklin"/>
                <a:sym typeface="Libre Franklin"/>
              </a:rPr>
              <a:t>複習當日所學(如：筆記)，或閱讀書籍，或唸書給孩子聽(參考貓頭鷹協會書單)。</a:t>
            </a:r>
            <a:endParaRPr sz="3500">
              <a:latin typeface="Libre Franklin"/>
              <a:ea typeface="Libre Franklin"/>
              <a:cs typeface="Libre Franklin"/>
              <a:sym typeface="Libre Franklin"/>
            </a:endParaRPr>
          </a:p>
          <a:p>
            <a:pPr indent="-144510" lvl="0" marL="274320" rtl="0" algn="l">
              <a:lnSpc>
                <a:spcPct val="100000"/>
              </a:lnSpc>
              <a:spcBef>
                <a:spcPts val="580"/>
              </a:spcBef>
              <a:spcAft>
                <a:spcPts val="0"/>
              </a:spcAft>
              <a:buSzPct val="85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5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親子之間的對話類型3</a:t>
            </a:r>
            <a:endParaRPr b="1"/>
          </a:p>
        </p:txBody>
      </p:sp>
      <p:sp>
        <p:nvSpPr>
          <p:cNvPr id="395" name="Google Shape;395;p154"/>
          <p:cNvSpPr txBox="1"/>
          <p:nvPr>
            <p:ph idx="1" type="body"/>
          </p:nvPr>
        </p:nvSpPr>
        <p:spPr>
          <a:xfrm>
            <a:off x="457200" y="1600200"/>
            <a:ext cx="8507288" cy="4525963"/>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家長：「功課又沒完成，東西又忘了帶！」</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完成功課、整理書包是孩子身為</a:t>
            </a:r>
            <a:r>
              <a:rPr lang="zh-TW" sz="3200">
                <a:solidFill>
                  <a:srgbClr val="FF0000"/>
                </a:solidFill>
                <a:latin typeface="Libre Franklin"/>
                <a:ea typeface="Libre Franklin"/>
                <a:cs typeface="Libre Franklin"/>
                <a:sym typeface="Libre Franklin"/>
              </a:rPr>
              <a:t>學生的本分</a:t>
            </a:r>
            <a:r>
              <a:rPr lang="zh-TW" sz="3200">
                <a:latin typeface="Libre Franklin"/>
                <a:ea typeface="Libre Franklin"/>
                <a:cs typeface="Libre Franklin"/>
                <a:sym typeface="Libre Franklin"/>
              </a:rPr>
              <a:t>！</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solidFill>
                  <a:srgbClr val="FF0000"/>
                </a:solidFill>
                <a:latin typeface="Libre Franklin"/>
                <a:ea typeface="Libre Franklin"/>
                <a:cs typeface="Libre Franklin"/>
                <a:sym typeface="Libre Franklin"/>
              </a:rPr>
              <a:t>今日事今日畢</a:t>
            </a:r>
            <a:r>
              <a:rPr lang="zh-TW" sz="3200">
                <a:latin typeface="Libre Franklin"/>
                <a:ea typeface="Libre Franklin"/>
                <a:cs typeface="Libre Franklin"/>
                <a:sym typeface="Libre Franklin"/>
              </a:rPr>
              <a:t>(除非生病)，</a:t>
            </a:r>
            <a:r>
              <a:rPr lang="zh-TW" sz="3200">
                <a:solidFill>
                  <a:srgbClr val="FF0000"/>
                </a:solidFill>
                <a:latin typeface="Libre Franklin"/>
                <a:ea typeface="Libre Franklin"/>
                <a:cs typeface="Libre Franklin"/>
                <a:sym typeface="Libre Franklin"/>
              </a:rPr>
              <a:t>睡前整理</a:t>
            </a:r>
            <a:r>
              <a:rPr lang="zh-TW" sz="3200">
                <a:latin typeface="Libre Franklin"/>
                <a:ea typeface="Libre Franklin"/>
                <a:cs typeface="Libre Franklin"/>
                <a:sym typeface="Libre Franklin"/>
              </a:rPr>
              <a:t>書包備妥物品。</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功課未帶回要求隔天早點到校完成，第二次仍再犯要</a:t>
            </a:r>
            <a:r>
              <a:rPr lang="zh-TW" sz="3200">
                <a:solidFill>
                  <a:srgbClr val="FF0000"/>
                </a:solidFill>
                <a:latin typeface="Libre Franklin"/>
                <a:ea typeface="Libre Franklin"/>
                <a:cs typeface="Libre Franklin"/>
                <a:sym typeface="Libre Franklin"/>
              </a:rPr>
              <a:t>實際的處罰</a:t>
            </a:r>
            <a:r>
              <a:rPr lang="zh-TW" sz="3200">
                <a:latin typeface="Libre Franklin"/>
                <a:ea typeface="Libre Franklin"/>
                <a:cs typeface="Libre Franklin"/>
                <a:sym typeface="Libre Franklin"/>
              </a:rPr>
              <a:t>(可跟孩子討論)。</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物品未帶不快遞，讓孩子自己承擔後果。</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除非你想一輩子替孩子擔責任。 </a:t>
            </a:r>
            <a:endParaRPr sz="3200">
              <a:latin typeface="Libre Franklin"/>
              <a:ea typeface="Libre Franklin"/>
              <a:cs typeface="Libre Franklin"/>
              <a:sym typeface="Libre Frankli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5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如何培養獨立</a:t>
            </a:r>
            <a:endParaRPr/>
          </a:p>
        </p:txBody>
      </p:sp>
      <p:sp>
        <p:nvSpPr>
          <p:cNvPr id="401" name="Google Shape;401;p155"/>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不要認為孩子上高年級了，該自己負責，所以放手。</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是要教導孩子關鍵的能力，等具備了才逐漸放手。</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None/>
            </a:pPr>
            <a:r>
              <a:rPr lang="zh-TW" sz="3200">
                <a:latin typeface="Libre Franklin"/>
                <a:ea typeface="Libre Franklin"/>
                <a:cs typeface="Libre Franklin"/>
                <a:sym typeface="Libre Franklin"/>
              </a:rPr>
              <a:t>    EX：家事、閱讀、讀書。</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當管教孩童(溫柔且堅定、有原則，父母一致，爸爸不缺席)，不要擔心破壞親子關係，也不要自認為管不了。</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閱讀「</a:t>
            </a:r>
            <a:r>
              <a:rPr b="1" lang="zh-TW" sz="3200">
                <a:latin typeface="Libre Franklin"/>
                <a:ea typeface="Libre Franklin"/>
                <a:cs typeface="Libre Franklin"/>
                <a:sym typeface="Libre Franklin"/>
              </a:rPr>
              <a:t>老蘇老師和爸媽的十個約定」。</a:t>
            </a:r>
            <a:endParaRPr sz="3200">
              <a:latin typeface="Libre Franklin"/>
              <a:ea typeface="Libre Franklin"/>
              <a:cs typeface="Libre Franklin"/>
              <a:sym typeface="Libre Frankli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要如何與兒女溝通呢？</a:t>
            </a:r>
            <a:endParaRPr/>
          </a:p>
        </p:txBody>
      </p:sp>
      <p:sp>
        <p:nvSpPr>
          <p:cNvPr id="407" name="Google Shape;407;p156"/>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父母的心轉向兒女，兒女的心轉向父母親，親子之間的交談與對話，都是雙向的。</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改變一個口氣、一句話，就能讓孩子變得不一樣！</a:t>
            </a:r>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開啟孩子的創意開關、勇敢向前的動力</a:t>
            </a:r>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孩子12歲前，父母一定要知道的「成長引導句」</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5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教養，從改變說話口氣開始：</a:t>
            </a:r>
            <a:endParaRPr/>
          </a:p>
        </p:txBody>
      </p:sp>
      <p:sp>
        <p:nvSpPr>
          <p:cNvPr id="413" name="Google Shape;413;p157"/>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descr="C:\Users\golliza\Desktop\getImage.jpg" id="414" name="Google Shape;414;p157"/>
          <p:cNvPicPr preferRelativeResize="0"/>
          <p:nvPr/>
        </p:nvPicPr>
        <p:blipFill rotWithShape="1">
          <a:blip r:embed="rId3">
            <a:alphaModFix/>
          </a:blip>
          <a:srcRect b="0" l="0" r="0" t="0"/>
          <a:stretch/>
        </p:blipFill>
        <p:spPr>
          <a:xfrm>
            <a:off x="1763688" y="1340768"/>
            <a:ext cx="5760640" cy="53560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5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不敢管教嗎？</a:t>
            </a:r>
            <a:endParaRPr/>
          </a:p>
        </p:txBody>
      </p:sp>
      <p:sp>
        <p:nvSpPr>
          <p:cNvPr id="420" name="Google Shape;420;p158"/>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管教孩子≠撕裂情感，孩子生氣≠孩子不愛你，愛孩子，請拿出管教的勇氣！</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要敢放膽「得罪」孩子，該管就要管，該疼就要疼，</a:t>
            </a:r>
            <a:r>
              <a:rPr b="1" lang="zh-TW" sz="3200">
                <a:latin typeface="Libre Franklin"/>
                <a:ea typeface="Libre Franklin"/>
                <a:cs typeface="Libre Franklin"/>
                <a:sym typeface="Libre Franklin"/>
              </a:rPr>
              <a:t>溫柔而堅定地運用「愛與責備」的教養心法</a:t>
            </a:r>
            <a:r>
              <a:rPr lang="zh-TW" sz="3200">
                <a:latin typeface="Libre Franklin"/>
                <a:ea typeface="Libre Franklin"/>
                <a:cs typeface="Libre Franklin"/>
                <a:sym typeface="Libre Franklin"/>
              </a:rPr>
              <a:t>，讓孩子懂得為自己設想，練習安排學習與生活，學習承擔後果，面對受挫，嘗過失敗，最終成為懂自己、會做人、能做事的孩子。</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59"/>
          <p:cNvSpPr txBox="1"/>
          <p:nvPr>
            <p:ph type="title"/>
          </p:nvPr>
        </p:nvSpPr>
        <p:spPr>
          <a:xfrm>
            <a:off x="467544" y="476672"/>
            <a:ext cx="8229600" cy="1426170"/>
          </a:xfrm>
          <a:prstGeom prst="rect">
            <a:avLst/>
          </a:prstGeom>
          <a:noFill/>
          <a:ln>
            <a:noFill/>
          </a:ln>
        </p:spPr>
        <p:txBody>
          <a:bodyPr anchorCtr="0" anchor="b" bIns="91425"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Libre Franklin"/>
              <a:buNone/>
            </a:pPr>
            <a:r>
              <a:rPr b="1" lang="zh-TW"/>
              <a:t>管教的勇氣：該管就要管，你要幫孩子變得更好</a:t>
            </a:r>
            <a:br>
              <a:rPr b="1" lang="zh-TW"/>
            </a:br>
            <a:endParaRPr/>
          </a:p>
        </p:txBody>
      </p:sp>
      <p:sp>
        <p:nvSpPr>
          <p:cNvPr id="426" name="Google Shape;426;p159"/>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descr="C:\Users\golliza\Desktop\getImage (1).jpg" id="427" name="Google Shape;427;p159"/>
          <p:cNvPicPr preferRelativeResize="0"/>
          <p:nvPr/>
        </p:nvPicPr>
        <p:blipFill rotWithShape="1">
          <a:blip r:embed="rId3">
            <a:alphaModFix/>
          </a:blip>
          <a:srcRect b="0" l="0" r="0" t="0"/>
          <a:stretch/>
        </p:blipFill>
        <p:spPr>
          <a:xfrm>
            <a:off x="2483768" y="1556792"/>
            <a:ext cx="5112568" cy="511256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6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媽媽累了嗎？爸爸該上場囉！</a:t>
            </a:r>
            <a:endParaRPr/>
          </a:p>
        </p:txBody>
      </p:sp>
      <p:sp>
        <p:nvSpPr>
          <p:cNvPr id="433" name="Google Shape;433;p160"/>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親子教養主要有三個階段：「被愛的過程、接受訓練、學習負責任」。</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父母的責任是「讓孩子看見世界的舞台」，而孩子的責任是「請你自己搬梯子」。當孩子擁有人生目標時、開始搬梯子時，他會比誰都還要認真。</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lang="zh-TW" sz="3200">
                <a:latin typeface="Libre Franklin"/>
                <a:ea typeface="Libre Franklin"/>
                <a:cs typeface="Libre Franklin"/>
                <a:sym typeface="Libre Franklin"/>
              </a:rPr>
              <a:t>教養不能模仿，需要依照孩子的型態來了解他、聆聽他，摸索並且看見孩子生命的價值。</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6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鷹爸的快樂教養法</a:t>
            </a:r>
            <a:endParaRPr/>
          </a:p>
        </p:txBody>
      </p:sp>
      <p:sp>
        <p:nvSpPr>
          <p:cNvPr id="439" name="Google Shape;439;p161"/>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descr="C:\Users\golliza\Desktop\getImage (2).jpg" id="440" name="Google Shape;440;p161"/>
          <p:cNvPicPr preferRelativeResize="0"/>
          <p:nvPr/>
        </p:nvPicPr>
        <p:blipFill rotWithShape="1">
          <a:blip r:embed="rId3">
            <a:alphaModFix/>
          </a:blip>
          <a:srcRect b="0" l="0" r="0" t="0"/>
          <a:stretch/>
        </p:blipFill>
        <p:spPr>
          <a:xfrm>
            <a:off x="2051720" y="1412776"/>
            <a:ext cx="5256584" cy="52565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6"/>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◎懇請家長</a:t>
            </a:r>
            <a:r>
              <a:rPr b="1" lang="zh-TW" sz="4000">
                <a:solidFill>
                  <a:srgbClr val="FF0000"/>
                </a:solidFill>
                <a:latin typeface="DFKai-SB"/>
                <a:ea typeface="DFKai-SB"/>
                <a:cs typeface="DFKai-SB"/>
                <a:sym typeface="DFKai-SB"/>
              </a:rPr>
              <a:t>每天花一點時間在家庭作業及聯絡本上檢查及簽名</a:t>
            </a:r>
            <a:r>
              <a:rPr lang="zh-TW" sz="4000">
                <a:solidFill>
                  <a:srgbClr val="1D1254"/>
                </a:solidFill>
                <a:latin typeface="DFKai-SB"/>
                <a:ea typeface="DFKai-SB"/>
                <a:cs typeface="DFKai-SB"/>
                <a:sym typeface="DFKai-SB"/>
              </a:rPr>
              <a:t>，並注意孩子作業錯誤是否確實訂正完畢。</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◎12年國教(</a:t>
            </a:r>
            <a:r>
              <a:rPr b="1" lang="zh-TW" sz="4000">
                <a:solidFill>
                  <a:srgbClr val="FF0000"/>
                </a:solidFill>
                <a:latin typeface="DFKai-SB"/>
                <a:ea typeface="DFKai-SB"/>
                <a:cs typeface="DFKai-SB"/>
                <a:sym typeface="DFKai-SB"/>
              </a:rPr>
              <a:t>108課綱</a:t>
            </a:r>
            <a:r>
              <a:rPr lang="zh-TW" sz="4000">
                <a:solidFill>
                  <a:srgbClr val="1D1254"/>
                </a:solidFill>
                <a:latin typeface="DFKai-SB"/>
                <a:ea typeface="DFKai-SB"/>
                <a:cs typeface="DFKai-SB"/>
                <a:sym typeface="DFKai-SB"/>
              </a:rPr>
              <a:t>)108學年度正式上路，家長對課綱若是有意願進一步認識，可以至教育部的12年國教網站http://12basic.edu.tw/參考。</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◎學校預定辦理的</a:t>
            </a:r>
            <a:r>
              <a:rPr b="1" lang="zh-TW" sz="4000">
                <a:solidFill>
                  <a:srgbClr val="FF0000"/>
                </a:solidFill>
                <a:latin typeface="DFKai-SB"/>
                <a:ea typeface="DFKai-SB"/>
                <a:cs typeface="DFKai-SB"/>
                <a:sym typeface="DFKai-SB"/>
              </a:rPr>
              <a:t>校內活動及校外競賽，會不定期公告於網站上</a:t>
            </a:r>
            <a:r>
              <a:rPr lang="zh-TW" sz="4000">
                <a:solidFill>
                  <a:srgbClr val="1D1254"/>
                </a:solidFill>
                <a:latin typeface="DFKai-SB"/>
                <a:ea typeface="DFKai-SB"/>
                <a:cs typeface="DFKai-SB"/>
                <a:sym typeface="DFKai-SB"/>
              </a:rPr>
              <a:t>，歡迎家長上網查詢瀏覽。</a:t>
            </a:r>
            <a:endParaRPr sz="4000">
              <a:solidFill>
                <a:srgbClr val="1D1254"/>
              </a:solidFill>
              <a:latin typeface="DFKai-SB"/>
              <a:ea typeface="DFKai-SB"/>
              <a:cs typeface="DFKai-SB"/>
              <a:sym typeface="DFKai-SB"/>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6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如何面對未來的挑戰？</a:t>
            </a:r>
            <a:endParaRPr/>
          </a:p>
        </p:txBody>
      </p:sp>
      <p:sp>
        <p:nvSpPr>
          <p:cNvPr id="446" name="Google Shape;446;p162"/>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720"/>
              <a:buChar char="⚫"/>
            </a:pPr>
            <a:r>
              <a:rPr lang="zh-TW" sz="3200">
                <a:latin typeface="Libre Franklin"/>
                <a:ea typeface="Libre Franklin"/>
                <a:cs typeface="Libre Franklin"/>
                <a:sym typeface="Libre Franklin"/>
              </a:rPr>
              <a:t>生存力、意志力、解決問題的能力，成就孩子未來的3大關鍵！</a:t>
            </a:r>
            <a:endParaRPr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b="1" lang="zh-TW" sz="3200">
                <a:latin typeface="Libre Franklin"/>
                <a:ea typeface="Libre Franklin"/>
                <a:cs typeface="Libre Franklin"/>
                <a:sym typeface="Libre Franklin"/>
              </a:rPr>
              <a:t>生存力：有償生活機制，讓孩子懂得「不勞無獲」</a:t>
            </a:r>
            <a:endParaRPr b="1"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b="1" lang="zh-TW" sz="3200">
                <a:latin typeface="Libre Franklin"/>
                <a:ea typeface="Libre Franklin"/>
                <a:cs typeface="Libre Franklin"/>
                <a:sym typeface="Libre Franklin"/>
              </a:rPr>
              <a:t>意志力：延遲滿足，別急著讓孩子吃棉花糖</a:t>
            </a:r>
            <a:endParaRPr b="1" sz="32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2720"/>
              <a:buChar char="⚫"/>
            </a:pPr>
            <a:r>
              <a:rPr b="1" lang="zh-TW" sz="3200">
                <a:latin typeface="Libre Franklin"/>
                <a:ea typeface="Libre Franklin"/>
                <a:cs typeface="Libre Franklin"/>
                <a:sym typeface="Libre Franklin"/>
              </a:rPr>
              <a:t>解決問題的能力：撤退一步，學會放手不放任</a:t>
            </a:r>
            <a:br>
              <a:rPr lang="zh-TW" sz="3200">
                <a:latin typeface="Libre Franklin"/>
                <a:ea typeface="Libre Franklin"/>
                <a:cs typeface="Libre Franklin"/>
                <a:sym typeface="Libre Franklin"/>
              </a:rPr>
            </a:br>
            <a:endParaRPr sz="3200">
              <a:latin typeface="Libre Franklin"/>
              <a:ea typeface="Libre Franklin"/>
              <a:cs typeface="Libre Franklin"/>
              <a:sym typeface="Libre Frankli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6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猶太媽媽給孩子的3把金鑰匙</a:t>
            </a:r>
            <a:endParaRPr/>
          </a:p>
        </p:txBody>
      </p:sp>
      <p:sp>
        <p:nvSpPr>
          <p:cNvPr id="452" name="Google Shape;452;p163"/>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descr="C:\Users\golliza\Desktop\getImage (3).jpg" id="453" name="Google Shape;453;p163"/>
          <p:cNvPicPr preferRelativeResize="0"/>
          <p:nvPr/>
        </p:nvPicPr>
        <p:blipFill rotWithShape="1">
          <a:blip r:embed="rId3">
            <a:alphaModFix/>
          </a:blip>
          <a:srcRect b="0" l="0" r="0" t="0"/>
          <a:stretch/>
        </p:blipFill>
        <p:spPr>
          <a:xfrm>
            <a:off x="1547664" y="1368152"/>
            <a:ext cx="5779075" cy="53732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64"/>
          <p:cNvSpPr txBox="1"/>
          <p:nvPr>
            <p:ph idx="1" type="body"/>
          </p:nvPr>
        </p:nvSpPr>
        <p:spPr>
          <a:xfrm>
            <a:off x="914400" y="1628800"/>
            <a:ext cx="7772400" cy="4391000"/>
          </a:xfrm>
          <a:prstGeom prst="rect">
            <a:avLst/>
          </a:prstGeom>
          <a:noFill/>
          <a:ln>
            <a:noFill/>
          </a:ln>
        </p:spPr>
        <p:txBody>
          <a:bodyPr anchorCtr="0" anchor="t" bIns="45700" lIns="91425" spcFirstLastPara="1" rIns="91425" wrap="square" tIns="45700">
            <a:noAutofit/>
          </a:bodyPr>
          <a:lstStyle/>
          <a:p>
            <a:pPr indent="-274320" lvl="0" marL="274320" rtl="0" algn="l">
              <a:lnSpc>
                <a:spcPct val="100000"/>
              </a:lnSpc>
              <a:spcBef>
                <a:spcPts val="0"/>
              </a:spcBef>
              <a:spcAft>
                <a:spcPts val="0"/>
              </a:spcAft>
              <a:buSzPts val="3060"/>
              <a:buChar char="⚫"/>
            </a:pPr>
            <a:r>
              <a:rPr lang="zh-TW">
                <a:latin typeface="Libre Franklin"/>
                <a:ea typeface="Libre Franklin"/>
                <a:cs typeface="Libre Franklin"/>
                <a:sym typeface="Libre Franklin"/>
              </a:rPr>
              <a:t>在我們著急孩子不會的當下，擔心、挫敗、懊惱，化成情緒，變成傷害性的文字，一說出、被孩子感受到了，就造成孩子對自己的歸因、自我觀感。而一個自我觀感低落的孩子，要重新拾回信心是很難的。</a:t>
            </a:r>
            <a:endParaRPr>
              <a:latin typeface="Libre Franklin"/>
              <a:ea typeface="Libre Franklin"/>
              <a:cs typeface="Libre Franklin"/>
              <a:sym typeface="Libre Franklin"/>
            </a:endParaRPr>
          </a:p>
          <a:p>
            <a:pPr indent="-274320" lvl="0" marL="274320" rtl="0" algn="l">
              <a:lnSpc>
                <a:spcPct val="100000"/>
              </a:lnSpc>
              <a:spcBef>
                <a:spcPts val="0"/>
              </a:spcBef>
              <a:spcAft>
                <a:spcPts val="0"/>
              </a:spcAft>
              <a:buSzPts val="3060"/>
              <a:buChar char="⚫"/>
            </a:pPr>
            <a:r>
              <a:rPr lang="zh-TW">
                <a:latin typeface="Libre Franklin"/>
                <a:ea typeface="Libre Franklin"/>
                <a:cs typeface="Libre Franklin"/>
                <a:sym typeface="Libre Franklin"/>
              </a:rPr>
              <a:t>讓自己和孩子相信自己有無限可能，這本書提供了十二個月的做法。</a:t>
            </a:r>
            <a:endParaRPr>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a:latin typeface="Libre Franklin"/>
              <a:ea typeface="Libre Franklin"/>
              <a:cs typeface="Libre Franklin"/>
              <a:sym typeface="Libre Franklin"/>
            </a:endParaRPr>
          </a:p>
          <a:p>
            <a:pPr indent="-80010" lvl="0" marL="274320" rtl="0" algn="l">
              <a:lnSpc>
                <a:spcPct val="100000"/>
              </a:lnSpc>
              <a:spcBef>
                <a:spcPts val="580"/>
              </a:spcBef>
              <a:spcAft>
                <a:spcPts val="0"/>
              </a:spcAft>
              <a:buSzPts val="3060"/>
              <a:buNone/>
            </a:pPr>
            <a:r>
              <a:t/>
            </a:r>
            <a:endParaRPr>
              <a:latin typeface="Libre Franklin"/>
              <a:ea typeface="Libre Franklin"/>
              <a:cs typeface="Libre Franklin"/>
              <a:sym typeface="Libre Franklin"/>
            </a:endParaRPr>
          </a:p>
        </p:txBody>
      </p:sp>
      <p:sp>
        <p:nvSpPr>
          <p:cNvPr id="459" name="Google Shape;459;p16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fontScale="90000"/>
          </a:bodyPr>
          <a:lstStyle/>
          <a:p>
            <a:pPr indent="0" lvl="0" marL="0" rtl="0" algn="l">
              <a:lnSpc>
                <a:spcPct val="90000"/>
              </a:lnSpc>
              <a:spcBef>
                <a:spcPts val="0"/>
              </a:spcBef>
              <a:spcAft>
                <a:spcPts val="0"/>
              </a:spcAft>
              <a:buClr>
                <a:schemeClr val="dk2"/>
              </a:buClr>
              <a:buSzPct val="101010"/>
              <a:buNone/>
            </a:pPr>
            <a:r>
              <a:rPr b="1" lang="zh-TW"/>
              <a:t>你相信，就會成真。不是不會，只是「現在還不會而已」</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6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None/>
            </a:pPr>
            <a:r>
              <a:rPr b="1" lang="zh-TW"/>
              <a:t>成長性思維</a:t>
            </a:r>
            <a:endParaRPr/>
          </a:p>
        </p:txBody>
      </p:sp>
      <p:sp>
        <p:nvSpPr>
          <p:cNvPr id="465" name="Google Shape;465;p165"/>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id="466" name="Google Shape;466;p165"/>
          <p:cNvPicPr preferRelativeResize="0"/>
          <p:nvPr/>
        </p:nvPicPr>
        <p:blipFill rotWithShape="1">
          <a:blip r:embed="rId3">
            <a:alphaModFix/>
          </a:blip>
          <a:srcRect b="0" l="0" r="0" t="0"/>
          <a:stretch/>
        </p:blipFill>
        <p:spPr>
          <a:xfrm>
            <a:off x="1750593" y="1368152"/>
            <a:ext cx="5373216" cy="537321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66"/>
          <p:cNvSpPr txBox="1"/>
          <p:nvPr>
            <p:ph idx="1" type="body"/>
          </p:nvPr>
        </p:nvSpPr>
        <p:spPr>
          <a:xfrm>
            <a:off x="914400" y="1628800"/>
            <a:ext cx="7772400" cy="4391000"/>
          </a:xfrm>
          <a:prstGeom prst="rect">
            <a:avLst/>
          </a:prstGeom>
          <a:noFill/>
          <a:ln>
            <a:noFill/>
          </a:ln>
        </p:spPr>
        <p:txBody>
          <a:bodyPr anchorCtr="0" anchor="t" bIns="45700" lIns="91425" spcFirstLastPara="1" rIns="91425" wrap="square" tIns="45700">
            <a:noAutofit/>
          </a:bodyPr>
          <a:lstStyle/>
          <a:p>
            <a:pPr indent="-274320" lvl="0" marL="274320" rtl="0" algn="l">
              <a:lnSpc>
                <a:spcPct val="100000"/>
              </a:lnSpc>
              <a:spcBef>
                <a:spcPts val="0"/>
              </a:spcBef>
              <a:spcAft>
                <a:spcPts val="0"/>
              </a:spcAft>
              <a:buSzPts val="3060"/>
              <a:buChar char="⚫"/>
            </a:pPr>
            <a:r>
              <a:rPr lang="zh-TW">
                <a:latin typeface="Libre Franklin"/>
                <a:ea typeface="Libre Franklin"/>
                <a:cs typeface="Libre Franklin"/>
                <a:sym typeface="Libre Franklin"/>
              </a:rPr>
              <a:t>特別強調價值觀，作者提出「T.R.I.C.K」基本價值，分別是信任（Trust）、尊重（Respect）、獨立（Independence）、合作（Collaboration），與善良（Kindness）；每一項都能直接對應到孩子在現實世界最需要的能力。這也是為什麼有愈來愈多的跨國企業與各級學校，紛紛開始採用這套方法。</a:t>
            </a:r>
            <a:endParaRPr>
              <a:latin typeface="Libre Franklin"/>
              <a:ea typeface="Libre Franklin"/>
              <a:cs typeface="Libre Franklin"/>
              <a:sym typeface="Libre Franklin"/>
            </a:endParaRPr>
          </a:p>
        </p:txBody>
      </p:sp>
      <p:sp>
        <p:nvSpPr>
          <p:cNvPr id="472" name="Google Shape;472;p16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None/>
            </a:pPr>
            <a:r>
              <a:rPr b="1" lang="zh-TW"/>
              <a:t>讓孩子活出自信快樂的人生</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6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None/>
            </a:pPr>
            <a:r>
              <a:rPr b="1" lang="zh-TW"/>
              <a:t>養出內心強大的孩子</a:t>
            </a:r>
            <a:endParaRPr/>
          </a:p>
        </p:txBody>
      </p:sp>
      <p:sp>
        <p:nvSpPr>
          <p:cNvPr id="478" name="Google Shape;478;p167"/>
          <p:cNvSpPr txBox="1"/>
          <p:nvPr>
            <p:ph idx="1" type="body"/>
          </p:nvPr>
        </p:nvSpPr>
        <p:spPr>
          <a:xfrm>
            <a:off x="457200" y="1340768"/>
            <a:ext cx="8229600" cy="5112568"/>
          </a:xfrm>
          <a:prstGeom prst="rect">
            <a:avLst/>
          </a:prstGeom>
          <a:noFill/>
          <a:ln>
            <a:noFill/>
          </a:ln>
        </p:spPr>
        <p:txBody>
          <a:bodyPr anchorCtr="0" anchor="t" bIns="45700" lIns="91425" spcFirstLastPara="1" rIns="91425" wrap="square" tIns="45700">
            <a:normAutofit/>
          </a:bodyPr>
          <a:lstStyle/>
          <a:p>
            <a:pPr indent="-133985" lvl="0" marL="274320" rtl="0" algn="l">
              <a:lnSpc>
                <a:spcPct val="100000"/>
              </a:lnSpc>
              <a:spcBef>
                <a:spcPts val="0"/>
              </a:spcBef>
              <a:spcAft>
                <a:spcPts val="0"/>
              </a:spcAft>
              <a:buSzPts val="2210"/>
              <a:buNone/>
            </a:pPr>
            <a:r>
              <a:t/>
            </a:r>
            <a:endParaRPr/>
          </a:p>
        </p:txBody>
      </p:sp>
      <p:pic>
        <p:nvPicPr>
          <p:cNvPr id="479" name="Google Shape;479;p167"/>
          <p:cNvPicPr preferRelativeResize="0"/>
          <p:nvPr/>
        </p:nvPicPr>
        <p:blipFill rotWithShape="1">
          <a:blip r:embed="rId3">
            <a:alphaModFix/>
          </a:blip>
          <a:srcRect b="0" l="0" r="13238" t="0"/>
          <a:stretch/>
        </p:blipFill>
        <p:spPr>
          <a:xfrm>
            <a:off x="1750593" y="1368152"/>
            <a:ext cx="4661782" cy="537321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68"/>
          <p:cNvSpPr txBox="1"/>
          <p:nvPr>
            <p:ph idx="1" type="body"/>
          </p:nvPr>
        </p:nvSpPr>
        <p:spPr>
          <a:xfrm>
            <a:off x="251520" y="1484784"/>
            <a:ext cx="8507288" cy="5184576"/>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3060"/>
              <a:buChar char="⚫"/>
            </a:pPr>
            <a:r>
              <a:rPr b="1" lang="zh-TW" sz="3600">
                <a:latin typeface="Libre Franklin"/>
                <a:ea typeface="Libre Franklin"/>
                <a:cs typeface="Libre Franklin"/>
                <a:sym typeface="Libre Franklin"/>
              </a:rPr>
              <a:t>當孩子為你做了些什麼，哪怕是再小的事，都專注的跟孩子說謝謝。</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跟孩子在一起玩耍時，除了全心投入，並且告訴孩子，你很開心與他在一起。</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下班後見到孩子，或者孩子放學回家，告訴孩子你很想念他。</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與孩子共處於寧靜的時光，感覺細膩美好的時刻，告訴孩子你愛他們。</a:t>
            </a:r>
            <a:endParaRPr sz="3600">
              <a:latin typeface="Libre Franklin"/>
              <a:ea typeface="Libre Franklin"/>
              <a:cs typeface="Libre Franklin"/>
              <a:sym typeface="Libre Franklin"/>
            </a:endParaRPr>
          </a:p>
        </p:txBody>
      </p:sp>
      <p:sp>
        <p:nvSpPr>
          <p:cNvPr id="485" name="Google Shape;485;p16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孩子的童年已邁入尾聲</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69"/>
          <p:cNvSpPr txBox="1"/>
          <p:nvPr>
            <p:ph idx="1" type="body"/>
          </p:nvPr>
        </p:nvSpPr>
        <p:spPr>
          <a:xfrm>
            <a:off x="457200" y="1556792"/>
            <a:ext cx="8507288" cy="475252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3060"/>
              <a:buChar char="⚫"/>
            </a:pPr>
            <a:r>
              <a:rPr b="1" lang="zh-TW" sz="3600">
                <a:latin typeface="Libre Franklin"/>
                <a:ea typeface="Libre Franklin"/>
                <a:cs typeface="Libre Franklin"/>
                <a:sym typeface="Libre Franklin"/>
              </a:rPr>
              <a:t>跟孩子進行散步、喝茶與欣賞陽光時，告訴孩子多喜歡與他們在一起。</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當孩子生病痊癒，或者經歷挫折，告訴孩子你很珍惜他們。</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看見孩子展現自己，比如為你表演一段，告訴孩子你感到幸福。</a:t>
            </a:r>
            <a:endParaRPr sz="3600">
              <a:latin typeface="Libre Franklin"/>
              <a:ea typeface="Libre Franklin"/>
              <a:cs typeface="Libre Franklin"/>
              <a:sym typeface="Libre Franklin"/>
            </a:endParaRPr>
          </a:p>
          <a:p>
            <a:pPr indent="-274320" lvl="0" marL="274320" rtl="0" algn="l">
              <a:lnSpc>
                <a:spcPct val="100000"/>
              </a:lnSpc>
              <a:spcBef>
                <a:spcPts val="580"/>
              </a:spcBef>
              <a:spcAft>
                <a:spcPts val="0"/>
              </a:spcAft>
              <a:buSzPts val="3060"/>
              <a:buChar char="⚫"/>
            </a:pPr>
            <a:r>
              <a:rPr b="1" lang="zh-TW" sz="3600">
                <a:latin typeface="Libre Franklin"/>
                <a:ea typeface="Libre Franklin"/>
                <a:cs typeface="Libre Franklin"/>
                <a:sym typeface="Libre Franklin"/>
              </a:rPr>
              <a:t>跟孩子品嘗食物，觀賞美景或一朵花，告訴孩子你喜歡在一起的美好</a:t>
            </a:r>
            <a:endParaRPr sz="3600">
              <a:latin typeface="Libre Franklin"/>
              <a:ea typeface="Libre Franklin"/>
              <a:cs typeface="Libre Franklin"/>
              <a:sym typeface="Libre Franklin"/>
            </a:endParaRPr>
          </a:p>
        </p:txBody>
      </p:sp>
      <p:sp>
        <p:nvSpPr>
          <p:cNvPr id="491" name="Google Shape;491;p16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Libre Franklin"/>
              <a:buNone/>
            </a:pPr>
            <a:r>
              <a:rPr b="1" lang="zh-TW"/>
              <a:t>孩子的童年已邁入尾聲</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7"/>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◎關於六年級畢業成績結算方式:</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 畢業成績之計算，由學務系統產出，學生學習領域學期成績之計算，以</a:t>
            </a:r>
            <a:r>
              <a:rPr b="1" lang="zh-TW" sz="4000">
                <a:solidFill>
                  <a:srgbClr val="FF0000"/>
                </a:solidFill>
                <a:latin typeface="DFKai-SB"/>
                <a:ea typeface="DFKai-SB"/>
                <a:cs typeface="DFKai-SB"/>
                <a:sym typeface="DFKai-SB"/>
              </a:rPr>
              <a:t>各領域成績乘以每週授課時數</a:t>
            </a:r>
            <a:r>
              <a:rPr lang="zh-TW" sz="4000">
                <a:solidFill>
                  <a:srgbClr val="1D1254"/>
                </a:solidFill>
                <a:latin typeface="DFKai-SB"/>
                <a:ea typeface="DFKai-SB"/>
                <a:cs typeface="DFKai-SB"/>
                <a:sym typeface="DFKai-SB"/>
              </a:rPr>
              <a:t>之加總除以總時數。所以畢業總成績各年級所占比例為</a:t>
            </a:r>
            <a:r>
              <a:rPr b="1" lang="zh-TW" sz="4000">
                <a:solidFill>
                  <a:srgbClr val="FF0000"/>
                </a:solidFill>
                <a:latin typeface="DFKai-SB"/>
                <a:ea typeface="DFKai-SB"/>
                <a:cs typeface="DFKai-SB"/>
                <a:sym typeface="DFKai-SB"/>
              </a:rPr>
              <a:t>一、二年級各占8%，三、四年級各佔12%，五、六年級各佔30%</a:t>
            </a:r>
            <a:r>
              <a:rPr lang="zh-TW" sz="4000">
                <a:solidFill>
                  <a:srgbClr val="1D1254"/>
                </a:solidFill>
                <a:latin typeface="DFKai-SB"/>
                <a:ea typeface="DFKai-SB"/>
                <a:cs typeface="DFKai-SB"/>
                <a:sym typeface="DFKai-SB"/>
              </a:rPr>
              <a:t>(國外返國、非學校型態學生轉入後，成績無法納入計算，須另行加權有成績的學年度計算)。</a:t>
            </a:r>
            <a:endParaRPr sz="4000">
              <a:solidFill>
                <a:srgbClr val="1D1254"/>
              </a:solidFill>
              <a:latin typeface="DFKai-SB"/>
              <a:ea typeface="DFKai-SB"/>
              <a:cs typeface="DFKai-SB"/>
              <a:sym typeface="DFKai-S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8"/>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112學年度國民中學學區表</a:t>
            </a:r>
            <a:r>
              <a:rPr lang="zh-TW" sz="4000">
                <a:solidFill>
                  <a:srgbClr val="1D1254"/>
                </a:solidFill>
                <a:latin typeface="DFKai-SB"/>
                <a:ea typeface="DFKai-SB"/>
                <a:cs typeface="DFKai-SB"/>
                <a:sym typeface="DFKai-SB"/>
              </a:rPr>
              <a:t>預計於明年2月底3月初公告於學校網站&gt;學校布告欄&gt;轉出轉入。</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a:t>
            </a:r>
            <a:r>
              <a:rPr b="1" lang="zh-TW" sz="4000">
                <a:solidFill>
                  <a:srgbClr val="FF0000"/>
                </a:solidFill>
                <a:latin typeface="DFKai-SB"/>
                <a:ea typeface="DFKai-SB"/>
                <a:cs typeface="DFKai-SB"/>
                <a:sym typeface="DFKai-SB"/>
              </a:rPr>
              <a:t>臺中市數位學生證</a:t>
            </a:r>
            <a:r>
              <a:rPr lang="zh-TW" sz="4000">
                <a:solidFill>
                  <a:srgbClr val="1D1254"/>
                </a:solidFill>
                <a:latin typeface="DFKai-SB"/>
                <a:ea typeface="DFKai-SB"/>
                <a:cs typeface="DFKai-SB"/>
                <a:sym typeface="DFKai-SB"/>
              </a:rPr>
              <a:t>應用包含校內圖書、市立圖書館及國立公共圖書館圖書借閱等功能。</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9"/>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(2)學務處</a:t>
            </a:r>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◎請家長協助配合，</a:t>
            </a:r>
            <a:r>
              <a:rPr b="1" lang="zh-TW" sz="4000">
                <a:solidFill>
                  <a:srgbClr val="FF0000"/>
                </a:solidFill>
                <a:latin typeface="DFKai-SB"/>
                <a:ea typeface="DFKai-SB"/>
                <a:cs typeface="DFKai-SB"/>
                <a:sym typeface="DFKai-SB"/>
              </a:rPr>
              <a:t>建立良好親子關係</a:t>
            </a:r>
            <a:r>
              <a:rPr lang="zh-TW" sz="4000">
                <a:solidFill>
                  <a:srgbClr val="1D1254"/>
                </a:solidFill>
                <a:latin typeface="DFKai-SB"/>
                <a:ea typeface="DFKai-SB"/>
                <a:cs typeface="DFKai-SB"/>
                <a:sym typeface="DFKai-SB"/>
              </a:rPr>
              <a:t>，避免子女涉足不正當場所及毒品的接觸。在日常生活中落實良好習慣，尊重他人，</a:t>
            </a:r>
            <a:r>
              <a:rPr b="1" lang="zh-TW" sz="4000">
                <a:solidFill>
                  <a:srgbClr val="FF0000"/>
                </a:solidFill>
                <a:latin typeface="DFKai-SB"/>
                <a:ea typeface="DFKai-SB"/>
                <a:cs typeface="DFKai-SB"/>
                <a:sym typeface="DFKai-SB"/>
              </a:rPr>
              <a:t>禁止故意在言語行為及網路上傷害或騷擾他人</a:t>
            </a:r>
            <a:r>
              <a:rPr lang="zh-TW" sz="4000">
                <a:solidFill>
                  <a:srgbClr val="1D1254"/>
                </a:solidFill>
                <a:latin typeface="DFKai-SB"/>
                <a:ea typeface="DFKai-SB"/>
                <a:cs typeface="DFKai-SB"/>
                <a:sym typeface="DFKai-SB"/>
              </a:rPr>
              <a:t>，鼓勵孩子行善、助人，做一個有禮貌、好品格的優質學生。</a:t>
            </a:r>
            <a:endParaRPr sz="4000">
              <a:solidFill>
                <a:srgbClr val="1D1254"/>
              </a:solidFill>
              <a:latin typeface="DFKai-SB"/>
              <a:ea typeface="DFKai-SB"/>
              <a:cs typeface="DFKai-SB"/>
              <a:sym typeface="DFKai-S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0"/>
          <p:cNvSpPr txBox="1"/>
          <p:nvPr>
            <p:ph idx="1" type="body"/>
          </p:nvPr>
        </p:nvSpPr>
        <p:spPr>
          <a:xfrm>
            <a:off x="251520" y="140677"/>
            <a:ext cx="8640960" cy="6384667"/>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◎視力保健：</a:t>
            </a:r>
            <a:r>
              <a:rPr b="1" lang="zh-TW" sz="4000">
                <a:solidFill>
                  <a:srgbClr val="FF0000"/>
                </a:solidFill>
                <a:latin typeface="DFKai-SB"/>
                <a:ea typeface="DFKai-SB"/>
                <a:cs typeface="DFKai-SB"/>
                <a:sym typeface="DFKai-SB"/>
              </a:rPr>
              <a:t>每半年檢查視力1次</a:t>
            </a:r>
            <a:r>
              <a:rPr lang="zh-TW" sz="4000">
                <a:solidFill>
                  <a:srgbClr val="1D1254"/>
                </a:solidFill>
                <a:latin typeface="DFKai-SB"/>
                <a:ea typeface="DFKai-SB"/>
                <a:cs typeface="DFKai-SB"/>
                <a:sym typeface="DFKai-SB"/>
              </a:rPr>
              <a:t>。高度近視(&gt;500度)已是失明主因。</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t/>
            </a:r>
            <a:endParaRPr sz="4000">
              <a:solidFill>
                <a:srgbClr val="1D1254"/>
              </a:solidFill>
              <a:latin typeface="DFKai-SB"/>
              <a:ea typeface="DFKai-SB"/>
              <a:cs typeface="DFKai-SB"/>
              <a:sym typeface="DFKai-SB"/>
            </a:endParaRPr>
          </a:p>
          <a:p>
            <a:pPr indent="-342900" lvl="1" marL="342900" rtl="0" algn="l">
              <a:lnSpc>
                <a:spcPct val="100000"/>
              </a:lnSpc>
              <a:spcBef>
                <a:spcPts val="360"/>
              </a:spcBef>
              <a:spcAft>
                <a:spcPts val="0"/>
              </a:spcAft>
              <a:buSzPts val="1800"/>
              <a:buNone/>
            </a:pPr>
            <a:r>
              <a:rPr lang="zh-TW" sz="4000">
                <a:solidFill>
                  <a:srgbClr val="1D1254"/>
                </a:solidFill>
                <a:latin typeface="DFKai-SB"/>
                <a:ea typeface="DFKai-SB"/>
                <a:cs typeface="DFKai-SB"/>
                <a:sym typeface="DFKai-SB"/>
              </a:rPr>
              <a:t>◎性平教育宣導：保護自己，尊重他人。</a:t>
            </a:r>
            <a:r>
              <a:rPr b="1" lang="zh-TW" sz="4000">
                <a:solidFill>
                  <a:srgbClr val="FF0000"/>
                </a:solidFill>
                <a:latin typeface="DFKai-SB"/>
                <a:ea typeface="DFKai-SB"/>
                <a:cs typeface="DFKai-SB"/>
                <a:sym typeface="DFKai-SB"/>
              </a:rPr>
              <a:t>性平事件是受法令規範的</a:t>
            </a:r>
            <a:r>
              <a:rPr lang="zh-TW" sz="4000">
                <a:solidFill>
                  <a:srgbClr val="1D1254"/>
                </a:solidFill>
                <a:latin typeface="DFKai-SB"/>
                <a:ea typeface="DFKai-SB"/>
                <a:cs typeface="DFKai-SB"/>
                <a:sym typeface="DFKai-SB"/>
              </a:rPr>
              <a:t>，強調的是被行為人的感受，常因為玩到翻臉、亂取綽號、對性好奇等。家長願意</a:t>
            </a:r>
            <a:r>
              <a:rPr b="1" lang="zh-TW" sz="4000">
                <a:solidFill>
                  <a:srgbClr val="FF0000"/>
                </a:solidFill>
                <a:latin typeface="DFKai-SB"/>
                <a:ea typeface="DFKai-SB"/>
                <a:cs typeface="DFKai-SB"/>
                <a:sym typeface="DFKai-SB"/>
              </a:rPr>
              <a:t>跟孩子談性</a:t>
            </a:r>
            <a:r>
              <a:rPr lang="zh-TW" sz="4000">
                <a:solidFill>
                  <a:srgbClr val="1D1254"/>
                </a:solidFill>
                <a:latin typeface="DFKai-SB"/>
                <a:ea typeface="DFKai-SB"/>
                <a:cs typeface="DFKai-SB"/>
                <a:sym typeface="DFKai-SB"/>
              </a:rPr>
              <a:t>很重要。</a:t>
            </a:r>
            <a:endParaRPr sz="4000">
              <a:solidFill>
                <a:srgbClr val="1D1254"/>
              </a:solidFill>
              <a:latin typeface="DFKai-SB"/>
              <a:ea typeface="DFKai-SB"/>
              <a:cs typeface="DFKai-SB"/>
              <a:sym typeface="DFKai-SB"/>
            </a:endParaRPr>
          </a:p>
        </p:txBody>
      </p:sp>
    </p:spTree>
  </p:cSld>
  <p:clrMapOvr>
    <a:masterClrMapping/>
  </p:clrMapOvr>
</p:sld>
</file>

<file path=ppt/theme/theme1.xml><?xml version="1.0" encoding="utf-8"?>
<a:theme xmlns:a="http://schemas.openxmlformats.org/drawingml/2006/main" xmlns:r="http://schemas.openxmlformats.org/officeDocument/2006/relationships"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2003-09-09T14:01:52Z</dcterms:created>
  <dc:creator>123</dc:creator>
</cp:coreProperties>
</file>