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6/19/2020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6/19/2020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6/19/2020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6/19/2020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6/19/2020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6/19/2020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6/19/2020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6/19/2020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6/19/2020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6/19/2020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6/19/2020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6/19/2020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C7E6DEA-22EF-493F-A178-FA9E7263B7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>
                <a:latin typeface="文鼎標楷注音破音一" panose="020B0602010101010101" pitchFamily="34" charset="-120"/>
                <a:ea typeface="文鼎標楷注音破音一" panose="020B0602010101010101" pitchFamily="34" charset="-120"/>
              </a:rPr>
              <a:t>102</a:t>
            </a:r>
            <a:r>
              <a:rPr lang="zh-TW" altLang="en-US" dirty="0">
                <a:latin typeface="文鼎標楷注音破音一" panose="020B0602010101010101" pitchFamily="34" charset="-120"/>
                <a:ea typeface="文鼎標楷注音破音一" panose="020B0602010101010101" pitchFamily="34" charset="-120"/>
              </a:rPr>
              <a:t>掃</a:t>
            </a:r>
            <a:r>
              <a:rPr lang="zh-TW" altLang="en-US" dirty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地工</a:t>
            </a:r>
            <a:r>
              <a:rPr lang="zh-TW" altLang="en-US" dirty="0">
                <a:latin typeface="文鼎標楷注音破音一" panose="020B0602010101010101" pitchFamily="34" charset="-120"/>
                <a:ea typeface="文鼎標楷注音破音一" panose="020B0602010101010101" pitchFamily="34" charset="-120"/>
              </a:rPr>
              <a:t>作</a:t>
            </a:r>
          </a:p>
        </p:txBody>
      </p:sp>
    </p:spTree>
    <p:extLst>
      <p:ext uri="{BB962C8B-B14F-4D97-AF65-F5344CB8AC3E}">
        <p14:creationId xmlns:p14="http://schemas.microsoft.com/office/powerpoint/2010/main" val="2805855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A7E5026-83A2-44F6-830C-9B6A6B192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FF0000"/>
                </a:solidFill>
              </a:rPr>
              <a:t>             無敵外掃</a:t>
            </a:r>
          </a:p>
        </p:txBody>
      </p:sp>
      <p:pic>
        <p:nvPicPr>
          <p:cNvPr id="6" name="內容版面配置區 5">
            <a:extLst>
              <a:ext uri="{FF2B5EF4-FFF2-40B4-BE49-F238E27FC236}">
                <a16:creationId xmlns:a16="http://schemas.microsoft.com/office/drawing/2014/main" id="{59D596C2-2873-4AC5-998D-B9188CD807F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913731" y="2345531"/>
            <a:ext cx="3060700" cy="3263900"/>
          </a:xfrm>
        </p:spPr>
      </p:pic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5C2D90F-C236-4D09-AF40-983259EF0A8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altLang="zh-TW" sz="4400" dirty="0"/>
              <a:t>11.21</a:t>
            </a:r>
          </a:p>
          <a:p>
            <a:r>
              <a:rPr lang="en-US" altLang="zh-TW" sz="4400" dirty="0"/>
              <a:t>7.9</a:t>
            </a:r>
          </a:p>
          <a:p>
            <a:r>
              <a:rPr lang="en-US" altLang="zh-TW" sz="4400" dirty="0"/>
              <a:t>18.23</a:t>
            </a:r>
          </a:p>
          <a:p>
            <a:r>
              <a:rPr lang="en-US" altLang="zh-TW" sz="4400" dirty="0"/>
              <a:t>1.17</a:t>
            </a:r>
          </a:p>
          <a:p>
            <a:r>
              <a:rPr lang="en-US" altLang="zh-TW" sz="4400" dirty="0"/>
              <a:t>20.8</a:t>
            </a:r>
            <a:endParaRPr lang="zh-TW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905059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6A4FD45-FD5C-4700-8A2D-782E941D8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FF0000"/>
                </a:solidFill>
              </a:rPr>
              <a:t>窗戶亮晶晶</a:t>
            </a:r>
          </a:p>
        </p:txBody>
      </p:sp>
      <p:pic>
        <p:nvPicPr>
          <p:cNvPr id="6" name="內容版面配置區 5">
            <a:extLst>
              <a:ext uri="{FF2B5EF4-FFF2-40B4-BE49-F238E27FC236}">
                <a16:creationId xmlns:a16="http://schemas.microsoft.com/office/drawing/2014/main" id="{EB8BCFF7-02C1-48B7-84F5-5561A6A668E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277007" y="2103120"/>
            <a:ext cx="3285934" cy="3285934"/>
          </a:xfrm>
        </p:spPr>
      </p:pic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0DF0B44-2B57-4AEB-AF50-BD3C1230C7D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altLang="zh-TW" sz="9600" dirty="0"/>
              <a:t>2.3.6.5</a:t>
            </a:r>
            <a:endParaRPr lang="zh-TW" altLang="en-US" sz="9600" dirty="0"/>
          </a:p>
        </p:txBody>
      </p:sp>
    </p:spTree>
    <p:extLst>
      <p:ext uri="{BB962C8B-B14F-4D97-AF65-F5344CB8AC3E}">
        <p14:creationId xmlns:p14="http://schemas.microsoft.com/office/powerpoint/2010/main" val="1569644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5996D5D-C313-49A3-9800-727A5834D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黑板是學藝</a:t>
            </a:r>
          </a:p>
        </p:txBody>
      </p:sp>
      <p:pic>
        <p:nvPicPr>
          <p:cNvPr id="6" name="內容版面配置區 5">
            <a:extLst>
              <a:ext uri="{FF2B5EF4-FFF2-40B4-BE49-F238E27FC236}">
                <a16:creationId xmlns:a16="http://schemas.microsoft.com/office/drawing/2014/main" id="{0A21F3BB-A8A2-4895-9534-C962FF0D414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27418" y="2103120"/>
            <a:ext cx="5107856" cy="3399046"/>
          </a:xfrm>
        </p:spPr>
      </p:pic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ABC21B7-2ABA-4654-B346-297CD1E3328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altLang="zh-TW" sz="8800" dirty="0"/>
              <a:t>22.14</a:t>
            </a:r>
            <a:endParaRPr lang="zh-TW" altLang="en-US" sz="8800" dirty="0"/>
          </a:p>
        </p:txBody>
      </p:sp>
    </p:spTree>
    <p:extLst>
      <p:ext uri="{BB962C8B-B14F-4D97-AF65-F5344CB8AC3E}">
        <p14:creationId xmlns:p14="http://schemas.microsoft.com/office/powerpoint/2010/main" val="4135691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D7765C3-5D51-42E7-831A-DFD963A02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洗手台刷乾淨</a:t>
            </a:r>
          </a:p>
        </p:txBody>
      </p:sp>
      <p:pic>
        <p:nvPicPr>
          <p:cNvPr id="8" name="內容版面配置區 7">
            <a:extLst>
              <a:ext uri="{FF2B5EF4-FFF2-40B4-BE49-F238E27FC236}">
                <a16:creationId xmlns:a16="http://schemas.microsoft.com/office/drawing/2014/main" id="{9CA8E87D-18A0-410F-9FFA-6A78A174D1B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063752" y="1972595"/>
            <a:ext cx="3455068" cy="3455068"/>
          </a:xfrm>
        </p:spPr>
      </p:pic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9A4C9236-AFD5-48D6-B46D-747C078CFE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70320" y="2014194"/>
            <a:ext cx="4754880" cy="3200400"/>
          </a:xfrm>
        </p:spPr>
        <p:txBody>
          <a:bodyPr>
            <a:normAutofit/>
          </a:bodyPr>
          <a:lstStyle/>
          <a:p>
            <a:r>
              <a:rPr lang="en-US" altLang="zh-TW" sz="9600" dirty="0"/>
              <a:t>12.13</a:t>
            </a:r>
            <a:endParaRPr lang="zh-TW" altLang="en-US" sz="9600" dirty="0"/>
          </a:p>
        </p:txBody>
      </p:sp>
    </p:spTree>
    <p:extLst>
      <p:ext uri="{BB962C8B-B14F-4D97-AF65-F5344CB8AC3E}">
        <p14:creationId xmlns:p14="http://schemas.microsoft.com/office/powerpoint/2010/main" val="887550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F9FF695-1FB6-4AA0-AF5E-B52E7B87F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回收星期三  垃圾桶你管理</a:t>
            </a:r>
          </a:p>
        </p:txBody>
      </p:sp>
      <p:pic>
        <p:nvPicPr>
          <p:cNvPr id="8" name="內容版面配置區 7">
            <a:extLst>
              <a:ext uri="{FF2B5EF4-FFF2-40B4-BE49-F238E27FC236}">
                <a16:creationId xmlns:a16="http://schemas.microsoft.com/office/drawing/2014/main" id="{B6C48EE6-6227-40A1-AF9F-43DE3E3BD9E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429763" y="2213656"/>
            <a:ext cx="2143125" cy="2143125"/>
          </a:xfrm>
        </p:spPr>
      </p:pic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9C32388A-4117-45F3-A5E5-EE8F3282EF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3333238"/>
          </a:xfrm>
        </p:spPr>
        <p:txBody>
          <a:bodyPr>
            <a:normAutofit/>
          </a:bodyPr>
          <a:lstStyle/>
          <a:p>
            <a:r>
              <a:rPr lang="en-US" altLang="zh-TW" sz="9600" dirty="0"/>
              <a:t>4</a:t>
            </a:r>
            <a:endParaRPr lang="zh-TW" altLang="en-US" sz="9600" dirty="0"/>
          </a:p>
        </p:txBody>
      </p:sp>
      <p:pic>
        <p:nvPicPr>
          <p:cNvPr id="10" name="內容版面配置區 9">
            <a:extLst>
              <a:ext uri="{FF2B5EF4-FFF2-40B4-BE49-F238E27FC236}">
                <a16:creationId xmlns:a16="http://schemas.microsoft.com/office/drawing/2014/main" id="{5D5DDA3E-243C-4672-8E7F-D5B58D708926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3973003" y="3744201"/>
            <a:ext cx="2000250" cy="1885950"/>
          </a:xfrm>
        </p:spPr>
      </p:pic>
    </p:spTree>
    <p:extLst>
      <p:ext uri="{BB962C8B-B14F-4D97-AF65-F5344CB8AC3E}">
        <p14:creationId xmlns:p14="http://schemas.microsoft.com/office/powerpoint/2010/main" val="723386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367E0E2-64F1-4AAF-A4B8-5D6EC50B7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走廊不是七彩滑梯</a:t>
            </a:r>
          </a:p>
        </p:txBody>
      </p:sp>
      <p:pic>
        <p:nvPicPr>
          <p:cNvPr id="8" name="內容版面配置區 7">
            <a:extLst>
              <a:ext uri="{FF2B5EF4-FFF2-40B4-BE49-F238E27FC236}">
                <a16:creationId xmlns:a16="http://schemas.microsoft.com/office/drawing/2014/main" id="{120B1D1B-E477-4503-B9ED-D19A0EB4185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063752" y="2570772"/>
            <a:ext cx="4520763" cy="3386209"/>
          </a:xfrm>
        </p:spPr>
      </p:pic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695D9118-A4E8-475F-991A-F28396661E8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altLang="zh-TW" sz="8000" dirty="0">
                <a:solidFill>
                  <a:srgbClr val="FF0000"/>
                </a:solidFill>
              </a:rPr>
              <a:t>10.16.24</a:t>
            </a:r>
            <a:endParaRPr lang="zh-TW" alt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638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B56EAA7-5D83-4751-9D04-0FB28C5AB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教室前後拖乾淨</a:t>
            </a:r>
          </a:p>
        </p:txBody>
      </p:sp>
      <p:pic>
        <p:nvPicPr>
          <p:cNvPr id="8" name="內容版面配置區 7">
            <a:extLst>
              <a:ext uri="{FF2B5EF4-FFF2-40B4-BE49-F238E27FC236}">
                <a16:creationId xmlns:a16="http://schemas.microsoft.com/office/drawing/2014/main" id="{4161E81C-6695-415B-B6D7-8653FB31E8B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58875" y="2014195"/>
            <a:ext cx="4965663" cy="3678466"/>
          </a:xfrm>
        </p:spPr>
      </p:pic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715C162B-8C04-4102-B482-3AECF671D3E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altLang="zh-TW" sz="9600" dirty="0">
                <a:solidFill>
                  <a:srgbClr val="FF0000"/>
                </a:solidFill>
              </a:rPr>
              <a:t>15.19</a:t>
            </a:r>
            <a:endParaRPr lang="zh-TW" altLang="en-US" sz="9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601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肥皂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TM03457510[[fn=肥皂]]</Template>
  <TotalTime>12</TotalTime>
  <Words>41</Words>
  <Application>Microsoft Office PowerPoint</Application>
  <PresentationFormat>寬螢幕</PresentationFormat>
  <Paragraphs>19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4" baseType="lpstr">
      <vt:lpstr>文鼎標楷注音</vt:lpstr>
      <vt:lpstr>文鼎標楷注音破音一</vt:lpstr>
      <vt:lpstr>新細明體</vt:lpstr>
      <vt:lpstr>Century Gothic</vt:lpstr>
      <vt:lpstr>Garamond</vt:lpstr>
      <vt:lpstr>肥皂</vt:lpstr>
      <vt:lpstr>102掃地工作</vt:lpstr>
      <vt:lpstr>             無敵外掃</vt:lpstr>
      <vt:lpstr>窗戶亮晶晶</vt:lpstr>
      <vt:lpstr>黑板是學藝</vt:lpstr>
      <vt:lpstr>洗手台刷乾淨</vt:lpstr>
      <vt:lpstr>回收星期三  垃圾桶你管理</vt:lpstr>
      <vt:lpstr>走廊不是七彩滑梯</vt:lpstr>
      <vt:lpstr>教室前後拖乾淨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102掃地工作</dc:title>
  <dc:creator>導師 蘇芳儀</dc:creator>
  <cp:lastModifiedBy>導師 蘇芳儀</cp:lastModifiedBy>
  <cp:revision>4</cp:revision>
  <dcterms:created xsi:type="dcterms:W3CDTF">2020-06-19T02:03:17Z</dcterms:created>
  <dcterms:modified xsi:type="dcterms:W3CDTF">2020-06-19T02:15:27Z</dcterms:modified>
</cp:coreProperties>
</file>