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91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85AE6-58F2-4036-8B7A-78CE8638CB77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8BBD0-8C8A-47C4-974F-7238BCE9CE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659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8BBD0-8C8A-47C4-974F-7238BCE9CE2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5466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艾爾加</a:t>
            </a:r>
            <a:r>
              <a:rPr lang="en-US" altLang="zh-TW" dirty="0" smtClean="0"/>
              <a:t>2“00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8BBD0-8C8A-47C4-974F-7238BCE9CE2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444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344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174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260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877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9945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122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265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466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046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801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23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0E870-FA8E-4BC4-A45A-0DADB5D0F7D6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45C1-0FBF-4DDD-9525-ECC0383425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133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mJuhi7yMdI&amp;ab_channel=ab1947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PaKhZiFuvoc&amp;ab_channel=sandeechan" TargetMode="External"/><Relationship Id="rId4" Type="http://schemas.openxmlformats.org/officeDocument/2006/relationships/hyperlink" Target="https://www.youtube.com/watch?v=iHdvrHYhn9Q&amp;ab_channel=%E8%94%A1%E4%BE%9D%E6%9E%97JolinTsai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9cNQFB0TDfY&amp;ab_channel=pianushko" TargetMode="External"/><Relationship Id="rId3" Type="http://schemas.openxmlformats.org/officeDocument/2006/relationships/hyperlink" Target="https://www.youtube.com/watch?v=pYobX7PLFi0&amp;ab_channel=JohnnyChenStudios" TargetMode="External"/><Relationship Id="rId7" Type="http://schemas.openxmlformats.org/officeDocument/2006/relationships/hyperlink" Target="https://www.youtube.com/watch?v=RhH91Iiw-jw&amp;ab_channel=%E8%8F%AF%E7%A0%94%E5%9C%8B%E9%9A%9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I3QeuI9eEOA&amp;ab_channel=%E4%BB%B0%E4%BB%B0%E8%80%81%E5%B8%AB" TargetMode="External"/><Relationship Id="rId5" Type="http://schemas.openxmlformats.org/officeDocument/2006/relationships/hyperlink" Target="https://www.youtube.com/watch?v=wpq30k3cYFY&amp;ab_channel=%E8%8F%AF%E7%A0%94%E5%9C%8B%E9%9A%9B" TargetMode="External"/><Relationship Id="rId10" Type="http://schemas.openxmlformats.org/officeDocument/2006/relationships/hyperlink" Target="https://www.youtube.com/watch?v=zRhje79LiDg&amp;ab_channel=%E9%9F%B3%E6%A8%82%E7%84%A1%E7%95%8C" TargetMode="External"/><Relationship Id="rId4" Type="http://schemas.openxmlformats.org/officeDocument/2006/relationships/hyperlink" Target="https://www.youtube.com/watch?v=tSsNFPk2vNA&amp;ab_channel=madprofessor" TargetMode="External"/><Relationship Id="rId9" Type="http://schemas.openxmlformats.org/officeDocument/2006/relationships/hyperlink" Target="https://www.youtube.com/watch?v=DFOURdR3V1Q&amp;ab_channel=maxJJ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YlGDUezM3g&amp;ab_channel=%E8%8F%AF%E7%B4%8D%E9%9F%B3%E6%A8%82WarnerMusicTaiwan" TargetMode="External"/><Relationship Id="rId2" Type="http://schemas.openxmlformats.org/officeDocument/2006/relationships/hyperlink" Target="https://www.youtube.com/watch?v=LR98AEAgnYQ&amp;ab_channel=Kass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LtoCqTZtBM&amp;ab_channel=%E8%8F%AF%E7%A0%94%E5%9C%8B%E9%9A%9B" TargetMode="External"/><Relationship Id="rId5" Type="http://schemas.openxmlformats.org/officeDocument/2006/relationships/hyperlink" Target="https://www.youtube.com/watch?v=F3gXyeocZwc" TargetMode="External"/><Relationship Id="rId4" Type="http://schemas.openxmlformats.org/officeDocument/2006/relationships/hyperlink" Target="https://www.youtube.com/watch?v=Do9toSCf2ww&amp;ab_channel=science2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mp3hELV8oI" TargetMode="External"/><Relationship Id="rId7" Type="http://schemas.openxmlformats.org/officeDocument/2006/relationships/hyperlink" Target="https://www.youtube.com/watch?v=PPkBwCoMjc0" TargetMode="External"/><Relationship Id="rId2" Type="http://schemas.openxmlformats.org/officeDocument/2006/relationships/hyperlink" Target="https://www.youtube.com/watch?v=RKJur8wpfYM&amp;ab_channel=margotlorena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0UrwRq47l2E&amp;ab_channel=%E9%9F%B3%E6%A8%82%E7%84%A1%E7%95%8C" TargetMode="External"/><Relationship Id="rId5" Type="http://schemas.openxmlformats.org/officeDocument/2006/relationships/hyperlink" Target="https://www.youtube.com/watch?v=BxJsrjpKDmM" TargetMode="External"/><Relationship Id="rId4" Type="http://schemas.openxmlformats.org/officeDocument/2006/relationships/hyperlink" Target="https://www.youtube.com/watch?v=gf-K9sm0Ivk&amp;ab_channel=%E8%87%BA%E5%8C%97%E5%B8%82%E7%AB%8B%E4%BA%A4%E9%9F%BF%E6%A8%82%E5%9C%98TaipeiSymphonyOrchestr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流行歌中的古典樂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每次都是那幾首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111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可以在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前奏、間奏直接使用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副歌使用片段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整首直接套歌詞魔改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625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蕭邦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離別曲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原曲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聽聽看、這兩首分別將離別曲應用於何處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蔡依琳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-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離人節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Hebe -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離別曲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9859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你是忘記了 還是害怕想起來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想想看、這些流行歌使用的曲子在哪裡出現過呢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張惠妹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原曲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SHE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6"/>
              </a:rPr>
              <a:t>原曲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7"/>
              </a:rPr>
              <a:t>SHE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8"/>
              </a:rPr>
              <a:t>原曲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9"/>
              </a:rPr>
              <a:t>我們這一家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10"/>
              </a:rPr>
              <a:t>原曲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5683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古典樂的芭樂曲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帕格尼尼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-&gt;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林俊傑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莫札特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-&gt;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SHE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帕海貝爾 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-&gt;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6"/>
              </a:rPr>
              <a:t>飛輪海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9661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不只流行歌 廣告也很愛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末日經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-&gt;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樂透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7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大黃蜂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-&gt;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大蒜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6"/>
              </a:rPr>
              <a:t>命運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-&gt;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7"/>
              </a:rPr>
              <a:t>全家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0362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頹漬風材質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123</Words>
  <Application>Microsoft Office PowerPoint</Application>
  <PresentationFormat>寬螢幕</PresentationFormat>
  <Paragraphs>37</Paragraphs>
  <Slides>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Calibri Light</vt:lpstr>
      <vt:lpstr>Office 佈景主題</vt:lpstr>
      <vt:lpstr>流行歌中的古典樂</vt:lpstr>
      <vt:lpstr>PowerPoint 簡報</vt:lpstr>
      <vt:lpstr>蕭邦-離別曲</vt:lpstr>
      <vt:lpstr>你是忘記了 還是害怕想起來?</vt:lpstr>
      <vt:lpstr>古典樂的芭樂曲 </vt:lpstr>
      <vt:lpstr>不只流行歌 廣告也很愛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流行歌中的古典樂</dc:title>
  <dc:creator>Windows 使用者</dc:creator>
  <cp:lastModifiedBy>Windows 使用者</cp:lastModifiedBy>
  <cp:revision>9</cp:revision>
  <dcterms:created xsi:type="dcterms:W3CDTF">2022-05-12T01:24:09Z</dcterms:created>
  <dcterms:modified xsi:type="dcterms:W3CDTF">2022-05-13T04:46:13Z</dcterms:modified>
</cp:coreProperties>
</file>