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868FC-9393-4BF3-B893-EDF21D25BF73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4AE9-24BA-4184-9955-E751018ABED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868FC-9393-4BF3-B893-EDF21D25BF73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4AE9-24BA-4184-9955-E751018ABED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868FC-9393-4BF3-B893-EDF21D25BF73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4AE9-24BA-4184-9955-E751018ABED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868FC-9393-4BF3-B893-EDF21D25BF73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4AE9-24BA-4184-9955-E751018ABED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868FC-9393-4BF3-B893-EDF21D25BF73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4AE9-24BA-4184-9955-E751018ABED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868FC-9393-4BF3-B893-EDF21D25BF73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4AE9-24BA-4184-9955-E751018ABED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868FC-9393-4BF3-B893-EDF21D25BF73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4AE9-24BA-4184-9955-E751018ABED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868FC-9393-4BF3-B893-EDF21D25BF73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4AE9-24BA-4184-9955-E751018ABED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868FC-9393-4BF3-B893-EDF21D25BF73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4AE9-24BA-4184-9955-E751018ABED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868FC-9393-4BF3-B893-EDF21D25BF73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4AE9-24BA-4184-9955-E751018ABED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868FC-9393-4BF3-B893-EDF21D25BF73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4AE9-24BA-4184-9955-E751018ABED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868FC-9393-4BF3-B893-EDF21D25BF73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C4AE9-24BA-4184-9955-E751018ABED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國</a:t>
            </a:r>
            <a:r>
              <a:rPr lang="en-US" altLang="zh-TW" dirty="0" smtClean="0"/>
              <a:t>L12</a:t>
            </a:r>
            <a:r>
              <a:rPr lang="zh-TW" altLang="en-US" dirty="0" smtClean="0"/>
              <a:t>圈詞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6951" b="14176"/>
          <a:stretch>
            <a:fillRect/>
          </a:stretch>
        </p:blipFill>
        <p:spPr bwMode="auto">
          <a:xfrm>
            <a:off x="-684584" y="764704"/>
            <a:ext cx="1071204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6951" b="12200"/>
          <a:stretch>
            <a:fillRect/>
          </a:stretch>
        </p:blipFill>
        <p:spPr bwMode="auto">
          <a:xfrm>
            <a:off x="-612576" y="1124744"/>
            <a:ext cx="10441160" cy="474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8001" b="14300"/>
          <a:stretch>
            <a:fillRect/>
          </a:stretch>
        </p:blipFill>
        <p:spPr bwMode="auto">
          <a:xfrm>
            <a:off x="-684584" y="836712"/>
            <a:ext cx="10729192" cy="46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</Words>
  <Application>Microsoft Office PowerPoint</Application>
  <PresentationFormat>如螢幕大小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Office 佈景主題</vt:lpstr>
      <vt:lpstr>國L12圈詞</vt:lpstr>
      <vt:lpstr>投影片 2</vt:lpstr>
      <vt:lpstr>投影片 3</vt:lpstr>
      <vt:lpstr>投影片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國L12圈詞</dc:title>
  <dc:creator>三吉</dc:creator>
  <cp:lastModifiedBy>三吉</cp:lastModifiedBy>
  <cp:revision>1</cp:revision>
  <dcterms:created xsi:type="dcterms:W3CDTF">2021-05-24T03:52:57Z</dcterms:created>
  <dcterms:modified xsi:type="dcterms:W3CDTF">2021-05-24T03:55:54Z</dcterms:modified>
</cp:coreProperties>
</file>