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"/>
  </p:notesMasterIdLst>
  <p:sldIdLst>
    <p:sldId id="256" r:id="rId2"/>
    <p:sldId id="258" r:id="rId3"/>
    <p:sldId id="263" r:id="rId4"/>
    <p:sldId id="261" r:id="rId5"/>
    <p:sldId id="265" r:id="rId6"/>
    <p:sldId id="257" r:id="rId7"/>
    <p:sldId id="260" r:id="rId8"/>
    <p:sldId id="262" r:id="rId9"/>
    <p:sldId id="264" r:id="rId10"/>
  </p:sldIdLst>
  <p:sldSz cx="18288000" cy="10287000"/>
  <p:notesSz cx="6858000" cy="9144000"/>
  <p:embeddedFontLst>
    <p:embeddedFont>
      <p:font typeface="可画榜书" panose="02020500000000000000" charset="-120"/>
      <p:regular r:id="rId12"/>
    </p:embeddedFont>
    <p:embeddedFont>
      <p:font typeface="Arimo" panose="02020500000000000000" charset="0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Microsoft YaHei" panose="020B0503020204020204" pitchFamily="34" charset="-122"/>
      <p:regular r:id="rId18"/>
      <p:bold r:id="rId19"/>
    </p:embeddedFont>
    <p:embeddedFont>
      <p:font typeface="More Sugar" panose="02020500000000000000" charset="0"/>
      <p:regular r:id="rId20"/>
    </p:embeddedFont>
    <p:embeddedFont>
      <p:font typeface="More Sugar Thin" panose="02020500000000000000" charset="0"/>
      <p:regular r:id="rId21"/>
    </p:embeddedFont>
    <p:embeddedFont>
      <p:font typeface="王漢宗中仿宋繁" panose="02000500000000000000" pitchFamily="2" charset="-120"/>
      <p:regular r:id="rId22"/>
    </p:embeddedFont>
    <p:embeddedFont>
      <p:font typeface="王漢宗特明體一標準" panose="02020600000000000000" pitchFamily="18" charset="-120"/>
      <p:regular r:id="rId23"/>
    </p:embeddedFont>
    <p:embeddedFont>
      <p:font typeface="王漢宗特黑體繁" panose="02000500000000000000" pitchFamily="2" charset="-12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804" y="-9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3B5A46-223D-4595-A736-B090A210C5F2}" type="datetimeFigureOut">
              <a:rPr lang="zh-TW" altLang="en-US" smtClean="0"/>
              <a:t>2023/9/15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69C898-97A3-4570-9F2A-4C57B3026B0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0920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9C898-97A3-4570-9F2A-4C57B3026B03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831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3" Type="http://schemas.openxmlformats.org/officeDocument/2006/relationships/image" Target="../media/image3.png"/><Relationship Id="rId7" Type="http://schemas.openxmlformats.org/officeDocument/2006/relationships/image" Target="../media/image23.svg"/><Relationship Id="rId12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image" Target="../media/image21.svg"/><Relationship Id="rId15" Type="http://schemas.openxmlformats.org/officeDocument/2006/relationships/image" Target="../media/image29.png"/><Relationship Id="rId10" Type="http://schemas.openxmlformats.org/officeDocument/2006/relationships/image" Target="../media/image4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9.png"/><Relationship Id="rId7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.png"/><Relationship Id="rId7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12.png"/><Relationship Id="rId10" Type="http://schemas.openxmlformats.org/officeDocument/2006/relationships/image" Target="../media/image39.png"/><Relationship Id="rId4" Type="http://schemas.openxmlformats.org/officeDocument/2006/relationships/image" Target="../media/image35.png"/><Relationship Id="rId9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.png"/><Relationship Id="rId7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12.png"/><Relationship Id="rId4" Type="http://schemas.openxmlformats.org/officeDocument/2006/relationships/image" Target="../media/image35.png"/><Relationship Id="rId9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svg"/><Relationship Id="rId3" Type="http://schemas.openxmlformats.org/officeDocument/2006/relationships/image" Target="../media/image3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46.png"/><Relationship Id="rId5" Type="http://schemas.openxmlformats.org/officeDocument/2006/relationships/image" Target="../media/image41.svg"/><Relationship Id="rId10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6.svg"/><Relationship Id="rId5" Type="http://schemas.openxmlformats.org/officeDocument/2006/relationships/image" Target="../media/image12.png"/><Relationship Id="rId10" Type="http://schemas.openxmlformats.org/officeDocument/2006/relationships/image" Target="../media/image55.png"/><Relationship Id="rId4" Type="http://schemas.openxmlformats.org/officeDocument/2006/relationships/image" Target="../media/image3.png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.png"/><Relationship Id="rId7" Type="http://schemas.openxmlformats.org/officeDocument/2006/relationships/image" Target="../media/image29.png"/><Relationship Id="rId12" Type="http://schemas.openxmlformats.org/officeDocument/2006/relationships/image" Target="../media/image6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60.png"/><Relationship Id="rId5" Type="http://schemas.openxmlformats.org/officeDocument/2006/relationships/image" Target="../media/image12.png"/><Relationship Id="rId10" Type="http://schemas.openxmlformats.org/officeDocument/2006/relationships/image" Target="../media/image9.png"/><Relationship Id="rId4" Type="http://schemas.openxmlformats.org/officeDocument/2006/relationships/image" Target="../media/image57.png"/><Relationship Id="rId9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3685086" y="5143500"/>
            <a:ext cx="4277372" cy="4261332"/>
          </a:xfrm>
          <a:custGeom>
            <a:avLst/>
            <a:gdLst/>
            <a:ahLst/>
            <a:cxnLst/>
            <a:rect l="l" t="t" r="r" b="b"/>
            <a:pathLst>
              <a:path w="4277372" h="4261332">
                <a:moveTo>
                  <a:pt x="4277372" y="0"/>
                </a:moveTo>
                <a:lnTo>
                  <a:pt x="0" y="0"/>
                </a:lnTo>
                <a:lnTo>
                  <a:pt x="0" y="4261332"/>
                </a:lnTo>
                <a:lnTo>
                  <a:pt x="4277372" y="4261332"/>
                </a:lnTo>
                <a:lnTo>
                  <a:pt x="427737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480260">
            <a:off x="-2495842" y="7686167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5"/>
                </a:lnTo>
                <a:lnTo>
                  <a:pt x="0" y="94530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3234230" y="2119648"/>
            <a:ext cx="11633471" cy="5334350"/>
            <a:chOff x="0" y="0"/>
            <a:chExt cx="3063959" cy="140493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63959" cy="1404932"/>
            </a:xfrm>
            <a:custGeom>
              <a:avLst/>
              <a:gdLst/>
              <a:ahLst/>
              <a:cxnLst/>
              <a:rect l="l" t="t" r="r" b="b"/>
              <a:pathLst>
                <a:path w="3063959" h="1404932">
                  <a:moveTo>
                    <a:pt x="33940" y="0"/>
                  </a:moveTo>
                  <a:lnTo>
                    <a:pt x="3030020" y="0"/>
                  </a:lnTo>
                  <a:cubicBezTo>
                    <a:pt x="3048764" y="0"/>
                    <a:pt x="3063959" y="15195"/>
                    <a:pt x="3063959" y="33940"/>
                  </a:cubicBezTo>
                  <a:lnTo>
                    <a:pt x="3063959" y="1370992"/>
                  </a:lnTo>
                  <a:cubicBezTo>
                    <a:pt x="3063959" y="1389736"/>
                    <a:pt x="3048764" y="1404932"/>
                    <a:pt x="3030020" y="1404932"/>
                  </a:cubicBezTo>
                  <a:lnTo>
                    <a:pt x="33940" y="1404932"/>
                  </a:lnTo>
                  <a:cubicBezTo>
                    <a:pt x="15195" y="1404932"/>
                    <a:pt x="0" y="1389736"/>
                    <a:pt x="0" y="1370992"/>
                  </a:cubicBezTo>
                  <a:lnTo>
                    <a:pt x="0" y="33940"/>
                  </a:lnTo>
                  <a:cubicBezTo>
                    <a:pt x="0" y="15195"/>
                    <a:pt x="15195" y="0"/>
                    <a:pt x="33940" y="0"/>
                  </a:cubicBezTo>
                  <a:close/>
                </a:path>
              </a:pathLst>
            </a:custGeom>
            <a:solidFill>
              <a:srgbClr val="FDFCF4"/>
            </a:solidFill>
            <a:ln w="66675" cap="rnd">
              <a:solidFill>
                <a:srgbClr val="FAE6DB"/>
              </a:solidFill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0" y="4155616"/>
            <a:ext cx="3890675" cy="5816442"/>
          </a:xfrm>
          <a:custGeom>
            <a:avLst/>
            <a:gdLst/>
            <a:ahLst/>
            <a:cxnLst/>
            <a:rect l="l" t="t" r="r" b="b"/>
            <a:pathLst>
              <a:path w="3890675" h="5816442">
                <a:moveTo>
                  <a:pt x="0" y="0"/>
                </a:moveTo>
                <a:lnTo>
                  <a:pt x="3890675" y="0"/>
                </a:lnTo>
                <a:lnTo>
                  <a:pt x="3890675" y="5816442"/>
                </a:lnTo>
                <a:lnTo>
                  <a:pt x="0" y="58164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8839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68017" y="614024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1" y="0"/>
                </a:lnTo>
                <a:lnTo>
                  <a:pt x="2252701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384114" y="8057451"/>
            <a:ext cx="944555" cy="1128950"/>
          </a:xfrm>
          <a:custGeom>
            <a:avLst/>
            <a:gdLst/>
            <a:ahLst/>
            <a:cxnLst/>
            <a:rect l="l" t="t" r="r" b="b"/>
            <a:pathLst>
              <a:path w="944555" h="1128950">
                <a:moveTo>
                  <a:pt x="0" y="0"/>
                </a:moveTo>
                <a:lnTo>
                  <a:pt x="944555" y="0"/>
                </a:lnTo>
                <a:lnTo>
                  <a:pt x="944555" y="1128950"/>
                </a:lnTo>
                <a:lnTo>
                  <a:pt x="0" y="11289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5608731" y="8746934"/>
            <a:ext cx="1209434" cy="1192804"/>
          </a:xfrm>
          <a:custGeom>
            <a:avLst/>
            <a:gdLst/>
            <a:ahLst/>
            <a:cxnLst/>
            <a:rect l="l" t="t" r="r" b="b"/>
            <a:pathLst>
              <a:path w="1209434" h="1192804">
                <a:moveTo>
                  <a:pt x="1209433" y="0"/>
                </a:moveTo>
                <a:lnTo>
                  <a:pt x="0" y="0"/>
                </a:lnTo>
                <a:lnTo>
                  <a:pt x="0" y="1192803"/>
                </a:lnTo>
                <a:lnTo>
                  <a:pt x="1209433" y="1192803"/>
                </a:lnTo>
                <a:lnTo>
                  <a:pt x="1209433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306747" y="8214901"/>
            <a:ext cx="2349528" cy="2575444"/>
          </a:xfrm>
          <a:custGeom>
            <a:avLst/>
            <a:gdLst/>
            <a:ahLst/>
            <a:cxnLst/>
            <a:rect l="l" t="t" r="r" b="b"/>
            <a:pathLst>
              <a:path w="2349528" h="2575444">
                <a:moveTo>
                  <a:pt x="0" y="0"/>
                </a:moveTo>
                <a:lnTo>
                  <a:pt x="2349528" y="0"/>
                </a:lnTo>
                <a:lnTo>
                  <a:pt x="2349528" y="2575443"/>
                </a:lnTo>
                <a:lnTo>
                  <a:pt x="0" y="257544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1563957" y="8214901"/>
            <a:ext cx="2755481" cy="2256870"/>
          </a:xfrm>
          <a:custGeom>
            <a:avLst/>
            <a:gdLst/>
            <a:ahLst/>
            <a:cxnLst/>
            <a:rect l="l" t="t" r="r" b="b"/>
            <a:pathLst>
              <a:path w="2755481" h="2256870">
                <a:moveTo>
                  <a:pt x="2755481" y="0"/>
                </a:moveTo>
                <a:lnTo>
                  <a:pt x="0" y="0"/>
                </a:lnTo>
                <a:lnTo>
                  <a:pt x="0" y="2256870"/>
                </a:lnTo>
                <a:lnTo>
                  <a:pt x="2755481" y="2256870"/>
                </a:lnTo>
                <a:lnTo>
                  <a:pt x="2755481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874593">
            <a:off x="575173" y="7887115"/>
            <a:ext cx="883515" cy="2598572"/>
          </a:xfrm>
          <a:custGeom>
            <a:avLst/>
            <a:gdLst/>
            <a:ahLst/>
            <a:cxnLst/>
            <a:rect l="l" t="t" r="r" b="b"/>
            <a:pathLst>
              <a:path w="883515" h="2598572">
                <a:moveTo>
                  <a:pt x="0" y="0"/>
                </a:moveTo>
                <a:lnTo>
                  <a:pt x="883515" y="0"/>
                </a:lnTo>
                <a:lnTo>
                  <a:pt x="883515" y="2598573"/>
                </a:lnTo>
                <a:lnTo>
                  <a:pt x="0" y="259857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575173" y="8498764"/>
            <a:ext cx="2366524" cy="1938296"/>
          </a:xfrm>
          <a:custGeom>
            <a:avLst/>
            <a:gdLst/>
            <a:ahLst/>
            <a:cxnLst/>
            <a:rect l="l" t="t" r="r" b="b"/>
            <a:pathLst>
              <a:path w="2366524" h="1938296">
                <a:moveTo>
                  <a:pt x="0" y="0"/>
                </a:moveTo>
                <a:lnTo>
                  <a:pt x="2366525" y="0"/>
                </a:lnTo>
                <a:lnTo>
                  <a:pt x="2366525" y="1938296"/>
                </a:lnTo>
                <a:lnTo>
                  <a:pt x="0" y="193829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6258589" y="8469389"/>
            <a:ext cx="2001422" cy="1033234"/>
          </a:xfrm>
          <a:custGeom>
            <a:avLst/>
            <a:gdLst/>
            <a:ahLst/>
            <a:cxnLst/>
            <a:rect l="l" t="t" r="r" b="b"/>
            <a:pathLst>
              <a:path w="2001422" h="1033234">
                <a:moveTo>
                  <a:pt x="0" y="0"/>
                </a:moveTo>
                <a:lnTo>
                  <a:pt x="2001422" y="0"/>
                </a:lnTo>
                <a:lnTo>
                  <a:pt x="2001422" y="1033233"/>
                </a:lnTo>
                <a:lnTo>
                  <a:pt x="0" y="103323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2922445" y="7368188"/>
            <a:ext cx="1432244" cy="1569959"/>
          </a:xfrm>
          <a:custGeom>
            <a:avLst/>
            <a:gdLst/>
            <a:ahLst/>
            <a:cxnLst/>
            <a:rect l="l" t="t" r="r" b="b"/>
            <a:pathLst>
              <a:path w="1432244" h="1569959">
                <a:moveTo>
                  <a:pt x="0" y="0"/>
                </a:moveTo>
                <a:lnTo>
                  <a:pt x="1432244" y="0"/>
                </a:lnTo>
                <a:lnTo>
                  <a:pt x="1432244" y="1569959"/>
                </a:lnTo>
                <a:lnTo>
                  <a:pt x="0" y="156995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3353978" y="8498764"/>
            <a:ext cx="2001422" cy="1033234"/>
          </a:xfrm>
          <a:custGeom>
            <a:avLst/>
            <a:gdLst/>
            <a:ahLst/>
            <a:cxnLst/>
            <a:rect l="l" t="t" r="r" b="b"/>
            <a:pathLst>
              <a:path w="2001422" h="1033234">
                <a:moveTo>
                  <a:pt x="0" y="0"/>
                </a:moveTo>
                <a:lnTo>
                  <a:pt x="2001421" y="0"/>
                </a:lnTo>
                <a:lnTo>
                  <a:pt x="2001421" y="1033233"/>
                </a:lnTo>
                <a:lnTo>
                  <a:pt x="0" y="103323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4367560" y="8833553"/>
            <a:ext cx="987839" cy="705698"/>
          </a:xfrm>
          <a:custGeom>
            <a:avLst/>
            <a:gdLst/>
            <a:ahLst/>
            <a:cxnLst/>
            <a:rect l="l" t="t" r="r" b="b"/>
            <a:pathLst>
              <a:path w="987839" h="705698">
                <a:moveTo>
                  <a:pt x="0" y="0"/>
                </a:moveTo>
                <a:lnTo>
                  <a:pt x="987839" y="0"/>
                </a:lnTo>
                <a:lnTo>
                  <a:pt x="987839" y="705697"/>
                </a:lnTo>
                <a:lnTo>
                  <a:pt x="0" y="70569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220" r="-220"/>
            </a:stretch>
          </a:blipFill>
        </p:spPr>
      </p:sp>
      <p:sp>
        <p:nvSpPr>
          <p:cNvPr id="23" name="Freeform 23"/>
          <p:cNvSpPr/>
          <p:nvPr/>
        </p:nvSpPr>
        <p:spPr>
          <a:xfrm rot="-3974879">
            <a:off x="16499389" y="8552084"/>
            <a:ext cx="1108763" cy="2839948"/>
          </a:xfrm>
          <a:custGeom>
            <a:avLst/>
            <a:gdLst/>
            <a:ahLst/>
            <a:cxnLst/>
            <a:rect l="l" t="t" r="r" b="b"/>
            <a:pathLst>
              <a:path w="1108763" h="2839948">
                <a:moveTo>
                  <a:pt x="0" y="0"/>
                </a:moveTo>
                <a:lnTo>
                  <a:pt x="1108763" y="0"/>
                </a:lnTo>
                <a:lnTo>
                  <a:pt x="1108763" y="2839948"/>
                </a:lnTo>
                <a:lnTo>
                  <a:pt x="0" y="283994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2700000">
            <a:off x="16338586" y="8558448"/>
            <a:ext cx="2135250" cy="2340563"/>
          </a:xfrm>
          <a:custGeom>
            <a:avLst/>
            <a:gdLst/>
            <a:ahLst/>
            <a:cxnLst/>
            <a:rect l="l" t="t" r="r" b="b"/>
            <a:pathLst>
              <a:path w="2135250" h="2340563">
                <a:moveTo>
                  <a:pt x="0" y="0"/>
                </a:moveTo>
                <a:lnTo>
                  <a:pt x="2135250" y="0"/>
                </a:lnTo>
                <a:lnTo>
                  <a:pt x="2135250" y="2340563"/>
                </a:lnTo>
                <a:lnTo>
                  <a:pt x="0" y="234056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1511033" flipH="1">
            <a:off x="15113135" y="9621553"/>
            <a:ext cx="417570" cy="421788"/>
          </a:xfrm>
          <a:custGeom>
            <a:avLst/>
            <a:gdLst/>
            <a:ahLst/>
            <a:cxnLst/>
            <a:rect l="l" t="t" r="r" b="b"/>
            <a:pathLst>
              <a:path w="417570" h="421788">
                <a:moveTo>
                  <a:pt x="417570" y="0"/>
                </a:moveTo>
                <a:lnTo>
                  <a:pt x="0" y="0"/>
                </a:lnTo>
                <a:lnTo>
                  <a:pt x="0" y="421788"/>
                </a:lnTo>
                <a:lnTo>
                  <a:pt x="417570" y="421788"/>
                </a:lnTo>
                <a:lnTo>
                  <a:pt x="41757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1082476">
            <a:off x="1973517" y="8231381"/>
            <a:ext cx="946476" cy="2780344"/>
          </a:xfrm>
          <a:custGeom>
            <a:avLst/>
            <a:gdLst/>
            <a:ahLst/>
            <a:cxnLst/>
            <a:rect l="l" t="t" r="r" b="b"/>
            <a:pathLst>
              <a:path w="946476" h="2780344">
                <a:moveTo>
                  <a:pt x="0" y="0"/>
                </a:moveTo>
                <a:lnTo>
                  <a:pt x="946476" y="0"/>
                </a:lnTo>
                <a:lnTo>
                  <a:pt x="946476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2369220">
            <a:off x="17676752" y="8312885"/>
            <a:ext cx="939703" cy="2296626"/>
          </a:xfrm>
          <a:custGeom>
            <a:avLst/>
            <a:gdLst/>
            <a:ahLst/>
            <a:cxnLst/>
            <a:rect l="l" t="t" r="r" b="b"/>
            <a:pathLst>
              <a:path w="939703" h="2296626">
                <a:moveTo>
                  <a:pt x="0" y="0"/>
                </a:moveTo>
                <a:lnTo>
                  <a:pt x="939703" y="0"/>
                </a:lnTo>
                <a:lnTo>
                  <a:pt x="939703" y="2296626"/>
                </a:lnTo>
                <a:lnTo>
                  <a:pt x="0" y="2296626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3043112" y="7589707"/>
            <a:ext cx="873106" cy="686479"/>
          </a:xfrm>
          <a:custGeom>
            <a:avLst/>
            <a:gdLst/>
            <a:ahLst/>
            <a:cxnLst/>
            <a:rect l="l" t="t" r="r" b="b"/>
            <a:pathLst>
              <a:path w="873106" h="686479">
                <a:moveTo>
                  <a:pt x="0" y="0"/>
                </a:moveTo>
                <a:lnTo>
                  <a:pt x="873106" y="0"/>
                </a:lnTo>
                <a:lnTo>
                  <a:pt x="873106" y="686479"/>
                </a:lnTo>
                <a:lnTo>
                  <a:pt x="0" y="686479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9339586" y="279251"/>
            <a:ext cx="1044528" cy="749449"/>
          </a:xfrm>
          <a:custGeom>
            <a:avLst/>
            <a:gdLst/>
            <a:ahLst/>
            <a:cxnLst/>
            <a:rect l="l" t="t" r="r" b="b"/>
            <a:pathLst>
              <a:path w="1044528" h="749449">
                <a:moveTo>
                  <a:pt x="0" y="0"/>
                </a:moveTo>
                <a:lnTo>
                  <a:pt x="1044528" y="0"/>
                </a:lnTo>
                <a:lnTo>
                  <a:pt x="1044528" y="749449"/>
                </a:lnTo>
                <a:lnTo>
                  <a:pt x="0" y="74944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3234230" y="2138360"/>
            <a:ext cx="11502875" cy="3077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00"/>
              </a:lnSpc>
            </a:pPr>
            <a:r>
              <a:rPr lang="zh-TW" altLang="en-US" sz="6000" b="1" spc="-160" dirty="0">
                <a:solidFill>
                  <a:srgbClr val="00000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大灣國小</a:t>
            </a:r>
            <a:r>
              <a:rPr lang="en-US" altLang="zh-TW" sz="6000" b="1" spc="-160" dirty="0">
                <a:solidFill>
                  <a:srgbClr val="00000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112</a:t>
            </a:r>
            <a:r>
              <a:rPr lang="zh-TW" altLang="en-US" sz="6000" b="1" spc="-160" dirty="0">
                <a:solidFill>
                  <a:srgbClr val="00000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學年度上學期</a:t>
            </a:r>
            <a:endParaRPr lang="en-US" altLang="zh-TW" sz="6000" b="1" spc="-160" dirty="0">
              <a:solidFill>
                <a:srgbClr val="000000"/>
              </a:solidFill>
              <a:latin typeface="王漢宗中仿宋繁" panose="02000500000000000000" pitchFamily="2" charset="-120"/>
              <a:ea typeface="王漢宗中仿宋繁" panose="02000500000000000000" pitchFamily="2" charset="-120"/>
            </a:endParaRPr>
          </a:p>
          <a:p>
            <a:pPr algn="ctr">
              <a:lnSpc>
                <a:spcPts val="12000"/>
              </a:lnSpc>
            </a:pPr>
            <a:r>
              <a:rPr lang="zh-TW" altLang="en-US" sz="10000" spc="-160" dirty="0">
                <a:solidFill>
                  <a:srgbClr val="000000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四年八班 班親會</a:t>
            </a:r>
            <a:endParaRPr lang="en-US" sz="10000" spc="-160" dirty="0">
              <a:solidFill>
                <a:srgbClr val="000000"/>
              </a:solidFill>
              <a:latin typeface="王漢宗特黑體繁" panose="02000500000000000000" pitchFamily="2" charset="-120"/>
              <a:ea typeface="王漢宗特黑體繁" panose="02000500000000000000" pitchFamily="2" charset="-120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4109230" y="5520705"/>
            <a:ext cx="10374339" cy="17896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b="1" spc="2966" dirty="0" err="1">
                <a:solidFill>
                  <a:srgbClr val="00000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導師</a:t>
            </a:r>
            <a:r>
              <a:rPr lang="en-US" sz="6000" b="1" spc="2966" dirty="0">
                <a:solidFill>
                  <a:srgbClr val="00000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 </a:t>
            </a:r>
            <a:r>
              <a:rPr lang="en-US" sz="6000" b="1" spc="2966" dirty="0" err="1">
                <a:solidFill>
                  <a:srgbClr val="00000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李玲怡</a:t>
            </a:r>
            <a:endParaRPr lang="en-US" sz="6000" b="1" spc="2966" dirty="0">
              <a:solidFill>
                <a:srgbClr val="000000"/>
              </a:solidFill>
              <a:latin typeface="王漢宗中仿宋繁" panose="02000500000000000000" pitchFamily="2" charset="-120"/>
              <a:ea typeface="王漢宗中仿宋繁" panose="02000500000000000000" pitchFamily="2" charset="-120"/>
            </a:endParaRPr>
          </a:p>
          <a:p>
            <a:pPr algn="ctr">
              <a:lnSpc>
                <a:spcPts val="7200"/>
              </a:lnSpc>
            </a:pPr>
            <a:r>
              <a:rPr lang="zh-TW" altLang="en-US" sz="5000" b="1" spc="2966" dirty="0">
                <a:solidFill>
                  <a:srgbClr val="00000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       </a:t>
            </a:r>
            <a:r>
              <a:rPr lang="en-US" altLang="zh-TW" sz="5000" b="1" spc="2966" dirty="0">
                <a:solidFill>
                  <a:srgbClr val="00000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112.09.15</a:t>
            </a:r>
            <a:r>
              <a:rPr lang="en-US" sz="5000" b="1" spc="2966" dirty="0">
                <a:solidFill>
                  <a:srgbClr val="00000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 </a:t>
            </a:r>
          </a:p>
        </p:txBody>
      </p:sp>
      <p:sp>
        <p:nvSpPr>
          <p:cNvPr id="32" name="Freeform 32"/>
          <p:cNvSpPr/>
          <p:nvPr/>
        </p:nvSpPr>
        <p:spPr>
          <a:xfrm>
            <a:off x="16748068" y="2762538"/>
            <a:ext cx="611407" cy="464160"/>
          </a:xfrm>
          <a:custGeom>
            <a:avLst/>
            <a:gdLst/>
            <a:ahLst/>
            <a:cxnLst/>
            <a:rect l="l" t="t" r="r" b="b"/>
            <a:pathLst>
              <a:path w="611407" h="464160">
                <a:moveTo>
                  <a:pt x="0" y="0"/>
                </a:moveTo>
                <a:lnTo>
                  <a:pt x="611406" y="0"/>
                </a:lnTo>
                <a:lnTo>
                  <a:pt x="611406" y="464159"/>
                </a:lnTo>
                <a:lnTo>
                  <a:pt x="0" y="464159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623389" y="2291489"/>
            <a:ext cx="12405783" cy="5237989"/>
            <a:chOff x="0" y="0"/>
            <a:chExt cx="3851716" cy="162627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851716" cy="1626278"/>
            </a:xfrm>
            <a:custGeom>
              <a:avLst/>
              <a:gdLst/>
              <a:ahLst/>
              <a:cxnLst/>
              <a:rect l="l" t="t" r="r" b="b"/>
              <a:pathLst>
                <a:path w="3851716" h="1626278">
                  <a:moveTo>
                    <a:pt x="31827" y="0"/>
                  </a:moveTo>
                  <a:lnTo>
                    <a:pt x="3819890" y="0"/>
                  </a:lnTo>
                  <a:cubicBezTo>
                    <a:pt x="3837467" y="0"/>
                    <a:pt x="3851716" y="14249"/>
                    <a:pt x="3851716" y="31827"/>
                  </a:cubicBezTo>
                  <a:lnTo>
                    <a:pt x="3851716" y="1594451"/>
                  </a:lnTo>
                  <a:cubicBezTo>
                    <a:pt x="3851716" y="1612028"/>
                    <a:pt x="3837467" y="1626278"/>
                    <a:pt x="3819890" y="1626278"/>
                  </a:cubicBezTo>
                  <a:lnTo>
                    <a:pt x="31827" y="1626278"/>
                  </a:lnTo>
                  <a:cubicBezTo>
                    <a:pt x="14249" y="1626278"/>
                    <a:pt x="0" y="1612028"/>
                    <a:pt x="0" y="1594451"/>
                  </a:cubicBezTo>
                  <a:lnTo>
                    <a:pt x="0" y="31827"/>
                  </a:lnTo>
                  <a:cubicBezTo>
                    <a:pt x="0" y="14249"/>
                    <a:pt x="14249" y="0"/>
                    <a:pt x="31827" y="0"/>
                  </a:cubicBezTo>
                  <a:close/>
                </a:path>
              </a:pathLst>
            </a:custGeom>
            <a:solidFill>
              <a:srgbClr val="F0B3A7"/>
            </a:solidFill>
            <a:ln cap="rnd">
              <a:noFill/>
              <a:round/>
            </a:ln>
          </p:spPr>
          <p:txBody>
            <a:bodyPr/>
            <a:lstStyle/>
            <a:p>
              <a:endParaRPr lang="zh-TW" altLang="en-US" dirty="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43093" tIns="43093" rIns="43093" bIns="43093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-1507447">
            <a:off x="1533368" y="7057395"/>
            <a:ext cx="2081881" cy="502254"/>
          </a:xfrm>
          <a:custGeom>
            <a:avLst/>
            <a:gdLst/>
            <a:ahLst/>
            <a:cxnLst/>
            <a:rect l="l" t="t" r="r" b="b"/>
            <a:pathLst>
              <a:path w="2081881" h="502254">
                <a:moveTo>
                  <a:pt x="0" y="0"/>
                </a:moveTo>
                <a:lnTo>
                  <a:pt x="2081881" y="0"/>
                </a:lnTo>
                <a:lnTo>
                  <a:pt x="2081881" y="502254"/>
                </a:lnTo>
                <a:lnTo>
                  <a:pt x="0" y="5022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167597">
            <a:off x="12686296" y="1398491"/>
            <a:ext cx="4520461" cy="1090561"/>
          </a:xfrm>
          <a:custGeom>
            <a:avLst/>
            <a:gdLst/>
            <a:ahLst/>
            <a:cxnLst/>
            <a:rect l="l" t="t" r="r" b="b"/>
            <a:pathLst>
              <a:path w="4520461" h="1090561">
                <a:moveTo>
                  <a:pt x="0" y="0"/>
                </a:moveTo>
                <a:lnTo>
                  <a:pt x="4520462" y="0"/>
                </a:lnTo>
                <a:lnTo>
                  <a:pt x="4520462" y="1090561"/>
                </a:lnTo>
                <a:lnTo>
                  <a:pt x="0" y="10905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1181288" y="8885615"/>
            <a:ext cx="1026266" cy="1146665"/>
          </a:xfrm>
          <a:custGeom>
            <a:avLst/>
            <a:gdLst/>
            <a:ahLst/>
            <a:cxnLst/>
            <a:rect l="l" t="t" r="r" b="b"/>
            <a:pathLst>
              <a:path w="1026266" h="1146665">
                <a:moveTo>
                  <a:pt x="1026266" y="0"/>
                </a:moveTo>
                <a:lnTo>
                  <a:pt x="0" y="0"/>
                </a:lnTo>
                <a:lnTo>
                  <a:pt x="0" y="1146665"/>
                </a:lnTo>
                <a:lnTo>
                  <a:pt x="1026266" y="1146665"/>
                </a:lnTo>
                <a:lnTo>
                  <a:pt x="1026266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207050" y="8243853"/>
            <a:ext cx="1426704" cy="1547960"/>
          </a:xfrm>
          <a:custGeom>
            <a:avLst/>
            <a:gdLst/>
            <a:ahLst/>
            <a:cxnLst/>
            <a:rect l="l" t="t" r="r" b="b"/>
            <a:pathLst>
              <a:path w="1426704" h="1547960">
                <a:moveTo>
                  <a:pt x="0" y="0"/>
                </a:moveTo>
                <a:lnTo>
                  <a:pt x="1426704" y="0"/>
                </a:lnTo>
                <a:lnTo>
                  <a:pt x="1426704" y="1547960"/>
                </a:lnTo>
                <a:lnTo>
                  <a:pt x="0" y="154796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654382" y="4474169"/>
            <a:ext cx="3431542" cy="5130051"/>
          </a:xfrm>
          <a:custGeom>
            <a:avLst/>
            <a:gdLst/>
            <a:ahLst/>
            <a:cxnLst/>
            <a:rect l="l" t="t" r="r" b="b"/>
            <a:pathLst>
              <a:path w="3431542" h="5130051">
                <a:moveTo>
                  <a:pt x="0" y="0"/>
                </a:moveTo>
                <a:lnTo>
                  <a:pt x="3431542" y="0"/>
                </a:lnTo>
                <a:lnTo>
                  <a:pt x="3431542" y="5130052"/>
                </a:lnTo>
                <a:lnTo>
                  <a:pt x="0" y="513005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b="-8839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5189255" y="9128995"/>
            <a:ext cx="1902662" cy="734903"/>
          </a:xfrm>
          <a:custGeom>
            <a:avLst/>
            <a:gdLst/>
            <a:ahLst/>
            <a:cxnLst/>
            <a:rect l="l" t="t" r="r" b="b"/>
            <a:pathLst>
              <a:path w="1902662" h="734903">
                <a:moveTo>
                  <a:pt x="0" y="0"/>
                </a:moveTo>
                <a:lnTo>
                  <a:pt x="1902662" y="0"/>
                </a:lnTo>
                <a:lnTo>
                  <a:pt x="1902662" y="734904"/>
                </a:lnTo>
                <a:lnTo>
                  <a:pt x="0" y="73490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568070" y="411979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6723167" y="8512929"/>
            <a:ext cx="1137970" cy="745371"/>
          </a:xfrm>
          <a:custGeom>
            <a:avLst/>
            <a:gdLst/>
            <a:ahLst/>
            <a:cxnLst/>
            <a:rect l="l" t="t" r="r" b="b"/>
            <a:pathLst>
              <a:path w="1137970" h="745371">
                <a:moveTo>
                  <a:pt x="0" y="0"/>
                </a:moveTo>
                <a:lnTo>
                  <a:pt x="1137971" y="0"/>
                </a:lnTo>
                <a:lnTo>
                  <a:pt x="1137971" y="745371"/>
                </a:lnTo>
                <a:lnTo>
                  <a:pt x="0" y="74537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8552126" y="302175"/>
            <a:ext cx="1183748" cy="726525"/>
          </a:xfrm>
          <a:custGeom>
            <a:avLst/>
            <a:gdLst/>
            <a:ahLst/>
            <a:cxnLst/>
            <a:rect l="l" t="t" r="r" b="b"/>
            <a:pathLst>
              <a:path w="1183748" h="726525">
                <a:moveTo>
                  <a:pt x="0" y="0"/>
                </a:moveTo>
                <a:lnTo>
                  <a:pt x="1183748" y="0"/>
                </a:lnTo>
                <a:lnTo>
                  <a:pt x="1183748" y="726525"/>
                </a:lnTo>
                <a:lnTo>
                  <a:pt x="0" y="72652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323947" y="3559011"/>
            <a:ext cx="740949" cy="457536"/>
          </a:xfrm>
          <a:custGeom>
            <a:avLst/>
            <a:gdLst/>
            <a:ahLst/>
            <a:cxnLst/>
            <a:rect l="l" t="t" r="r" b="b"/>
            <a:pathLst>
              <a:path w="740949" h="457536">
                <a:moveTo>
                  <a:pt x="0" y="0"/>
                </a:moveTo>
                <a:lnTo>
                  <a:pt x="740948" y="0"/>
                </a:lnTo>
                <a:lnTo>
                  <a:pt x="740948" y="457536"/>
                </a:lnTo>
                <a:lnTo>
                  <a:pt x="0" y="45753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3552669" y="2643540"/>
            <a:ext cx="11457467" cy="6109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99"/>
              </a:lnSpc>
            </a:pPr>
            <a:r>
              <a:rPr lang="zh-TW" altLang="en-US" sz="9000" dirty="0">
                <a:solidFill>
                  <a:srgbClr val="000000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導師的話</a:t>
            </a:r>
            <a:endParaRPr lang="en-US" altLang="zh-TW" sz="9000" dirty="0">
              <a:solidFill>
                <a:srgbClr val="000000"/>
              </a:solidFill>
              <a:latin typeface="王漢宗特黑體繁" panose="02000500000000000000" pitchFamily="2" charset="-120"/>
              <a:ea typeface="王漢宗特黑體繁" panose="02000500000000000000" pitchFamily="2" charset="-120"/>
            </a:endParaRPr>
          </a:p>
          <a:p>
            <a:pPr algn="ctr">
              <a:lnSpc>
                <a:spcPts val="11999"/>
              </a:lnSpc>
            </a:pPr>
            <a:r>
              <a:rPr lang="zh-TW" altLang="en-US" sz="6500" dirty="0">
                <a:solidFill>
                  <a:srgbClr val="00000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感謝您的蒞臨</a:t>
            </a:r>
          </a:p>
          <a:p>
            <a:pPr algn="ctr">
              <a:lnSpc>
                <a:spcPts val="11999"/>
              </a:lnSpc>
            </a:pPr>
            <a:r>
              <a:rPr lang="zh-TW" altLang="en-US" sz="6500" dirty="0">
                <a:solidFill>
                  <a:srgbClr val="00000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謝謝過去一年的支持與協助</a:t>
            </a:r>
          </a:p>
          <a:p>
            <a:pPr algn="ctr">
              <a:lnSpc>
                <a:spcPts val="11999"/>
              </a:lnSpc>
            </a:pPr>
            <a:endParaRPr lang="en-US" sz="9999" dirty="0">
              <a:solidFill>
                <a:srgbClr val="000000"/>
              </a:solidFill>
              <a:ea typeface="More Sugar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474464" y="1248998"/>
            <a:ext cx="1025603" cy="778604"/>
          </a:xfrm>
          <a:custGeom>
            <a:avLst/>
            <a:gdLst/>
            <a:ahLst/>
            <a:cxnLst/>
            <a:rect l="l" t="t" r="r" b="b"/>
            <a:pathLst>
              <a:path w="1025603" h="778604">
                <a:moveTo>
                  <a:pt x="0" y="0"/>
                </a:moveTo>
                <a:lnTo>
                  <a:pt x="1025603" y="0"/>
                </a:lnTo>
                <a:lnTo>
                  <a:pt x="1025603" y="778604"/>
                </a:lnTo>
                <a:lnTo>
                  <a:pt x="0" y="7786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6648143" y="1714500"/>
            <a:ext cx="917515" cy="626204"/>
          </a:xfrm>
          <a:custGeom>
            <a:avLst/>
            <a:gdLst/>
            <a:ahLst/>
            <a:cxnLst/>
            <a:rect l="l" t="t" r="r" b="b"/>
            <a:pathLst>
              <a:path w="917515" h="626204">
                <a:moveTo>
                  <a:pt x="0" y="0"/>
                </a:moveTo>
                <a:lnTo>
                  <a:pt x="917514" y="0"/>
                </a:lnTo>
                <a:lnTo>
                  <a:pt x="917514" y="626204"/>
                </a:lnTo>
                <a:lnTo>
                  <a:pt x="0" y="62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9624754" y="8402241"/>
            <a:ext cx="4331247" cy="2013840"/>
          </a:xfrm>
          <a:custGeom>
            <a:avLst/>
            <a:gdLst/>
            <a:ahLst/>
            <a:cxnLst/>
            <a:rect l="l" t="t" r="r" b="b"/>
            <a:pathLst>
              <a:path w="4331247" h="2013840">
                <a:moveTo>
                  <a:pt x="0" y="0"/>
                </a:moveTo>
                <a:lnTo>
                  <a:pt x="4331248" y="0"/>
                </a:lnTo>
                <a:lnTo>
                  <a:pt x="4331248" y="2013840"/>
                </a:lnTo>
                <a:lnTo>
                  <a:pt x="0" y="20138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1157" b="-117256"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4511013" y="8402241"/>
            <a:ext cx="4331247" cy="2013840"/>
          </a:xfrm>
          <a:custGeom>
            <a:avLst/>
            <a:gdLst/>
            <a:ahLst/>
            <a:cxnLst/>
            <a:rect l="l" t="t" r="r" b="b"/>
            <a:pathLst>
              <a:path w="4331247" h="2013840">
                <a:moveTo>
                  <a:pt x="0" y="0"/>
                </a:moveTo>
                <a:lnTo>
                  <a:pt x="4331248" y="0"/>
                </a:lnTo>
                <a:lnTo>
                  <a:pt x="4331248" y="2013840"/>
                </a:lnTo>
                <a:lnTo>
                  <a:pt x="0" y="20138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1157" b="-117256"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5809969" y="8402241"/>
            <a:ext cx="2209411" cy="2141148"/>
          </a:xfrm>
          <a:custGeom>
            <a:avLst/>
            <a:gdLst/>
            <a:ahLst/>
            <a:cxnLst/>
            <a:rect l="l" t="t" r="r" b="b"/>
            <a:pathLst>
              <a:path w="2209411" h="2141148">
                <a:moveTo>
                  <a:pt x="0" y="0"/>
                </a:moveTo>
                <a:lnTo>
                  <a:pt x="2209410" y="0"/>
                </a:lnTo>
                <a:lnTo>
                  <a:pt x="2209410" y="2141148"/>
                </a:lnTo>
                <a:lnTo>
                  <a:pt x="0" y="21411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80241"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444228" y="8338587"/>
            <a:ext cx="2209411" cy="2141148"/>
          </a:xfrm>
          <a:custGeom>
            <a:avLst/>
            <a:gdLst/>
            <a:ahLst/>
            <a:cxnLst/>
            <a:rect l="l" t="t" r="r" b="b"/>
            <a:pathLst>
              <a:path w="2209411" h="2141148">
                <a:moveTo>
                  <a:pt x="0" y="0"/>
                </a:moveTo>
                <a:lnTo>
                  <a:pt x="2209410" y="0"/>
                </a:lnTo>
                <a:lnTo>
                  <a:pt x="2209410" y="2141148"/>
                </a:lnTo>
                <a:lnTo>
                  <a:pt x="0" y="21411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80241"/>
            </a:stretch>
          </a:blipFill>
        </p:spPr>
      </p:sp>
      <p:pic>
        <p:nvPicPr>
          <p:cNvPr id="41" name="圖片 40">
            <a:extLst>
              <a:ext uri="{FF2B5EF4-FFF2-40B4-BE49-F238E27FC236}">
                <a16:creationId xmlns:a16="http://schemas.microsoft.com/office/drawing/2014/main" id="{567BC85B-EB9C-4872-8E91-E149E50788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53639" y="1879135"/>
            <a:ext cx="13576961" cy="6523106"/>
          </a:xfrm>
          <a:prstGeom prst="rect">
            <a:avLst/>
          </a:prstGeom>
        </p:spPr>
      </p:pic>
      <p:pic>
        <p:nvPicPr>
          <p:cNvPr id="42" name="圖片 41">
            <a:extLst>
              <a:ext uri="{FF2B5EF4-FFF2-40B4-BE49-F238E27FC236}">
                <a16:creationId xmlns:a16="http://schemas.microsoft.com/office/drawing/2014/main" id="{1418DA86-1CF1-433D-B39B-9CB003FAD5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72536" y="131206"/>
            <a:ext cx="12892359" cy="2188654"/>
          </a:xfrm>
          <a:prstGeom prst="rect">
            <a:avLst/>
          </a:prstGeom>
        </p:spPr>
      </p:pic>
      <p:sp>
        <p:nvSpPr>
          <p:cNvPr id="43" name="矩形 42">
            <a:extLst>
              <a:ext uri="{FF2B5EF4-FFF2-40B4-BE49-F238E27FC236}">
                <a16:creationId xmlns:a16="http://schemas.microsoft.com/office/drawing/2014/main" id="{BD9D5477-DAB3-450A-B5BB-A835814CE3EC}"/>
              </a:ext>
            </a:extLst>
          </p:cNvPr>
          <p:cNvSpPr/>
          <p:nvPr/>
        </p:nvSpPr>
        <p:spPr>
          <a:xfrm>
            <a:off x="3889850" y="563813"/>
            <a:ext cx="1146980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8000" b="1" dirty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培養孩子獨立自主的能力</a:t>
            </a: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A516391E-714C-41C1-9CC2-6B980F546B89}"/>
              </a:ext>
            </a:extLst>
          </p:cNvPr>
          <p:cNvSpPr/>
          <p:nvPr/>
        </p:nvSpPr>
        <p:spPr>
          <a:xfrm>
            <a:off x="4177836" y="2463150"/>
            <a:ext cx="10107936" cy="8402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7000"/>
              </a:lnSpc>
            </a:pPr>
            <a:r>
              <a:rPr lang="zh-TW" altLang="en-US" sz="5000" dirty="0">
                <a:solidFill>
                  <a:srgbClr val="00000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      爸媽放手讓孩子動手</a:t>
            </a:r>
            <a:endParaRPr lang="en-US" altLang="zh-TW" sz="5000" dirty="0">
              <a:solidFill>
                <a:srgbClr val="000000"/>
              </a:solidFill>
              <a:latin typeface="王漢宗中仿宋繁" panose="02000500000000000000" pitchFamily="2" charset="-120"/>
              <a:ea typeface="王漢宗中仿宋繁" panose="02000500000000000000" pitchFamily="2" charset="-120"/>
            </a:endParaRPr>
          </a:p>
          <a:p>
            <a:pPr algn="just">
              <a:lnSpc>
                <a:spcPts val="7000"/>
              </a:lnSpc>
            </a:pPr>
            <a:r>
              <a:rPr lang="zh-TW" altLang="en-US" sz="5000" dirty="0">
                <a:solidFill>
                  <a:srgbClr val="00000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      尊重孩子擁有選擇權</a:t>
            </a:r>
            <a:endParaRPr lang="en-US" altLang="zh-TW" sz="5000" dirty="0">
              <a:solidFill>
                <a:srgbClr val="000000"/>
              </a:solidFill>
              <a:latin typeface="王漢宗中仿宋繁" panose="02000500000000000000" pitchFamily="2" charset="-120"/>
              <a:ea typeface="王漢宗中仿宋繁" panose="02000500000000000000" pitchFamily="2" charset="-120"/>
            </a:endParaRPr>
          </a:p>
          <a:p>
            <a:pPr algn="just">
              <a:lnSpc>
                <a:spcPts val="7000"/>
              </a:lnSpc>
            </a:pPr>
            <a:r>
              <a:rPr lang="zh-TW" altLang="en-US" sz="5000" dirty="0">
                <a:solidFill>
                  <a:srgbClr val="00000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      用愛陪伴他面對問題</a:t>
            </a:r>
            <a:endParaRPr lang="en-US" altLang="zh-TW" sz="5000" dirty="0">
              <a:solidFill>
                <a:srgbClr val="000000"/>
              </a:solidFill>
              <a:latin typeface="王漢宗中仿宋繁" panose="02000500000000000000" pitchFamily="2" charset="-120"/>
              <a:ea typeface="王漢宗中仿宋繁" panose="02000500000000000000" pitchFamily="2" charset="-120"/>
            </a:endParaRPr>
          </a:p>
          <a:p>
            <a:pPr algn="just">
              <a:lnSpc>
                <a:spcPts val="8200"/>
              </a:lnSpc>
            </a:pPr>
            <a:r>
              <a:rPr lang="zh-TW" altLang="en-US" sz="5000" dirty="0">
                <a:solidFill>
                  <a:srgbClr val="00000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      讓孩子承擔應負責任</a:t>
            </a:r>
            <a:endParaRPr lang="en-US" altLang="zh-TW" sz="5000" dirty="0">
              <a:solidFill>
                <a:srgbClr val="000000"/>
              </a:solidFill>
              <a:latin typeface="王漢宗中仿宋繁" panose="02000500000000000000" pitchFamily="2" charset="-120"/>
              <a:ea typeface="王漢宗中仿宋繁" panose="02000500000000000000" pitchFamily="2" charset="-120"/>
            </a:endParaRPr>
          </a:p>
          <a:p>
            <a:pPr algn="just">
              <a:lnSpc>
                <a:spcPts val="8200"/>
              </a:lnSpc>
            </a:pPr>
            <a:r>
              <a:rPr lang="zh-TW" altLang="en-US" sz="5000" dirty="0">
                <a:solidFill>
                  <a:srgbClr val="00000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      </a:t>
            </a:r>
            <a:r>
              <a:rPr lang="en-US" altLang="zh-TW" sz="5000" dirty="0" err="1">
                <a:solidFill>
                  <a:srgbClr val="000000"/>
                </a:solidFill>
                <a:latin typeface="王漢宗特明體一標準" panose="02020600000000000000" pitchFamily="18" charset="-120"/>
                <a:ea typeface="王漢宗特明體一標準" panose="02020600000000000000" pitchFamily="18" charset="-120"/>
              </a:rPr>
              <a:t>生命自己會找到出路</a:t>
            </a:r>
            <a:endParaRPr lang="en-US" altLang="zh-TW" sz="5000" dirty="0">
              <a:solidFill>
                <a:srgbClr val="000000"/>
              </a:solidFill>
              <a:latin typeface="王漢宗特明體一標準" panose="02020600000000000000" pitchFamily="18" charset="-120"/>
              <a:ea typeface="王漢宗特明體一標準" panose="02020600000000000000" pitchFamily="18" charset="-120"/>
            </a:endParaRPr>
          </a:p>
          <a:p>
            <a:pPr lvl="0" algn="ctr">
              <a:lnSpc>
                <a:spcPts val="9000"/>
              </a:lnSpc>
            </a:pPr>
            <a:r>
              <a:rPr lang="en-US" altLang="zh-TW" sz="5000" dirty="0" err="1">
                <a:solidFill>
                  <a:srgbClr val="000000"/>
                </a:solidFill>
                <a:latin typeface="王漢宗特明體一標準" panose="02020600000000000000" pitchFamily="18" charset="-120"/>
                <a:ea typeface="王漢宗特明體一標準" panose="02020600000000000000" pitchFamily="18" charset="-120"/>
              </a:rPr>
              <a:t>但被圈養的生命，會不想走路</a:t>
            </a:r>
            <a:endParaRPr lang="en-US" altLang="zh-TW" sz="5000" dirty="0">
              <a:solidFill>
                <a:srgbClr val="000000"/>
              </a:solidFill>
              <a:latin typeface="王漢宗特明體一標準" panose="02020600000000000000" pitchFamily="18" charset="-120"/>
              <a:ea typeface="王漢宗特明體一標準" panose="02020600000000000000" pitchFamily="18" charset="-120"/>
            </a:endParaRPr>
          </a:p>
          <a:p>
            <a:pPr algn="just"/>
            <a:endParaRPr lang="en-US" altLang="zh-TW" sz="5000" dirty="0">
              <a:solidFill>
                <a:srgbClr val="000000"/>
              </a:solidFill>
              <a:latin typeface="王漢宗中仿宋繁" panose="02000500000000000000" pitchFamily="2" charset="-120"/>
              <a:ea typeface="王漢宗中仿宋繁" panose="02000500000000000000" pitchFamily="2" charset="-120"/>
            </a:endParaRPr>
          </a:p>
          <a:p>
            <a:pPr algn="just"/>
            <a:endParaRPr lang="zh-TW" altLang="en-US" b="1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just"/>
            <a:endParaRPr lang="en-US" altLang="zh-TW" b="1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just"/>
            <a:endParaRPr lang="zh-TW" altLang="en-US" b="1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just"/>
            <a:endParaRPr lang="en-US" altLang="zh-TW" b="1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just"/>
            <a:endParaRPr lang="zh-TW" altLang="en-US" b="1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011667" y="1828622"/>
            <a:ext cx="4898394" cy="7775229"/>
          </a:xfrm>
          <a:custGeom>
            <a:avLst/>
            <a:gdLst/>
            <a:ahLst/>
            <a:cxnLst/>
            <a:rect l="l" t="t" r="r" b="b"/>
            <a:pathLst>
              <a:path w="4898394" h="7775229">
                <a:moveTo>
                  <a:pt x="0" y="0"/>
                </a:moveTo>
                <a:lnTo>
                  <a:pt x="4898395" y="0"/>
                </a:lnTo>
                <a:lnTo>
                  <a:pt x="4898395" y="7775229"/>
                </a:lnTo>
                <a:lnTo>
                  <a:pt x="0" y="77752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240130" y="7663758"/>
            <a:ext cx="2727723" cy="1940093"/>
          </a:xfrm>
          <a:custGeom>
            <a:avLst/>
            <a:gdLst/>
            <a:ahLst/>
            <a:cxnLst/>
            <a:rect l="l" t="t" r="r" b="b"/>
            <a:pathLst>
              <a:path w="2727723" h="1940093">
                <a:moveTo>
                  <a:pt x="0" y="0"/>
                </a:moveTo>
                <a:lnTo>
                  <a:pt x="2727723" y="0"/>
                </a:lnTo>
                <a:lnTo>
                  <a:pt x="2727723" y="1940093"/>
                </a:lnTo>
                <a:lnTo>
                  <a:pt x="0" y="19400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603991" y="7046688"/>
            <a:ext cx="2592324" cy="2833141"/>
          </a:xfrm>
          <a:custGeom>
            <a:avLst/>
            <a:gdLst/>
            <a:ahLst/>
            <a:cxnLst/>
            <a:rect l="l" t="t" r="r" b="b"/>
            <a:pathLst>
              <a:path w="2592324" h="2833141">
                <a:moveTo>
                  <a:pt x="0" y="0"/>
                </a:moveTo>
                <a:lnTo>
                  <a:pt x="2592324" y="0"/>
                </a:lnTo>
                <a:lnTo>
                  <a:pt x="2592324" y="2833141"/>
                </a:lnTo>
                <a:lnTo>
                  <a:pt x="0" y="28331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495693" y="7162931"/>
            <a:ext cx="1488875" cy="2600655"/>
          </a:xfrm>
          <a:custGeom>
            <a:avLst/>
            <a:gdLst/>
            <a:ahLst/>
            <a:cxnLst/>
            <a:rect l="l" t="t" r="r" b="b"/>
            <a:pathLst>
              <a:path w="1488875" h="2600655">
                <a:moveTo>
                  <a:pt x="0" y="0"/>
                </a:moveTo>
                <a:lnTo>
                  <a:pt x="1488875" y="0"/>
                </a:lnTo>
                <a:lnTo>
                  <a:pt x="1488875" y="2600656"/>
                </a:lnTo>
                <a:lnTo>
                  <a:pt x="0" y="26006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196315" y="3539246"/>
            <a:ext cx="1039890" cy="690227"/>
          </a:xfrm>
          <a:custGeom>
            <a:avLst/>
            <a:gdLst/>
            <a:ahLst/>
            <a:cxnLst/>
            <a:rect l="l" t="t" r="r" b="b"/>
            <a:pathLst>
              <a:path w="1039890" h="690227">
                <a:moveTo>
                  <a:pt x="0" y="0"/>
                </a:moveTo>
                <a:lnTo>
                  <a:pt x="1039890" y="0"/>
                </a:lnTo>
                <a:lnTo>
                  <a:pt x="1039890" y="690227"/>
                </a:lnTo>
                <a:lnTo>
                  <a:pt x="0" y="6902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018805" y="1028700"/>
            <a:ext cx="934602" cy="539733"/>
          </a:xfrm>
          <a:custGeom>
            <a:avLst/>
            <a:gdLst/>
            <a:ahLst/>
            <a:cxnLst/>
            <a:rect l="l" t="t" r="r" b="b"/>
            <a:pathLst>
              <a:path w="934602" h="539733">
                <a:moveTo>
                  <a:pt x="0" y="0"/>
                </a:moveTo>
                <a:lnTo>
                  <a:pt x="934603" y="0"/>
                </a:lnTo>
                <a:lnTo>
                  <a:pt x="934603" y="539733"/>
                </a:lnTo>
                <a:lnTo>
                  <a:pt x="0" y="53973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8808701" y="1057275"/>
            <a:ext cx="8748637" cy="9310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00"/>
              </a:lnSpc>
            </a:pPr>
            <a:endParaRPr dirty="0"/>
          </a:p>
          <a:p>
            <a:pPr>
              <a:lnSpc>
                <a:spcPts val="6600"/>
              </a:lnSpc>
            </a:pPr>
            <a:r>
              <a:rPr lang="en-US" sz="6000" spc="-120" dirty="0">
                <a:solidFill>
                  <a:srgbClr val="000000"/>
                </a:solidFill>
                <a:latin typeface="Arimo"/>
              </a:rPr>
              <a:t>1.不帶錢到校</a:t>
            </a:r>
          </a:p>
          <a:p>
            <a:pPr>
              <a:lnSpc>
                <a:spcPts val="6600"/>
              </a:lnSpc>
            </a:pPr>
            <a:endParaRPr lang="en-US" sz="6000" spc="-120" dirty="0">
              <a:solidFill>
                <a:srgbClr val="000000"/>
              </a:solidFill>
              <a:latin typeface="Arimo"/>
            </a:endParaRPr>
          </a:p>
          <a:p>
            <a:pPr>
              <a:lnSpc>
                <a:spcPts val="6600"/>
              </a:lnSpc>
            </a:pPr>
            <a:r>
              <a:rPr lang="en-US" sz="6000" spc="-120" dirty="0">
                <a:solidFill>
                  <a:srgbClr val="000000"/>
                </a:solidFill>
                <a:latin typeface="Arimo"/>
              </a:rPr>
              <a:t>2.考試後的訂正很重要</a:t>
            </a:r>
          </a:p>
          <a:p>
            <a:pPr>
              <a:lnSpc>
                <a:spcPts val="6600"/>
              </a:lnSpc>
            </a:pPr>
            <a:r>
              <a:rPr lang="en-US" sz="6000" spc="-120" dirty="0">
                <a:solidFill>
                  <a:srgbClr val="000000"/>
                </a:solidFill>
                <a:latin typeface="Arimo"/>
              </a:rPr>
              <a:t>3.週三交換箱書</a:t>
            </a:r>
          </a:p>
          <a:p>
            <a:pPr>
              <a:lnSpc>
                <a:spcPts val="6600"/>
              </a:lnSpc>
            </a:pPr>
            <a:endParaRPr lang="en-US" sz="6000" spc="-120" dirty="0">
              <a:solidFill>
                <a:srgbClr val="000000"/>
              </a:solidFill>
              <a:latin typeface="Arimo"/>
            </a:endParaRPr>
          </a:p>
          <a:p>
            <a:pPr>
              <a:lnSpc>
                <a:spcPts val="6600"/>
              </a:lnSpc>
            </a:pPr>
            <a:r>
              <a:rPr lang="en-US" sz="6000" spc="-120" dirty="0">
                <a:solidFill>
                  <a:srgbClr val="000000"/>
                </a:solidFill>
                <a:latin typeface="Arimo"/>
              </a:rPr>
              <a:t>4.合作社買服裝和文具</a:t>
            </a:r>
          </a:p>
          <a:p>
            <a:pPr>
              <a:lnSpc>
                <a:spcPts val="6600"/>
              </a:lnSpc>
            </a:pPr>
            <a:endParaRPr lang="en-US" sz="6000" spc="-120" dirty="0">
              <a:solidFill>
                <a:srgbClr val="000000"/>
              </a:solidFill>
              <a:latin typeface="Arimo"/>
            </a:endParaRPr>
          </a:p>
          <a:p>
            <a:pPr>
              <a:lnSpc>
                <a:spcPts val="6600"/>
              </a:lnSpc>
            </a:pPr>
            <a:endParaRPr lang="en-US" sz="6000" spc="-120" dirty="0">
              <a:solidFill>
                <a:srgbClr val="000000"/>
              </a:solidFill>
              <a:latin typeface="Arimo"/>
            </a:endParaRPr>
          </a:p>
          <a:p>
            <a:pPr>
              <a:lnSpc>
                <a:spcPts val="6600"/>
              </a:lnSpc>
            </a:pPr>
            <a:endParaRPr lang="en-US" sz="6000" spc="-120" dirty="0">
              <a:solidFill>
                <a:srgbClr val="000000"/>
              </a:solidFill>
              <a:latin typeface="Arimo"/>
            </a:endParaRPr>
          </a:p>
          <a:p>
            <a:pPr>
              <a:lnSpc>
                <a:spcPts val="6600"/>
              </a:lnSpc>
            </a:pPr>
            <a:endParaRPr lang="en-US" sz="6000" spc="-120" dirty="0">
              <a:solidFill>
                <a:srgbClr val="000000"/>
              </a:solidFill>
              <a:latin typeface="Arimo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CAF5CD7B-2748-4CDC-B5F9-4CA00BA160A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8047" y="228616"/>
            <a:ext cx="8754615" cy="953497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0997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011667" y="1828622"/>
            <a:ext cx="4898394" cy="7775229"/>
          </a:xfrm>
          <a:custGeom>
            <a:avLst/>
            <a:gdLst/>
            <a:ahLst/>
            <a:cxnLst/>
            <a:rect l="l" t="t" r="r" b="b"/>
            <a:pathLst>
              <a:path w="4898394" h="7775229">
                <a:moveTo>
                  <a:pt x="0" y="0"/>
                </a:moveTo>
                <a:lnTo>
                  <a:pt x="4898395" y="0"/>
                </a:lnTo>
                <a:lnTo>
                  <a:pt x="4898395" y="7775229"/>
                </a:lnTo>
                <a:lnTo>
                  <a:pt x="0" y="77752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240130" y="7663758"/>
            <a:ext cx="2727723" cy="1940093"/>
          </a:xfrm>
          <a:custGeom>
            <a:avLst/>
            <a:gdLst/>
            <a:ahLst/>
            <a:cxnLst/>
            <a:rect l="l" t="t" r="r" b="b"/>
            <a:pathLst>
              <a:path w="2727723" h="1940093">
                <a:moveTo>
                  <a:pt x="0" y="0"/>
                </a:moveTo>
                <a:lnTo>
                  <a:pt x="2727723" y="0"/>
                </a:lnTo>
                <a:lnTo>
                  <a:pt x="2727723" y="1940093"/>
                </a:lnTo>
                <a:lnTo>
                  <a:pt x="0" y="19400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603991" y="7046688"/>
            <a:ext cx="2592324" cy="2833141"/>
          </a:xfrm>
          <a:custGeom>
            <a:avLst/>
            <a:gdLst/>
            <a:ahLst/>
            <a:cxnLst/>
            <a:rect l="l" t="t" r="r" b="b"/>
            <a:pathLst>
              <a:path w="2592324" h="2833141">
                <a:moveTo>
                  <a:pt x="0" y="0"/>
                </a:moveTo>
                <a:lnTo>
                  <a:pt x="2592324" y="0"/>
                </a:lnTo>
                <a:lnTo>
                  <a:pt x="2592324" y="2833141"/>
                </a:lnTo>
                <a:lnTo>
                  <a:pt x="0" y="28331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495693" y="7162931"/>
            <a:ext cx="1488875" cy="2600655"/>
          </a:xfrm>
          <a:custGeom>
            <a:avLst/>
            <a:gdLst/>
            <a:ahLst/>
            <a:cxnLst/>
            <a:rect l="l" t="t" r="r" b="b"/>
            <a:pathLst>
              <a:path w="1488875" h="2600655">
                <a:moveTo>
                  <a:pt x="0" y="0"/>
                </a:moveTo>
                <a:lnTo>
                  <a:pt x="1488875" y="0"/>
                </a:lnTo>
                <a:lnTo>
                  <a:pt x="1488875" y="2600656"/>
                </a:lnTo>
                <a:lnTo>
                  <a:pt x="0" y="26006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196315" y="3539246"/>
            <a:ext cx="1039890" cy="690227"/>
          </a:xfrm>
          <a:custGeom>
            <a:avLst/>
            <a:gdLst/>
            <a:ahLst/>
            <a:cxnLst/>
            <a:rect l="l" t="t" r="r" b="b"/>
            <a:pathLst>
              <a:path w="1039890" h="690227">
                <a:moveTo>
                  <a:pt x="0" y="0"/>
                </a:moveTo>
                <a:lnTo>
                  <a:pt x="1039890" y="0"/>
                </a:lnTo>
                <a:lnTo>
                  <a:pt x="1039890" y="690227"/>
                </a:lnTo>
                <a:lnTo>
                  <a:pt x="0" y="6902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018805" y="1028700"/>
            <a:ext cx="934602" cy="539733"/>
          </a:xfrm>
          <a:custGeom>
            <a:avLst/>
            <a:gdLst/>
            <a:ahLst/>
            <a:cxnLst/>
            <a:rect l="l" t="t" r="r" b="b"/>
            <a:pathLst>
              <a:path w="934602" h="539733">
                <a:moveTo>
                  <a:pt x="0" y="0"/>
                </a:moveTo>
                <a:lnTo>
                  <a:pt x="934603" y="0"/>
                </a:lnTo>
                <a:lnTo>
                  <a:pt x="934603" y="539733"/>
                </a:lnTo>
                <a:lnTo>
                  <a:pt x="0" y="53973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8497314" y="342900"/>
            <a:ext cx="9181086" cy="982320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600"/>
              </a:lnSpc>
            </a:pPr>
            <a:endParaRPr dirty="0"/>
          </a:p>
          <a:p>
            <a:pPr>
              <a:lnSpc>
                <a:spcPts val="7000"/>
              </a:lnSpc>
            </a:pPr>
            <a:r>
              <a:rPr lang="en-US" sz="6000" spc="-120" dirty="0">
                <a:solidFill>
                  <a:srgbClr val="000000"/>
                </a:solidFill>
                <a:latin typeface="Arimo"/>
              </a:rPr>
              <a:t> </a:t>
            </a:r>
            <a:r>
              <a:rPr lang="zh-TW" altLang="en-US" sz="6000" spc="-120" dirty="0">
                <a:solidFill>
                  <a:srgbClr val="000000"/>
                </a:solidFill>
                <a:latin typeface="Arimo"/>
              </a:rPr>
              <a:t>           </a:t>
            </a:r>
            <a:r>
              <a:rPr lang="zh-TW" altLang="en-US" sz="9000" spc="-120" dirty="0">
                <a:solidFill>
                  <a:srgbClr val="000000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愛的叮嚀</a:t>
            </a:r>
            <a:endParaRPr lang="en-US" altLang="zh-TW" sz="9000" spc="-120" dirty="0">
              <a:solidFill>
                <a:srgbClr val="000000"/>
              </a:solidFill>
              <a:latin typeface="王漢宗特黑體繁" panose="02000500000000000000" pitchFamily="2" charset="-120"/>
              <a:ea typeface="王漢宗特黑體繁" panose="02000500000000000000" pitchFamily="2" charset="-120"/>
            </a:endParaRPr>
          </a:p>
          <a:p>
            <a:pPr>
              <a:lnSpc>
                <a:spcPts val="7000"/>
              </a:lnSpc>
            </a:pPr>
            <a:endParaRPr lang="en-US" altLang="zh-TW" sz="7000" spc="-120" dirty="0">
              <a:solidFill>
                <a:srgbClr val="000000"/>
              </a:solidFill>
              <a:latin typeface="王漢宗特黑體繁" panose="02000500000000000000" pitchFamily="2" charset="-120"/>
              <a:ea typeface="王漢宗特黑體繁" panose="02000500000000000000" pitchFamily="2" charset="-120"/>
            </a:endParaRPr>
          </a:p>
          <a:p>
            <a:pPr>
              <a:lnSpc>
                <a:spcPts val="7000"/>
              </a:lnSpc>
            </a:pPr>
            <a:r>
              <a:rPr lang="zh-TW" altLang="en-US" sz="6000" spc="-120" dirty="0">
                <a:solidFill>
                  <a:srgbClr val="00000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 </a:t>
            </a:r>
            <a:r>
              <a:rPr lang="en-US" sz="7000" spc="-120" dirty="0">
                <a:solidFill>
                  <a:srgbClr val="00000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1.不帶錢到校</a:t>
            </a:r>
          </a:p>
          <a:p>
            <a:pPr>
              <a:lnSpc>
                <a:spcPts val="7000"/>
              </a:lnSpc>
            </a:pPr>
            <a:endParaRPr lang="en-US" sz="7000" spc="-120" dirty="0">
              <a:solidFill>
                <a:srgbClr val="000000"/>
              </a:solidFill>
              <a:latin typeface="王漢宗中仿宋繁" panose="02000500000000000000" pitchFamily="2" charset="-120"/>
              <a:ea typeface="王漢宗中仿宋繁" panose="02000500000000000000" pitchFamily="2" charset="-120"/>
            </a:endParaRPr>
          </a:p>
          <a:p>
            <a:pPr>
              <a:lnSpc>
                <a:spcPts val="7000"/>
              </a:lnSpc>
            </a:pPr>
            <a:r>
              <a:rPr lang="en-US" sz="7000" spc="-120" dirty="0">
                <a:solidFill>
                  <a:srgbClr val="00000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 2.考試後的訂正很重要</a:t>
            </a:r>
          </a:p>
          <a:p>
            <a:pPr>
              <a:lnSpc>
                <a:spcPts val="7000"/>
              </a:lnSpc>
            </a:pPr>
            <a:endParaRPr lang="en-US" sz="7000" spc="-120" dirty="0">
              <a:solidFill>
                <a:srgbClr val="000000"/>
              </a:solidFill>
              <a:latin typeface="王漢宗中仿宋繁" panose="02000500000000000000" pitchFamily="2" charset="-120"/>
              <a:ea typeface="王漢宗中仿宋繁" panose="02000500000000000000" pitchFamily="2" charset="-120"/>
            </a:endParaRPr>
          </a:p>
          <a:p>
            <a:pPr>
              <a:lnSpc>
                <a:spcPts val="7000"/>
              </a:lnSpc>
            </a:pPr>
            <a:r>
              <a:rPr lang="en-US" sz="7000" spc="-120" dirty="0">
                <a:solidFill>
                  <a:srgbClr val="00000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 3.週三交換箱書</a:t>
            </a:r>
          </a:p>
          <a:p>
            <a:pPr>
              <a:lnSpc>
                <a:spcPts val="7000"/>
              </a:lnSpc>
            </a:pPr>
            <a:endParaRPr lang="en-US" sz="7000" spc="-120" dirty="0">
              <a:solidFill>
                <a:srgbClr val="000000"/>
              </a:solidFill>
              <a:latin typeface="王漢宗中仿宋繁" panose="02000500000000000000" pitchFamily="2" charset="-120"/>
              <a:ea typeface="王漢宗中仿宋繁" panose="02000500000000000000" pitchFamily="2" charset="-120"/>
            </a:endParaRPr>
          </a:p>
          <a:p>
            <a:pPr>
              <a:lnSpc>
                <a:spcPts val="7000"/>
              </a:lnSpc>
            </a:pPr>
            <a:r>
              <a:rPr lang="en-US" sz="7000" spc="-120" dirty="0">
                <a:solidFill>
                  <a:srgbClr val="00000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 4.合作社買服裝和文具</a:t>
            </a:r>
          </a:p>
          <a:p>
            <a:pPr>
              <a:lnSpc>
                <a:spcPts val="7000"/>
              </a:lnSpc>
            </a:pPr>
            <a:endParaRPr lang="en-US" sz="6000" spc="-120" dirty="0">
              <a:solidFill>
                <a:srgbClr val="000000"/>
              </a:solidFill>
              <a:latin typeface="Arimo"/>
            </a:endParaRPr>
          </a:p>
        </p:txBody>
      </p:sp>
    </p:spTree>
    <p:extLst>
      <p:ext uri="{BB962C8B-B14F-4D97-AF65-F5344CB8AC3E}">
        <p14:creationId xmlns:p14="http://schemas.microsoft.com/office/powerpoint/2010/main" val="32717200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  <p:txBody>
          <a:bodyPr/>
          <a:lstStyle/>
          <a:p>
            <a:r>
              <a:rPr lang="zh-TW" altLang="en-US" dirty="0">
                <a:solidFill>
                  <a:srgbClr val="000000"/>
                </a:solidFill>
                <a:ea typeface="More Sugar"/>
              </a:rPr>
              <a:t>實作</a:t>
            </a:r>
            <a:endParaRPr lang="en-US" altLang="zh-TW" dirty="0">
              <a:solidFill>
                <a:srgbClr val="000000"/>
              </a:solidFill>
              <a:ea typeface="More Sugar"/>
            </a:endParaRPr>
          </a:p>
          <a:p>
            <a:endParaRPr lang="zh-TW" altLang="en-US" dirty="0"/>
          </a:p>
        </p:txBody>
      </p:sp>
      <p:sp>
        <p:nvSpPr>
          <p:cNvPr id="3" name="Freeform 3"/>
          <p:cNvSpPr/>
          <p:nvPr/>
        </p:nvSpPr>
        <p:spPr>
          <a:xfrm rot="480260">
            <a:off x="-2451216" y="8464331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2" y="0"/>
                </a:lnTo>
                <a:lnTo>
                  <a:pt x="24395032" y="9453075"/>
                </a:lnTo>
                <a:lnTo>
                  <a:pt x="0" y="94530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28700" y="3263042"/>
            <a:ext cx="5129928" cy="5554118"/>
            <a:chOff x="0" y="0"/>
            <a:chExt cx="1351092" cy="146281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51092" cy="1462813"/>
            </a:xfrm>
            <a:custGeom>
              <a:avLst/>
              <a:gdLst/>
              <a:ahLst/>
              <a:cxnLst/>
              <a:rect l="l" t="t" r="r" b="b"/>
              <a:pathLst>
                <a:path w="1351092" h="1462813">
                  <a:moveTo>
                    <a:pt x="76968" y="0"/>
                  </a:moveTo>
                  <a:lnTo>
                    <a:pt x="1274125" y="0"/>
                  </a:lnTo>
                  <a:cubicBezTo>
                    <a:pt x="1294538" y="0"/>
                    <a:pt x="1314115" y="8109"/>
                    <a:pt x="1328549" y="22543"/>
                  </a:cubicBezTo>
                  <a:cubicBezTo>
                    <a:pt x="1342983" y="36977"/>
                    <a:pt x="1351092" y="56554"/>
                    <a:pt x="1351092" y="76968"/>
                  </a:cubicBezTo>
                  <a:lnTo>
                    <a:pt x="1351092" y="1385846"/>
                  </a:lnTo>
                  <a:cubicBezTo>
                    <a:pt x="1351092" y="1406259"/>
                    <a:pt x="1342983" y="1425836"/>
                    <a:pt x="1328549" y="1440270"/>
                  </a:cubicBezTo>
                  <a:cubicBezTo>
                    <a:pt x="1314115" y="1454704"/>
                    <a:pt x="1294538" y="1462813"/>
                    <a:pt x="1274125" y="1462813"/>
                  </a:cubicBezTo>
                  <a:lnTo>
                    <a:pt x="76968" y="1462813"/>
                  </a:lnTo>
                  <a:cubicBezTo>
                    <a:pt x="56554" y="1462813"/>
                    <a:pt x="36977" y="1454704"/>
                    <a:pt x="22543" y="1440270"/>
                  </a:cubicBezTo>
                  <a:cubicBezTo>
                    <a:pt x="8109" y="1425836"/>
                    <a:pt x="0" y="1406259"/>
                    <a:pt x="0" y="1385846"/>
                  </a:cubicBezTo>
                  <a:lnTo>
                    <a:pt x="0" y="76968"/>
                  </a:lnTo>
                  <a:cubicBezTo>
                    <a:pt x="0" y="56554"/>
                    <a:pt x="8109" y="36977"/>
                    <a:pt x="22543" y="22543"/>
                  </a:cubicBezTo>
                  <a:cubicBezTo>
                    <a:pt x="36977" y="8109"/>
                    <a:pt x="56554" y="0"/>
                    <a:pt x="76968" y="0"/>
                  </a:cubicBezTo>
                  <a:close/>
                </a:path>
              </a:pathLst>
            </a:custGeom>
            <a:solidFill>
              <a:srgbClr val="FACCC2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579036" y="3263042"/>
            <a:ext cx="5129928" cy="5554118"/>
            <a:chOff x="0" y="0"/>
            <a:chExt cx="1351092" cy="146281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51092" cy="1462813"/>
            </a:xfrm>
            <a:custGeom>
              <a:avLst/>
              <a:gdLst/>
              <a:ahLst/>
              <a:cxnLst/>
              <a:rect l="l" t="t" r="r" b="b"/>
              <a:pathLst>
                <a:path w="1351092" h="1462813">
                  <a:moveTo>
                    <a:pt x="76968" y="0"/>
                  </a:moveTo>
                  <a:lnTo>
                    <a:pt x="1274125" y="0"/>
                  </a:lnTo>
                  <a:cubicBezTo>
                    <a:pt x="1294538" y="0"/>
                    <a:pt x="1314115" y="8109"/>
                    <a:pt x="1328549" y="22543"/>
                  </a:cubicBezTo>
                  <a:cubicBezTo>
                    <a:pt x="1342983" y="36977"/>
                    <a:pt x="1351092" y="56554"/>
                    <a:pt x="1351092" y="76968"/>
                  </a:cubicBezTo>
                  <a:lnTo>
                    <a:pt x="1351092" y="1385846"/>
                  </a:lnTo>
                  <a:cubicBezTo>
                    <a:pt x="1351092" y="1406259"/>
                    <a:pt x="1342983" y="1425836"/>
                    <a:pt x="1328549" y="1440270"/>
                  </a:cubicBezTo>
                  <a:cubicBezTo>
                    <a:pt x="1314115" y="1454704"/>
                    <a:pt x="1294538" y="1462813"/>
                    <a:pt x="1274125" y="1462813"/>
                  </a:cubicBezTo>
                  <a:lnTo>
                    <a:pt x="76968" y="1462813"/>
                  </a:lnTo>
                  <a:cubicBezTo>
                    <a:pt x="56554" y="1462813"/>
                    <a:pt x="36977" y="1454704"/>
                    <a:pt x="22543" y="1440270"/>
                  </a:cubicBezTo>
                  <a:cubicBezTo>
                    <a:pt x="8109" y="1425836"/>
                    <a:pt x="0" y="1406259"/>
                    <a:pt x="0" y="1385846"/>
                  </a:cubicBezTo>
                  <a:lnTo>
                    <a:pt x="0" y="76968"/>
                  </a:lnTo>
                  <a:cubicBezTo>
                    <a:pt x="0" y="56554"/>
                    <a:pt x="8109" y="36977"/>
                    <a:pt x="22543" y="22543"/>
                  </a:cubicBezTo>
                  <a:cubicBezTo>
                    <a:pt x="36977" y="8109"/>
                    <a:pt x="56554" y="0"/>
                    <a:pt x="76968" y="0"/>
                  </a:cubicBezTo>
                  <a:close/>
                </a:path>
              </a:pathLst>
            </a:custGeom>
            <a:solidFill>
              <a:srgbClr val="FACCC2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129372" y="3263042"/>
            <a:ext cx="5129928" cy="5554118"/>
            <a:chOff x="0" y="0"/>
            <a:chExt cx="1351092" cy="146281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351092" cy="1462813"/>
            </a:xfrm>
            <a:custGeom>
              <a:avLst/>
              <a:gdLst/>
              <a:ahLst/>
              <a:cxnLst/>
              <a:rect l="l" t="t" r="r" b="b"/>
              <a:pathLst>
                <a:path w="1351092" h="1462813">
                  <a:moveTo>
                    <a:pt x="76968" y="0"/>
                  </a:moveTo>
                  <a:lnTo>
                    <a:pt x="1274125" y="0"/>
                  </a:lnTo>
                  <a:cubicBezTo>
                    <a:pt x="1294538" y="0"/>
                    <a:pt x="1314115" y="8109"/>
                    <a:pt x="1328549" y="22543"/>
                  </a:cubicBezTo>
                  <a:cubicBezTo>
                    <a:pt x="1342983" y="36977"/>
                    <a:pt x="1351092" y="56554"/>
                    <a:pt x="1351092" y="76968"/>
                  </a:cubicBezTo>
                  <a:lnTo>
                    <a:pt x="1351092" y="1385846"/>
                  </a:lnTo>
                  <a:cubicBezTo>
                    <a:pt x="1351092" y="1406259"/>
                    <a:pt x="1342983" y="1425836"/>
                    <a:pt x="1328549" y="1440270"/>
                  </a:cubicBezTo>
                  <a:cubicBezTo>
                    <a:pt x="1314115" y="1454704"/>
                    <a:pt x="1294538" y="1462813"/>
                    <a:pt x="1274125" y="1462813"/>
                  </a:cubicBezTo>
                  <a:lnTo>
                    <a:pt x="76968" y="1462813"/>
                  </a:lnTo>
                  <a:cubicBezTo>
                    <a:pt x="56554" y="1462813"/>
                    <a:pt x="36977" y="1454704"/>
                    <a:pt x="22543" y="1440270"/>
                  </a:cubicBezTo>
                  <a:cubicBezTo>
                    <a:pt x="8109" y="1425836"/>
                    <a:pt x="0" y="1406259"/>
                    <a:pt x="0" y="1385846"/>
                  </a:cubicBezTo>
                  <a:lnTo>
                    <a:pt x="0" y="76968"/>
                  </a:lnTo>
                  <a:cubicBezTo>
                    <a:pt x="0" y="56554"/>
                    <a:pt x="8109" y="36977"/>
                    <a:pt x="22543" y="22543"/>
                  </a:cubicBezTo>
                  <a:cubicBezTo>
                    <a:pt x="36977" y="8109"/>
                    <a:pt x="56554" y="0"/>
                    <a:pt x="76968" y="0"/>
                  </a:cubicBezTo>
                  <a:close/>
                </a:path>
              </a:pathLst>
            </a:custGeom>
            <a:solidFill>
              <a:srgbClr val="FACCC2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482526" y="4329767"/>
            <a:ext cx="4222276" cy="4114800"/>
          </a:xfrm>
          <a:custGeom>
            <a:avLst/>
            <a:gdLst/>
            <a:ahLst/>
            <a:cxnLst/>
            <a:rect l="l" t="t" r="r" b="b"/>
            <a:pathLst>
              <a:path w="4222276" h="4114800">
                <a:moveTo>
                  <a:pt x="0" y="0"/>
                </a:moveTo>
                <a:lnTo>
                  <a:pt x="4222276" y="0"/>
                </a:lnTo>
                <a:lnTo>
                  <a:pt x="42222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032862" y="4329767"/>
            <a:ext cx="4222276" cy="4114800"/>
          </a:xfrm>
          <a:custGeom>
            <a:avLst/>
            <a:gdLst/>
            <a:ahLst/>
            <a:cxnLst/>
            <a:rect l="l" t="t" r="r" b="b"/>
            <a:pathLst>
              <a:path w="4222276" h="4114800">
                <a:moveTo>
                  <a:pt x="0" y="0"/>
                </a:moveTo>
                <a:lnTo>
                  <a:pt x="4222276" y="0"/>
                </a:lnTo>
                <a:lnTo>
                  <a:pt x="42222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2583198" y="4329767"/>
            <a:ext cx="4222276" cy="4114800"/>
          </a:xfrm>
          <a:custGeom>
            <a:avLst/>
            <a:gdLst/>
            <a:ahLst/>
            <a:cxnLst/>
            <a:rect l="l" t="t" r="r" b="b"/>
            <a:pathLst>
              <a:path w="4222276" h="4114800">
                <a:moveTo>
                  <a:pt x="0" y="0"/>
                </a:moveTo>
                <a:lnTo>
                  <a:pt x="4222276" y="0"/>
                </a:lnTo>
                <a:lnTo>
                  <a:pt x="42222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568070" y="411979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5387195" y="1854935"/>
            <a:ext cx="1209168" cy="830799"/>
          </a:xfrm>
          <a:custGeom>
            <a:avLst/>
            <a:gdLst/>
            <a:ahLst/>
            <a:cxnLst/>
            <a:rect l="l" t="t" r="r" b="b"/>
            <a:pathLst>
              <a:path w="1209168" h="830799">
                <a:moveTo>
                  <a:pt x="0" y="0"/>
                </a:moveTo>
                <a:lnTo>
                  <a:pt x="1209168" y="0"/>
                </a:lnTo>
                <a:lnTo>
                  <a:pt x="1209168" y="830799"/>
                </a:lnTo>
                <a:lnTo>
                  <a:pt x="0" y="8307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164107" y="8444567"/>
            <a:ext cx="1223088" cy="1493848"/>
          </a:xfrm>
          <a:custGeom>
            <a:avLst/>
            <a:gdLst/>
            <a:ahLst/>
            <a:cxnLst/>
            <a:rect l="l" t="t" r="r" b="b"/>
            <a:pathLst>
              <a:path w="1223088" h="1493848">
                <a:moveTo>
                  <a:pt x="0" y="0"/>
                </a:moveTo>
                <a:lnTo>
                  <a:pt x="1223088" y="0"/>
                </a:lnTo>
                <a:lnTo>
                  <a:pt x="1223088" y="1493848"/>
                </a:lnTo>
                <a:lnTo>
                  <a:pt x="0" y="14938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8719539" y="411979"/>
            <a:ext cx="846931" cy="643667"/>
          </a:xfrm>
          <a:custGeom>
            <a:avLst/>
            <a:gdLst/>
            <a:ahLst/>
            <a:cxnLst/>
            <a:rect l="l" t="t" r="r" b="b"/>
            <a:pathLst>
              <a:path w="846931" h="643667">
                <a:moveTo>
                  <a:pt x="0" y="0"/>
                </a:moveTo>
                <a:lnTo>
                  <a:pt x="846931" y="0"/>
                </a:lnTo>
                <a:lnTo>
                  <a:pt x="846931" y="643667"/>
                </a:lnTo>
                <a:lnTo>
                  <a:pt x="0" y="64366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2906805" y="8444567"/>
            <a:ext cx="1373718" cy="1493848"/>
          </a:xfrm>
          <a:custGeom>
            <a:avLst/>
            <a:gdLst/>
            <a:ahLst/>
            <a:cxnLst/>
            <a:rect l="l" t="t" r="r" b="b"/>
            <a:pathLst>
              <a:path w="1373718" h="1493848">
                <a:moveTo>
                  <a:pt x="0" y="0"/>
                </a:moveTo>
                <a:lnTo>
                  <a:pt x="1373718" y="0"/>
                </a:lnTo>
                <a:lnTo>
                  <a:pt x="1373718" y="1493848"/>
                </a:lnTo>
                <a:lnTo>
                  <a:pt x="0" y="149384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8417122" y="8558818"/>
            <a:ext cx="1454729" cy="1398965"/>
          </a:xfrm>
          <a:custGeom>
            <a:avLst/>
            <a:gdLst/>
            <a:ahLst/>
            <a:cxnLst/>
            <a:rect l="l" t="t" r="r" b="b"/>
            <a:pathLst>
              <a:path w="1454729" h="1398965">
                <a:moveTo>
                  <a:pt x="0" y="0"/>
                </a:moveTo>
                <a:lnTo>
                  <a:pt x="1454730" y="0"/>
                </a:lnTo>
                <a:lnTo>
                  <a:pt x="1454730" y="1398964"/>
                </a:lnTo>
                <a:lnTo>
                  <a:pt x="0" y="139896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1270063">
            <a:off x="570721" y="3153451"/>
            <a:ext cx="1971736" cy="463358"/>
          </a:xfrm>
          <a:custGeom>
            <a:avLst/>
            <a:gdLst/>
            <a:ahLst/>
            <a:cxnLst/>
            <a:rect l="l" t="t" r="r" b="b"/>
            <a:pathLst>
              <a:path w="1971736" h="463358">
                <a:moveTo>
                  <a:pt x="0" y="0"/>
                </a:moveTo>
                <a:lnTo>
                  <a:pt x="1971736" y="0"/>
                </a:lnTo>
                <a:lnTo>
                  <a:pt x="1971736" y="463358"/>
                </a:lnTo>
                <a:lnTo>
                  <a:pt x="0" y="46335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4251513" y="1625874"/>
            <a:ext cx="9784974" cy="950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zh-TW" altLang="en-US" sz="10000" dirty="0">
                <a:solidFill>
                  <a:srgbClr val="000000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成績評量辦法</a:t>
            </a:r>
            <a:endParaRPr lang="en-US" sz="10000" dirty="0">
              <a:solidFill>
                <a:srgbClr val="000000"/>
              </a:solidFill>
              <a:latin typeface="王漢宗特黑體繁" panose="02000500000000000000" pitchFamily="2" charset="-120"/>
              <a:ea typeface="王漢宗特黑體繁" panose="02000500000000000000" pitchFamily="2" charset="-120"/>
            </a:endParaRPr>
          </a:p>
        </p:txBody>
      </p:sp>
      <p:sp>
        <p:nvSpPr>
          <p:cNvPr id="24" name="Freeform 24"/>
          <p:cNvSpPr/>
          <p:nvPr/>
        </p:nvSpPr>
        <p:spPr>
          <a:xfrm rot="362496">
            <a:off x="8157136" y="2941632"/>
            <a:ext cx="1971736" cy="463358"/>
          </a:xfrm>
          <a:custGeom>
            <a:avLst/>
            <a:gdLst/>
            <a:ahLst/>
            <a:cxnLst/>
            <a:rect l="l" t="t" r="r" b="b"/>
            <a:pathLst>
              <a:path w="1971736" h="463358">
                <a:moveTo>
                  <a:pt x="0" y="0"/>
                </a:moveTo>
                <a:lnTo>
                  <a:pt x="1971736" y="0"/>
                </a:lnTo>
                <a:lnTo>
                  <a:pt x="1971736" y="463358"/>
                </a:lnTo>
                <a:lnTo>
                  <a:pt x="0" y="46335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1399319">
            <a:off x="15829974" y="3254491"/>
            <a:ext cx="1971736" cy="463358"/>
          </a:xfrm>
          <a:custGeom>
            <a:avLst/>
            <a:gdLst/>
            <a:ahLst/>
            <a:cxnLst/>
            <a:rect l="l" t="t" r="r" b="b"/>
            <a:pathLst>
              <a:path w="1971736" h="463358">
                <a:moveTo>
                  <a:pt x="0" y="0"/>
                </a:moveTo>
                <a:lnTo>
                  <a:pt x="1971735" y="0"/>
                </a:lnTo>
                <a:lnTo>
                  <a:pt x="1971735" y="463358"/>
                </a:lnTo>
                <a:lnTo>
                  <a:pt x="0" y="46335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1694420" y="3628181"/>
            <a:ext cx="4230827" cy="654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altLang="zh-TW" sz="5000" b="1" dirty="0" err="1">
                <a:solidFill>
                  <a:srgbClr val="00000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定期評量</a:t>
            </a:r>
            <a:r>
              <a:rPr lang="en-US" altLang="zh-TW" sz="5000" b="1" dirty="0">
                <a:solidFill>
                  <a:srgbClr val="00000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 50％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909567" y="5817618"/>
            <a:ext cx="3404671" cy="1063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zh-TW" altLang="en-US" sz="5000" dirty="0">
                <a:solidFill>
                  <a:srgbClr val="000000"/>
                </a:solidFill>
                <a:ea typeface="More Sugar Thin"/>
              </a:rPr>
              <a:t>評量考試</a:t>
            </a:r>
            <a:endParaRPr lang="en-US" sz="5000" dirty="0">
              <a:solidFill>
                <a:srgbClr val="000000"/>
              </a:solidFill>
              <a:ea typeface="More Sugar Thin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7105344" y="3603070"/>
            <a:ext cx="4233394" cy="654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altLang="zh-TW" sz="5000" b="1" dirty="0" err="1">
                <a:solidFill>
                  <a:srgbClr val="00000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平常成績</a:t>
            </a:r>
            <a:r>
              <a:rPr lang="en-US" altLang="zh-TW" sz="5000" b="1" dirty="0">
                <a:solidFill>
                  <a:srgbClr val="00000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 50％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2888719" y="3555677"/>
            <a:ext cx="3441148" cy="646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altLang="zh-TW" sz="5000" b="1" dirty="0">
                <a:solidFill>
                  <a:srgbClr val="000000"/>
                </a:solidFill>
                <a:ea typeface="可画榜书"/>
              </a:rPr>
              <a:t>型  式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7032862" y="4777514"/>
            <a:ext cx="4222276" cy="3371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99"/>
              </a:lnSpc>
            </a:pPr>
            <a:r>
              <a:rPr lang="zh-TW" altLang="en-US" sz="5000" dirty="0">
                <a:solidFill>
                  <a:srgbClr val="000000"/>
                </a:solidFill>
                <a:ea typeface="More Sugar Thin"/>
              </a:rPr>
              <a:t>課堂練習</a:t>
            </a:r>
            <a:endParaRPr lang="en-US" altLang="zh-TW" sz="5000" dirty="0">
              <a:solidFill>
                <a:srgbClr val="000000"/>
              </a:solidFill>
              <a:ea typeface="More Sugar Thin"/>
            </a:endParaRPr>
          </a:p>
          <a:p>
            <a:pPr algn="ctr">
              <a:lnSpc>
                <a:spcPts val="8999"/>
              </a:lnSpc>
            </a:pPr>
            <a:r>
              <a:rPr lang="zh-TW" altLang="en-US" sz="5000" dirty="0">
                <a:solidFill>
                  <a:srgbClr val="000000"/>
                </a:solidFill>
                <a:ea typeface="More Sugar Thin"/>
              </a:rPr>
              <a:t>回家作業</a:t>
            </a:r>
            <a:endParaRPr lang="en-US" altLang="zh-TW" sz="5000" dirty="0">
              <a:solidFill>
                <a:srgbClr val="000000"/>
              </a:solidFill>
              <a:ea typeface="More Sugar Thin"/>
            </a:endParaRPr>
          </a:p>
          <a:p>
            <a:pPr algn="ctr">
              <a:lnSpc>
                <a:spcPts val="8999"/>
              </a:lnSpc>
            </a:pPr>
            <a:r>
              <a:rPr lang="zh-TW" altLang="en-US" sz="5000" dirty="0">
                <a:solidFill>
                  <a:srgbClr val="000000"/>
                </a:solidFill>
                <a:ea typeface="More Sugar Thin"/>
              </a:rPr>
              <a:t>平常表現</a:t>
            </a:r>
            <a:endParaRPr lang="en-US" sz="5000" dirty="0">
              <a:solidFill>
                <a:srgbClr val="000000"/>
              </a:solidFill>
              <a:ea typeface="More Sugar Thin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12865516" y="4806106"/>
            <a:ext cx="3797262" cy="3434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00"/>
              </a:lnSpc>
            </a:pPr>
            <a:r>
              <a:rPr lang="zh-TW" altLang="en-US" sz="5000" dirty="0">
                <a:solidFill>
                  <a:srgbClr val="000000"/>
                </a:solidFill>
                <a:ea typeface="More Sugar"/>
              </a:rPr>
              <a:t>多元評量</a:t>
            </a:r>
            <a:endParaRPr lang="en-US" altLang="zh-TW" sz="5000" dirty="0">
              <a:solidFill>
                <a:srgbClr val="000000"/>
              </a:solidFill>
              <a:ea typeface="More Sugar"/>
            </a:endParaRPr>
          </a:p>
          <a:p>
            <a:pPr algn="ctr">
              <a:lnSpc>
                <a:spcPts val="6800"/>
              </a:lnSpc>
            </a:pPr>
            <a:r>
              <a:rPr lang="zh-TW" altLang="en-US" sz="5000" dirty="0">
                <a:solidFill>
                  <a:srgbClr val="000000"/>
                </a:solidFill>
                <a:ea typeface="More Sugar"/>
              </a:rPr>
              <a:t>紙筆測驗</a:t>
            </a:r>
            <a:endParaRPr lang="en-US" altLang="zh-TW" sz="5000" dirty="0">
              <a:solidFill>
                <a:srgbClr val="000000"/>
              </a:solidFill>
              <a:ea typeface="More Sugar"/>
            </a:endParaRPr>
          </a:p>
          <a:p>
            <a:pPr algn="ctr">
              <a:lnSpc>
                <a:spcPts val="6800"/>
              </a:lnSpc>
            </a:pPr>
            <a:r>
              <a:rPr lang="zh-TW" altLang="en-US" sz="5000" dirty="0">
                <a:solidFill>
                  <a:srgbClr val="000000"/>
                </a:solidFill>
                <a:ea typeface="More Sugar"/>
              </a:rPr>
              <a:t>口頭發表</a:t>
            </a:r>
            <a:endParaRPr lang="en-US" altLang="zh-TW" sz="5000" dirty="0">
              <a:solidFill>
                <a:srgbClr val="000000"/>
              </a:solidFill>
              <a:ea typeface="More Sugar"/>
            </a:endParaRPr>
          </a:p>
          <a:p>
            <a:pPr algn="ctr">
              <a:lnSpc>
                <a:spcPts val="6800"/>
              </a:lnSpc>
            </a:pPr>
            <a:r>
              <a:rPr lang="zh-TW" altLang="en-US" sz="5000" dirty="0">
                <a:solidFill>
                  <a:srgbClr val="000000"/>
                </a:solidFill>
                <a:ea typeface="More Sugar"/>
              </a:rPr>
              <a:t>實作</a:t>
            </a:r>
            <a:endParaRPr lang="en-US" sz="5000" dirty="0">
              <a:solidFill>
                <a:srgbClr val="000000"/>
              </a:solidFill>
              <a:ea typeface="More Sugar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88290" y="3399747"/>
            <a:ext cx="1174951" cy="675597"/>
          </a:xfrm>
          <a:custGeom>
            <a:avLst/>
            <a:gdLst/>
            <a:ahLst/>
            <a:cxnLst/>
            <a:rect l="l" t="t" r="r" b="b"/>
            <a:pathLst>
              <a:path w="1174951" h="675597">
                <a:moveTo>
                  <a:pt x="0" y="0"/>
                </a:moveTo>
                <a:lnTo>
                  <a:pt x="1174951" y="0"/>
                </a:lnTo>
                <a:lnTo>
                  <a:pt x="1174951" y="675597"/>
                </a:lnTo>
                <a:lnTo>
                  <a:pt x="0" y="6755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503162" y="752613"/>
            <a:ext cx="960304" cy="552175"/>
          </a:xfrm>
          <a:custGeom>
            <a:avLst/>
            <a:gdLst/>
            <a:ahLst/>
            <a:cxnLst/>
            <a:rect l="l" t="t" r="r" b="b"/>
            <a:pathLst>
              <a:path w="960304" h="552175">
                <a:moveTo>
                  <a:pt x="0" y="0"/>
                </a:moveTo>
                <a:lnTo>
                  <a:pt x="960304" y="0"/>
                </a:lnTo>
                <a:lnTo>
                  <a:pt x="960304" y="552174"/>
                </a:lnTo>
                <a:lnTo>
                  <a:pt x="0" y="5521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810547" y="292296"/>
            <a:ext cx="12666905" cy="6154224"/>
          </a:xfrm>
          <a:custGeom>
            <a:avLst/>
            <a:gdLst/>
            <a:ahLst/>
            <a:cxnLst/>
            <a:rect l="l" t="t" r="r" b="b"/>
            <a:pathLst>
              <a:path w="12666905" h="6154224">
                <a:moveTo>
                  <a:pt x="0" y="0"/>
                </a:moveTo>
                <a:lnTo>
                  <a:pt x="12666906" y="0"/>
                </a:lnTo>
                <a:lnTo>
                  <a:pt x="12666906" y="6154224"/>
                </a:lnTo>
                <a:lnTo>
                  <a:pt x="0" y="61542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7137" b="-7137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6467475"/>
            <a:ext cx="17499710" cy="3819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00"/>
              </a:lnSpc>
            </a:pPr>
            <a:r>
              <a:rPr lang="en-US" sz="5000">
                <a:solidFill>
                  <a:srgbClr val="000000"/>
                </a:solidFill>
                <a:ea typeface="More Sugar Thin"/>
              </a:rPr>
              <a:t>範例：弟弟做錯了事，我到底要跟爸爸說？還是不要說？(★★★)我的嘴巴裡好像有一隻蟲在搗蛋(★)，讓我很痛苦，很難說出來。(★)</a:t>
            </a:r>
          </a:p>
          <a:p>
            <a:pPr marL="0" lvl="0" indent="0">
              <a:lnSpc>
                <a:spcPts val="75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ea typeface="Arimo"/>
              </a:rPr>
              <a:t>資料來源https://www.parenting.com.tw/article/5086295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727438" y="2504800"/>
            <a:ext cx="4461164" cy="7176135"/>
          </a:xfrm>
          <a:custGeom>
            <a:avLst/>
            <a:gdLst/>
            <a:ahLst/>
            <a:cxnLst/>
            <a:rect l="l" t="t" r="r" b="b"/>
            <a:pathLst>
              <a:path w="4461164" h="7176135">
                <a:moveTo>
                  <a:pt x="0" y="0"/>
                </a:moveTo>
                <a:lnTo>
                  <a:pt x="4461164" y="0"/>
                </a:lnTo>
                <a:lnTo>
                  <a:pt x="4461164" y="7176135"/>
                </a:lnTo>
                <a:lnTo>
                  <a:pt x="0" y="71761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181100" y="1181100"/>
            <a:ext cx="9827543" cy="8229600"/>
            <a:chOff x="0" y="0"/>
            <a:chExt cx="2588324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88324" cy="2167467"/>
            </a:xfrm>
            <a:custGeom>
              <a:avLst/>
              <a:gdLst/>
              <a:ahLst/>
              <a:cxnLst/>
              <a:rect l="l" t="t" r="r" b="b"/>
              <a:pathLst>
                <a:path w="2588324" h="2167467">
                  <a:moveTo>
                    <a:pt x="40177" y="0"/>
                  </a:moveTo>
                  <a:lnTo>
                    <a:pt x="2548147" y="0"/>
                  </a:lnTo>
                  <a:cubicBezTo>
                    <a:pt x="2570336" y="0"/>
                    <a:pt x="2588324" y="17988"/>
                    <a:pt x="2588324" y="40177"/>
                  </a:cubicBezTo>
                  <a:lnTo>
                    <a:pt x="2588324" y="2127290"/>
                  </a:lnTo>
                  <a:cubicBezTo>
                    <a:pt x="2588324" y="2149479"/>
                    <a:pt x="2570336" y="2167467"/>
                    <a:pt x="2548147" y="2167467"/>
                  </a:cubicBezTo>
                  <a:lnTo>
                    <a:pt x="40177" y="2167467"/>
                  </a:lnTo>
                  <a:cubicBezTo>
                    <a:pt x="17988" y="2167467"/>
                    <a:pt x="0" y="2149479"/>
                    <a:pt x="0" y="2127290"/>
                  </a:cubicBezTo>
                  <a:lnTo>
                    <a:pt x="0" y="40177"/>
                  </a:lnTo>
                  <a:cubicBezTo>
                    <a:pt x="0" y="17988"/>
                    <a:pt x="17988" y="0"/>
                    <a:pt x="40177" y="0"/>
                  </a:cubicBezTo>
                  <a:close/>
                </a:path>
              </a:pathLst>
            </a:custGeom>
            <a:solidFill>
              <a:srgbClr val="FAE6DB"/>
            </a:solidFill>
            <a:ln cap="rnd">
              <a:noFill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010815" y="870375"/>
            <a:ext cx="3086101" cy="323076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sp>
        <p:nvSpPr>
          <p:cNvPr id="11" name="Freeform 11"/>
          <p:cNvSpPr/>
          <p:nvPr/>
        </p:nvSpPr>
        <p:spPr>
          <a:xfrm>
            <a:off x="12864777" y="8198885"/>
            <a:ext cx="1850299" cy="1316025"/>
          </a:xfrm>
          <a:custGeom>
            <a:avLst/>
            <a:gdLst/>
            <a:ahLst/>
            <a:cxnLst/>
            <a:rect l="l" t="t" r="r" b="b"/>
            <a:pathLst>
              <a:path w="1850299" h="1316025">
                <a:moveTo>
                  <a:pt x="0" y="0"/>
                </a:moveTo>
                <a:lnTo>
                  <a:pt x="1850299" y="0"/>
                </a:lnTo>
                <a:lnTo>
                  <a:pt x="1850299" y="1316025"/>
                </a:lnTo>
                <a:lnTo>
                  <a:pt x="0" y="13160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727438" y="6610031"/>
            <a:ext cx="4684037" cy="3676969"/>
          </a:xfrm>
          <a:custGeom>
            <a:avLst/>
            <a:gdLst/>
            <a:ahLst/>
            <a:cxnLst/>
            <a:rect l="l" t="t" r="r" b="b"/>
            <a:pathLst>
              <a:path w="4684037" h="3676969">
                <a:moveTo>
                  <a:pt x="0" y="0"/>
                </a:moveTo>
                <a:lnTo>
                  <a:pt x="4684037" y="0"/>
                </a:lnTo>
                <a:lnTo>
                  <a:pt x="4684037" y="3676969"/>
                </a:lnTo>
                <a:lnTo>
                  <a:pt x="0" y="36769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438880" y="8094675"/>
            <a:ext cx="2143331" cy="1524444"/>
          </a:xfrm>
          <a:custGeom>
            <a:avLst/>
            <a:gdLst/>
            <a:ahLst/>
            <a:cxnLst/>
            <a:rect l="l" t="t" r="r" b="b"/>
            <a:pathLst>
              <a:path w="2143331" h="1524444">
                <a:moveTo>
                  <a:pt x="0" y="0"/>
                </a:moveTo>
                <a:lnTo>
                  <a:pt x="2143331" y="0"/>
                </a:lnTo>
                <a:lnTo>
                  <a:pt x="2143331" y="1524444"/>
                </a:lnTo>
                <a:lnTo>
                  <a:pt x="0" y="15244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7174897" y="4170077"/>
            <a:ext cx="725858" cy="567076"/>
          </a:xfrm>
          <a:custGeom>
            <a:avLst/>
            <a:gdLst/>
            <a:ahLst/>
            <a:cxnLst/>
            <a:rect l="l" t="t" r="r" b="b"/>
            <a:pathLst>
              <a:path w="725858" h="567076">
                <a:moveTo>
                  <a:pt x="0" y="0"/>
                </a:moveTo>
                <a:lnTo>
                  <a:pt x="725858" y="0"/>
                </a:lnTo>
                <a:lnTo>
                  <a:pt x="725858" y="567076"/>
                </a:lnTo>
                <a:lnTo>
                  <a:pt x="0" y="5670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203616" y="1028700"/>
            <a:ext cx="960304" cy="552175"/>
          </a:xfrm>
          <a:custGeom>
            <a:avLst/>
            <a:gdLst/>
            <a:ahLst/>
            <a:cxnLst/>
            <a:rect l="l" t="t" r="r" b="b"/>
            <a:pathLst>
              <a:path w="960304" h="552175">
                <a:moveTo>
                  <a:pt x="0" y="0"/>
                </a:moveTo>
                <a:lnTo>
                  <a:pt x="960304" y="0"/>
                </a:lnTo>
                <a:lnTo>
                  <a:pt x="960304" y="552175"/>
                </a:lnTo>
                <a:lnTo>
                  <a:pt x="0" y="5521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5285125" y="630040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1" y="0"/>
                </a:lnTo>
                <a:lnTo>
                  <a:pt x="2252701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3726601" y="707898"/>
            <a:ext cx="3657600" cy="946404"/>
          </a:xfrm>
          <a:custGeom>
            <a:avLst/>
            <a:gdLst/>
            <a:ahLst/>
            <a:cxnLst/>
            <a:rect l="l" t="t" r="r" b="b"/>
            <a:pathLst>
              <a:path w="3657600" h="946404">
                <a:moveTo>
                  <a:pt x="0" y="0"/>
                </a:moveTo>
                <a:lnTo>
                  <a:pt x="3657600" y="0"/>
                </a:lnTo>
                <a:lnTo>
                  <a:pt x="3657600" y="946404"/>
                </a:lnTo>
                <a:lnTo>
                  <a:pt x="0" y="9464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639263" y="2019025"/>
            <a:ext cx="8871282" cy="1023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79"/>
              </a:lnSpc>
            </a:pPr>
            <a:r>
              <a:rPr lang="zh-TW" altLang="en-US" sz="8000" dirty="0">
                <a:solidFill>
                  <a:srgbClr val="000000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討論事項</a:t>
            </a:r>
            <a:endParaRPr lang="en-US" sz="8000" dirty="0">
              <a:solidFill>
                <a:srgbClr val="000000"/>
              </a:solidFill>
              <a:latin typeface="王漢宗特黑體繁" panose="02000500000000000000" pitchFamily="2" charset="-120"/>
              <a:ea typeface="王漢宗特黑體繁" panose="02000500000000000000" pitchFamily="2" charset="-120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2034135" y="7064881"/>
            <a:ext cx="7832276" cy="485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zh-TW" altLang="en-US" sz="4000" dirty="0">
                <a:solidFill>
                  <a:srgbClr val="00000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對班級的建議</a:t>
            </a:r>
            <a:r>
              <a:rPr lang="en-US" altLang="zh-TW" sz="4000" dirty="0">
                <a:solidFill>
                  <a:srgbClr val="00000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:</a:t>
            </a:r>
            <a:endParaRPr lang="en-US" sz="4000" dirty="0">
              <a:solidFill>
                <a:srgbClr val="000000"/>
              </a:solidFill>
              <a:latin typeface="王漢宗中仿宋繁" panose="02000500000000000000" pitchFamily="2" charset="-120"/>
              <a:ea typeface="王漢宗中仿宋繁" panose="02000500000000000000" pitchFamily="2" charset="-120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2032844" y="8069286"/>
            <a:ext cx="7832276" cy="485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zh-TW" altLang="en-US" sz="4000" dirty="0">
                <a:solidFill>
                  <a:srgbClr val="00000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對學校的建議</a:t>
            </a:r>
            <a:r>
              <a:rPr lang="en-US" altLang="zh-TW" sz="4000" dirty="0">
                <a:solidFill>
                  <a:srgbClr val="00000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:</a:t>
            </a:r>
            <a:endParaRPr lang="en-US" sz="4000" dirty="0">
              <a:solidFill>
                <a:srgbClr val="000000"/>
              </a:solidFill>
              <a:latin typeface="王漢宗中仿宋繁" panose="02000500000000000000" pitchFamily="2" charset="-120"/>
              <a:ea typeface="王漢宗中仿宋繁" panose="02000500000000000000" pitchFamily="2" charset="-120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576899" y="5613045"/>
            <a:ext cx="7832276" cy="591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zh-TW" altLang="en-US" sz="8000" dirty="0">
                <a:solidFill>
                  <a:srgbClr val="000000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建議事項</a:t>
            </a:r>
            <a:endParaRPr lang="en-US" sz="8000" dirty="0">
              <a:solidFill>
                <a:srgbClr val="000000"/>
              </a:solidFill>
              <a:latin typeface="王漢宗特黑體繁" panose="02000500000000000000" pitchFamily="2" charset="-120"/>
              <a:ea typeface="王漢宗特黑體繁" panose="02000500000000000000" pitchFamily="2" charset="-12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8521714" y="1655305"/>
            <a:ext cx="9014013" cy="7948546"/>
            <a:chOff x="0" y="0"/>
            <a:chExt cx="2374061" cy="209344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74061" cy="2093444"/>
            </a:xfrm>
            <a:custGeom>
              <a:avLst/>
              <a:gdLst/>
              <a:ahLst/>
              <a:cxnLst/>
              <a:rect l="l" t="t" r="r" b="b"/>
              <a:pathLst>
                <a:path w="2374061" h="2093444">
                  <a:moveTo>
                    <a:pt x="43803" y="0"/>
                  </a:moveTo>
                  <a:lnTo>
                    <a:pt x="2330258" y="0"/>
                  </a:lnTo>
                  <a:cubicBezTo>
                    <a:pt x="2354450" y="0"/>
                    <a:pt x="2374061" y="19611"/>
                    <a:pt x="2374061" y="43803"/>
                  </a:cubicBezTo>
                  <a:lnTo>
                    <a:pt x="2374061" y="2049642"/>
                  </a:lnTo>
                  <a:cubicBezTo>
                    <a:pt x="2374061" y="2061259"/>
                    <a:pt x="2369446" y="2072400"/>
                    <a:pt x="2361231" y="2080615"/>
                  </a:cubicBezTo>
                  <a:cubicBezTo>
                    <a:pt x="2353017" y="2088829"/>
                    <a:pt x="2341875" y="2093444"/>
                    <a:pt x="2330258" y="2093444"/>
                  </a:cubicBezTo>
                  <a:lnTo>
                    <a:pt x="43803" y="2093444"/>
                  </a:lnTo>
                  <a:cubicBezTo>
                    <a:pt x="32185" y="2093444"/>
                    <a:pt x="21044" y="2088829"/>
                    <a:pt x="12830" y="2080615"/>
                  </a:cubicBezTo>
                  <a:cubicBezTo>
                    <a:pt x="4615" y="2072400"/>
                    <a:pt x="0" y="2061259"/>
                    <a:pt x="0" y="2049642"/>
                  </a:cubicBezTo>
                  <a:lnTo>
                    <a:pt x="0" y="43803"/>
                  </a:lnTo>
                  <a:cubicBezTo>
                    <a:pt x="0" y="32185"/>
                    <a:pt x="4615" y="21044"/>
                    <a:pt x="12830" y="12830"/>
                  </a:cubicBezTo>
                  <a:cubicBezTo>
                    <a:pt x="21044" y="4615"/>
                    <a:pt x="32185" y="0"/>
                    <a:pt x="43803" y="0"/>
                  </a:cubicBezTo>
                  <a:close/>
                </a:path>
              </a:pathLst>
            </a:custGeom>
            <a:solidFill>
              <a:srgbClr val="FFDC96"/>
            </a:solidFill>
            <a:ln cap="rnd">
              <a:noFill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8188978" y="1350108"/>
            <a:ext cx="3086101" cy="32307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sp>
        <p:nvSpPr>
          <p:cNvPr id="10" name="Freeform 10"/>
          <p:cNvSpPr/>
          <p:nvPr/>
        </p:nvSpPr>
        <p:spPr>
          <a:xfrm>
            <a:off x="2098175" y="5489051"/>
            <a:ext cx="4910267" cy="4143463"/>
          </a:xfrm>
          <a:custGeom>
            <a:avLst/>
            <a:gdLst/>
            <a:ahLst/>
            <a:cxnLst/>
            <a:rect l="l" t="t" r="r" b="b"/>
            <a:pathLst>
              <a:path w="4910267" h="4143463">
                <a:moveTo>
                  <a:pt x="0" y="0"/>
                </a:moveTo>
                <a:lnTo>
                  <a:pt x="4910267" y="0"/>
                </a:lnTo>
                <a:lnTo>
                  <a:pt x="4910267" y="4143463"/>
                </a:lnTo>
                <a:lnTo>
                  <a:pt x="0" y="41434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1780"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633273" y="7540087"/>
            <a:ext cx="3231299" cy="2298261"/>
          </a:xfrm>
          <a:custGeom>
            <a:avLst/>
            <a:gdLst/>
            <a:ahLst/>
            <a:cxnLst/>
            <a:rect l="l" t="t" r="r" b="b"/>
            <a:pathLst>
              <a:path w="3231299" h="2298261">
                <a:moveTo>
                  <a:pt x="3231299" y="0"/>
                </a:moveTo>
                <a:lnTo>
                  <a:pt x="0" y="0"/>
                </a:lnTo>
                <a:lnTo>
                  <a:pt x="0" y="2298261"/>
                </a:lnTo>
                <a:lnTo>
                  <a:pt x="3231299" y="2298261"/>
                </a:lnTo>
                <a:lnTo>
                  <a:pt x="3231299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67651" y="782342"/>
            <a:ext cx="2072515" cy="1424854"/>
          </a:xfrm>
          <a:custGeom>
            <a:avLst/>
            <a:gdLst/>
            <a:ahLst/>
            <a:cxnLst/>
            <a:rect l="l" t="t" r="r" b="b"/>
            <a:pathLst>
              <a:path w="2072515" h="1424854">
                <a:moveTo>
                  <a:pt x="0" y="0"/>
                </a:moveTo>
                <a:lnTo>
                  <a:pt x="2072515" y="0"/>
                </a:lnTo>
                <a:lnTo>
                  <a:pt x="2072515" y="1424854"/>
                </a:lnTo>
                <a:lnTo>
                  <a:pt x="0" y="14248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074453" y="1975844"/>
            <a:ext cx="1471679" cy="908762"/>
          </a:xfrm>
          <a:custGeom>
            <a:avLst/>
            <a:gdLst/>
            <a:ahLst/>
            <a:cxnLst/>
            <a:rect l="l" t="t" r="r" b="b"/>
            <a:pathLst>
              <a:path w="1471679" h="908762">
                <a:moveTo>
                  <a:pt x="0" y="0"/>
                </a:moveTo>
                <a:lnTo>
                  <a:pt x="1471679" y="0"/>
                </a:lnTo>
                <a:lnTo>
                  <a:pt x="1471679" y="908762"/>
                </a:lnTo>
                <a:lnTo>
                  <a:pt x="0" y="9087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319767" y="3151306"/>
            <a:ext cx="4278073" cy="4675489"/>
          </a:xfrm>
          <a:custGeom>
            <a:avLst/>
            <a:gdLst/>
            <a:ahLst/>
            <a:cxnLst/>
            <a:rect l="l" t="t" r="r" b="b"/>
            <a:pathLst>
              <a:path w="4278073" h="4675489">
                <a:moveTo>
                  <a:pt x="0" y="0"/>
                </a:moveTo>
                <a:lnTo>
                  <a:pt x="4278073" y="0"/>
                </a:lnTo>
                <a:lnTo>
                  <a:pt x="4278073" y="4675489"/>
                </a:lnTo>
                <a:lnTo>
                  <a:pt x="0" y="467548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703323" y="8096161"/>
            <a:ext cx="2425010" cy="1763184"/>
          </a:xfrm>
          <a:custGeom>
            <a:avLst/>
            <a:gdLst/>
            <a:ahLst/>
            <a:cxnLst/>
            <a:rect l="l" t="t" r="r" b="b"/>
            <a:pathLst>
              <a:path w="2425010" h="1763184">
                <a:moveTo>
                  <a:pt x="0" y="0"/>
                </a:moveTo>
                <a:lnTo>
                  <a:pt x="2425010" y="0"/>
                </a:lnTo>
                <a:lnTo>
                  <a:pt x="2425010" y="1763184"/>
                </a:lnTo>
                <a:lnTo>
                  <a:pt x="0" y="176318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4769793" y="8096161"/>
            <a:ext cx="2549836" cy="1853943"/>
          </a:xfrm>
          <a:custGeom>
            <a:avLst/>
            <a:gdLst/>
            <a:ahLst/>
            <a:cxnLst/>
            <a:rect l="l" t="t" r="r" b="b"/>
            <a:pathLst>
              <a:path w="2549836" h="1853943">
                <a:moveTo>
                  <a:pt x="0" y="0"/>
                </a:moveTo>
                <a:lnTo>
                  <a:pt x="2549835" y="0"/>
                </a:lnTo>
                <a:lnTo>
                  <a:pt x="2549835" y="1853943"/>
                </a:lnTo>
                <a:lnTo>
                  <a:pt x="0" y="185394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3318972" y="7581478"/>
            <a:ext cx="2755481" cy="2256870"/>
          </a:xfrm>
          <a:custGeom>
            <a:avLst/>
            <a:gdLst/>
            <a:ahLst/>
            <a:cxnLst/>
            <a:rect l="l" t="t" r="r" b="b"/>
            <a:pathLst>
              <a:path w="2755481" h="2256870">
                <a:moveTo>
                  <a:pt x="2755481" y="0"/>
                </a:moveTo>
                <a:lnTo>
                  <a:pt x="0" y="0"/>
                </a:lnTo>
                <a:lnTo>
                  <a:pt x="0" y="2256870"/>
                </a:lnTo>
                <a:lnTo>
                  <a:pt x="2755481" y="2256870"/>
                </a:lnTo>
                <a:lnTo>
                  <a:pt x="2755481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4553308" y="7581478"/>
            <a:ext cx="3330230" cy="2368626"/>
          </a:xfrm>
          <a:custGeom>
            <a:avLst/>
            <a:gdLst/>
            <a:ahLst/>
            <a:cxnLst/>
            <a:rect l="l" t="t" r="r" b="b"/>
            <a:pathLst>
              <a:path w="3330230" h="2368626">
                <a:moveTo>
                  <a:pt x="0" y="0"/>
                </a:moveTo>
                <a:lnTo>
                  <a:pt x="3330231" y="0"/>
                </a:lnTo>
                <a:lnTo>
                  <a:pt x="3330231" y="2368626"/>
                </a:lnTo>
                <a:lnTo>
                  <a:pt x="0" y="23686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0276833">
            <a:off x="10741149" y="999021"/>
            <a:ext cx="3965979" cy="991495"/>
          </a:xfrm>
          <a:custGeom>
            <a:avLst/>
            <a:gdLst/>
            <a:ahLst/>
            <a:cxnLst/>
            <a:rect l="l" t="t" r="r" b="b"/>
            <a:pathLst>
              <a:path w="3965979" h="991495">
                <a:moveTo>
                  <a:pt x="0" y="0"/>
                </a:moveTo>
                <a:lnTo>
                  <a:pt x="3965980" y="0"/>
                </a:lnTo>
                <a:lnTo>
                  <a:pt x="3965980" y="991495"/>
                </a:lnTo>
                <a:lnTo>
                  <a:pt x="0" y="99149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9197414" y="3914353"/>
            <a:ext cx="7053449" cy="3667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00"/>
              </a:lnSpc>
            </a:pPr>
            <a:r>
              <a:rPr lang="en-US" sz="12000">
                <a:solidFill>
                  <a:srgbClr val="000000"/>
                </a:solidFill>
                <a:latin typeface="More Sugar"/>
              </a:rPr>
              <a:t>Thank you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177</Words>
  <Application>Microsoft Office PowerPoint</Application>
  <PresentationFormat>自訂</PresentationFormat>
  <Paragraphs>58</Paragraphs>
  <Slides>9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9</vt:i4>
      </vt:variant>
    </vt:vector>
  </HeadingPairs>
  <TitlesOfParts>
    <vt:vector size="21" baseType="lpstr">
      <vt:lpstr>王漢宗中仿宋繁</vt:lpstr>
      <vt:lpstr>More Sugar</vt:lpstr>
      <vt:lpstr>新細明體</vt:lpstr>
      <vt:lpstr>Arimo</vt:lpstr>
      <vt:lpstr>可画榜书</vt:lpstr>
      <vt:lpstr>Calibri</vt:lpstr>
      <vt:lpstr>Arial</vt:lpstr>
      <vt:lpstr>王漢宗特明體一標準</vt:lpstr>
      <vt:lpstr>Microsoft YaHei</vt:lpstr>
      <vt:lpstr>王漢宗特黑體繁</vt:lpstr>
      <vt:lpstr>More Sugar Thin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歡迎光臨 408班親會</dc:title>
  <dc:creator>Roki</dc:creator>
  <cp:lastModifiedBy>Roki</cp:lastModifiedBy>
  <cp:revision>16</cp:revision>
  <dcterms:created xsi:type="dcterms:W3CDTF">2006-08-16T00:00:00Z</dcterms:created>
  <dcterms:modified xsi:type="dcterms:W3CDTF">2023-09-15T06:47:54Z</dcterms:modified>
  <dc:identifier>DAFt1SrqJFM</dc:identifier>
</cp:coreProperties>
</file>