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7B5ED0-2443-4CE1-8F37-EE6D1E380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99B2E8-705B-4479-9745-DFA65BC6D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5209D1-30CF-44B6-9305-FD5C401E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48AEB5-C660-4344-86FE-C50F287E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84C759-DA04-4859-B467-389B181F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82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905F84-43AE-412E-BC6E-FC56208B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E219466-4E24-4E12-9957-4F6665009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380418-309C-4311-810B-EE1EFA75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D4E8A7-3B87-47D9-83EE-6CC24942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47AB81-31EC-4319-988A-82770A91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16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2B49517-30BD-475F-8450-26CC82ECD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56240FB-0927-4F36-B98D-D963E3479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4C1847-13C1-4D69-B76E-32B37C59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626A24-7B16-4C67-B4E2-85EF990D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291103-9BB3-46DB-985A-164DA849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61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9C411E-CFAD-4B99-8CE9-25D6AA15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D54634-2D66-48FE-9F16-C561C6328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44C8F2-969B-441A-AEDB-2EF12B01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8DBB24-5ECE-43E0-B263-47742EA1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FD1A29-3A64-473A-AC99-D5F66A92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107E5-60A6-4B3E-8402-3841281A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D975D9-50EC-4755-9950-09BE8F3A6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136312-F5AB-44A6-AA5E-FE5C51CE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955F6B-1A7C-4D24-ABD0-4B3E35B3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6B9BDD-0E99-4241-8BA9-FCFBE2BA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53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51A00-1C6E-47F6-B879-45DE5890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150A30-6819-4058-A812-3C0A1BA23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433F6A-5682-472E-BC44-A505F4B8D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C31D36-EF32-4C33-BCA3-82DC7786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AED76E-1B42-4F4C-B8FB-189823B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E35311-3B54-455F-A7DB-F1389D2E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28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813CE2-20D3-4971-A090-E39D511D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EED490-8B5E-410A-8046-D4E2EF3E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E263A4A-97B7-4CDD-8EE0-FBE7F8552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A2B858-4763-4F53-AC46-82633CE21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5AF1767-7530-4062-88C0-054413570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9B99DEC-A590-4BE8-983D-270EF20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B75098F-5CB2-4F6D-AB24-64DE69B8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E0D86C4-2186-4DF1-B682-10946222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8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A60FFF-6502-47A2-9E78-3ED69C89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A771023-4475-418A-AAFC-097E973A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DBE8A70-CC14-46F2-A454-A75C5531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5B2CDB-2269-46DC-8C44-0341D040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25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236FD9B-6319-4B0F-9298-CAC0EF3E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5BFA367-16FD-408E-99E7-B992CA50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658432-A820-4E31-B70F-998989B5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50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0FCD7F-8401-4C10-909B-367EA22B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DBF700-9003-4FCC-86E0-A12C5CCC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582561-C163-4011-8743-1037DB38D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B31C7C-1659-4F95-B21D-195A32AF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59835B9-8632-4468-87FC-EFD329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83BD445-0B4F-4122-B8A4-50889C05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9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AB9BD9-2D4A-4D5A-AC45-FFEA2BED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2D8585F-486C-4F11-8019-993A5D888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12D30E-DCC0-4B0D-9008-D057A075A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E7F00A6-FDD1-4028-AD12-C109E845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623024-E4CC-4874-A9F8-56602A22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3B3585-B710-440F-AC4B-8736D02D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04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5C07A8-52EA-438F-AE93-21B6AAF5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9F5FCB-F72C-4294-BAEF-0DE691068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1134EB-08B4-432B-8B41-87535AAF2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FDF24-AFB8-48C3-BB86-C9438348B471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553711-427A-4CA0-8983-6F0162B1F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1D3A8BA-148D-4747-AA1C-162ACBDB0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B6CC-E80E-4B35-9989-0BB36AA83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99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151168B8-4EB2-4A8C-BBA5-C732C453B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6204204"/>
            <a:ext cx="11648661" cy="65379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18DAA3E-F9DB-4B62-9BC6-BAF3438BE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4" y="-503308"/>
            <a:ext cx="8477251" cy="307642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ADFFD32-E3FA-455E-84F7-2C0B7135A112}"/>
              </a:ext>
            </a:extLst>
          </p:cNvPr>
          <p:cNvSpPr txBox="1"/>
          <p:nvPr/>
        </p:nvSpPr>
        <p:spPr>
          <a:xfrm>
            <a:off x="1441632" y="1791236"/>
            <a:ext cx="9120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0" b="1" dirty="0"/>
              <a:t>歡迎加入</a:t>
            </a:r>
            <a:r>
              <a:rPr lang="en-US" altLang="zh-TW" sz="12000" b="1" dirty="0"/>
              <a:t>102</a:t>
            </a:r>
            <a:endParaRPr lang="zh-TW" altLang="en-US" sz="120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F2EF3F2-7302-4FBB-ABC1-0F48C84D5D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52" y="3488436"/>
            <a:ext cx="3099816" cy="336956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4486715-F7FE-4AAD-B3FC-59A0646D2E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4" y="3888670"/>
            <a:ext cx="2966069" cy="30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3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EFD449FF-E66F-47F1-A14A-921A40BAEB8B}"/>
              </a:ext>
            </a:extLst>
          </p:cNvPr>
          <p:cNvSpPr txBox="1"/>
          <p:nvPr/>
        </p:nvSpPr>
        <p:spPr>
          <a:xfrm>
            <a:off x="334567" y="206734"/>
            <a:ext cx="39420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校園防疫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B74E816-798E-4273-8779-C69C61CE7E92}"/>
              </a:ext>
            </a:extLst>
          </p:cNvPr>
          <p:cNvSpPr txBox="1"/>
          <p:nvPr/>
        </p:nvSpPr>
        <p:spPr>
          <a:xfrm>
            <a:off x="306432" y="1806487"/>
            <a:ext cx="1067737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1.《</a:t>
            </a:r>
            <a:r>
              <a:rPr lang="zh-TW" altLang="en-US" sz="2800" b="1" dirty="0"/>
              <a:t>有家人確診</a:t>
            </a:r>
            <a:r>
              <a:rPr lang="en-US" altLang="zh-TW" sz="2800" b="1" dirty="0"/>
              <a:t>》</a:t>
            </a:r>
            <a:r>
              <a:rPr lang="zh-TW" altLang="en-US" sz="2800" b="1" dirty="0"/>
              <a:t> 或 </a:t>
            </a:r>
            <a:r>
              <a:rPr lang="en-US" altLang="zh-TW" sz="2800" b="1" dirty="0"/>
              <a:t>《</a:t>
            </a:r>
            <a:r>
              <a:rPr lang="zh-TW" altLang="en-US" sz="2800" b="1" dirty="0"/>
              <a:t>孩子接觸確診者</a:t>
            </a:r>
            <a:r>
              <a:rPr lang="en-US" altLang="zh-TW" sz="2800" b="1" dirty="0"/>
              <a:t>》</a:t>
            </a:r>
            <a:r>
              <a:rPr lang="zh-TW" altLang="en-US" sz="2800" b="1" dirty="0"/>
              <a:t>，請務必盡快通知老師。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31293A3-D7AF-4711-BD1E-907B2172AC7E}"/>
              </a:ext>
            </a:extLst>
          </p:cNvPr>
          <p:cNvSpPr txBox="1"/>
          <p:nvPr/>
        </p:nvSpPr>
        <p:spPr>
          <a:xfrm>
            <a:off x="328246" y="2714696"/>
            <a:ext cx="115355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2.【</a:t>
            </a:r>
            <a:r>
              <a:rPr lang="zh-TW" altLang="en-US" sz="2800" b="1" dirty="0"/>
              <a:t>居家隔離</a:t>
            </a:r>
            <a:r>
              <a:rPr lang="en-US" altLang="zh-TW" sz="2800" b="1" dirty="0"/>
              <a:t>】</a:t>
            </a:r>
            <a:r>
              <a:rPr lang="zh-TW" altLang="en-US" sz="2800" b="1" dirty="0"/>
              <a:t> 或 </a:t>
            </a:r>
            <a:r>
              <a:rPr lang="en-US" altLang="zh-TW" sz="2800" b="1" dirty="0"/>
              <a:t>【</a:t>
            </a:r>
            <a:r>
              <a:rPr lang="zh-TW" altLang="en-US" sz="2800" b="1" dirty="0"/>
              <a:t>停課</a:t>
            </a:r>
            <a:r>
              <a:rPr lang="en-US" altLang="zh-TW" sz="2800" b="1" dirty="0"/>
              <a:t>】</a:t>
            </a:r>
            <a:r>
              <a:rPr lang="zh-TW" altLang="en-US" sz="2800" b="1" dirty="0"/>
              <a:t>，老師會錄製教學影片放在 </a:t>
            </a:r>
            <a:r>
              <a:rPr lang="en-US" altLang="zh-TW" sz="2800" b="1" dirty="0"/>
              <a:t>Google Classroom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8D776F6-A394-4D62-8279-B301F2073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7" y="3677529"/>
            <a:ext cx="3180471" cy="31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0CA02C4-C4B2-4532-B69F-E5F6AF22F337}"/>
              </a:ext>
            </a:extLst>
          </p:cNvPr>
          <p:cNvSpPr txBox="1"/>
          <p:nvPr/>
        </p:nvSpPr>
        <p:spPr>
          <a:xfrm>
            <a:off x="211117" y="242179"/>
            <a:ext cx="683812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開學日  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CFD9EBA-CEA7-433E-8259-2DDF0670D32B}"/>
              </a:ext>
            </a:extLst>
          </p:cNvPr>
          <p:cNvSpPr txBox="1"/>
          <p:nvPr/>
        </p:nvSpPr>
        <p:spPr>
          <a:xfrm>
            <a:off x="2219738" y="1386868"/>
            <a:ext cx="683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/>
              <a:t>1.</a:t>
            </a:r>
            <a:r>
              <a:rPr lang="zh-TW" altLang="en-US" sz="3600" b="1" dirty="0"/>
              <a:t>穿瑞井運動服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E9E934E-63DF-4C5A-A433-C0D3AB62BC61}"/>
              </a:ext>
            </a:extLst>
          </p:cNvPr>
          <p:cNvSpPr txBox="1"/>
          <p:nvPr/>
        </p:nvSpPr>
        <p:spPr>
          <a:xfrm>
            <a:off x="2219738" y="2350823"/>
            <a:ext cx="410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600"/>
            </a:lvl1pPr>
          </a:lstStyle>
          <a:p>
            <a:r>
              <a:rPr lang="en-US" altLang="zh-TW" b="1" dirty="0"/>
              <a:t>2.</a:t>
            </a:r>
            <a:r>
              <a:rPr lang="zh-TW" altLang="en-US" b="1" dirty="0"/>
              <a:t>戴瑞井帽子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8FB4D65-3FF1-46C8-BA07-44DC44D810E6}"/>
              </a:ext>
            </a:extLst>
          </p:cNvPr>
          <p:cNvSpPr txBox="1"/>
          <p:nvPr/>
        </p:nvSpPr>
        <p:spPr>
          <a:xfrm>
            <a:off x="2219738" y="3433922"/>
            <a:ext cx="771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600"/>
            </a:lvl1pPr>
          </a:lstStyle>
          <a:p>
            <a:r>
              <a:rPr lang="en-US" altLang="zh-TW" b="1" dirty="0"/>
              <a:t>3.</a:t>
            </a:r>
            <a:r>
              <a:rPr lang="zh-TW" altLang="en-US" b="1" dirty="0"/>
              <a:t>開學典禮    </a:t>
            </a:r>
            <a:r>
              <a:rPr lang="en-US" altLang="zh-TW" b="1" dirty="0"/>
              <a:t>(</a:t>
            </a:r>
            <a:r>
              <a:rPr lang="zh-TW" altLang="en-US" b="1" dirty="0"/>
              <a:t> 上午</a:t>
            </a:r>
            <a:r>
              <a:rPr lang="en-US" altLang="zh-TW" b="1" dirty="0"/>
              <a:t>7</a:t>
            </a:r>
            <a:r>
              <a:rPr lang="zh-TW" altLang="en-US" b="1" dirty="0"/>
              <a:t>點</a:t>
            </a:r>
            <a:r>
              <a:rPr lang="en-US" altLang="zh-TW" b="1" dirty="0"/>
              <a:t>35</a:t>
            </a:r>
            <a:r>
              <a:rPr lang="zh-TW" altLang="en-US" b="1" dirty="0"/>
              <a:t>分之前到校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290C235-C7A0-4190-A5E4-497CF07224B6}"/>
              </a:ext>
            </a:extLst>
          </p:cNvPr>
          <p:cNvSpPr txBox="1"/>
          <p:nvPr/>
        </p:nvSpPr>
        <p:spPr>
          <a:xfrm>
            <a:off x="2219738" y="4455590"/>
            <a:ext cx="600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600"/>
            </a:lvl1pPr>
          </a:lstStyle>
          <a:p>
            <a:r>
              <a:rPr lang="en-US" altLang="zh-TW" b="1" dirty="0"/>
              <a:t>4.</a:t>
            </a:r>
            <a:r>
              <a:rPr lang="zh-TW" altLang="en-US" b="1" dirty="0"/>
              <a:t>讀整天課   </a:t>
            </a:r>
            <a:r>
              <a:rPr lang="en-US" altLang="zh-TW" b="1" dirty="0"/>
              <a:t>(</a:t>
            </a:r>
            <a:r>
              <a:rPr lang="zh-TW" altLang="en-US" b="1" dirty="0"/>
              <a:t>下午</a:t>
            </a:r>
            <a:r>
              <a:rPr lang="en-US" altLang="zh-TW" b="1" dirty="0"/>
              <a:t>4</a:t>
            </a:r>
            <a:r>
              <a:rPr lang="zh-TW" altLang="en-US" b="1" dirty="0"/>
              <a:t>點放學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B2E9DDA-AC6C-4B2A-A092-1C3E2F3BE913}"/>
              </a:ext>
            </a:extLst>
          </p:cNvPr>
          <p:cNvSpPr txBox="1"/>
          <p:nvPr/>
        </p:nvSpPr>
        <p:spPr>
          <a:xfrm>
            <a:off x="2219738" y="5628325"/>
            <a:ext cx="632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600"/>
            </a:lvl1pPr>
          </a:lstStyle>
          <a:p>
            <a:r>
              <a:rPr lang="en-US" altLang="zh-TW" b="1" dirty="0"/>
              <a:t>5.《</a:t>
            </a:r>
            <a:r>
              <a:rPr lang="zh-TW" altLang="en-US" b="1" dirty="0"/>
              <a:t>課後照顧班</a:t>
            </a:r>
            <a:r>
              <a:rPr lang="en-US" altLang="zh-TW" b="1" dirty="0"/>
              <a:t>》</a:t>
            </a:r>
            <a:r>
              <a:rPr lang="zh-TW" altLang="en-US" b="1" dirty="0"/>
              <a:t>開始上課</a:t>
            </a:r>
          </a:p>
        </p:txBody>
      </p:sp>
    </p:spTree>
    <p:extLst>
      <p:ext uri="{BB962C8B-B14F-4D97-AF65-F5344CB8AC3E}">
        <p14:creationId xmlns:p14="http://schemas.microsoft.com/office/powerpoint/2010/main" val="351948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FF8E224-5884-4DBB-84C7-B9FCCAB34E23}"/>
              </a:ext>
            </a:extLst>
          </p:cNvPr>
          <p:cNvSpPr txBox="1"/>
          <p:nvPr/>
        </p:nvSpPr>
        <p:spPr>
          <a:xfrm>
            <a:off x="299545" y="267205"/>
            <a:ext cx="42816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食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分健康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0475347-81AD-4BC1-8DF0-565465D43D97}"/>
              </a:ext>
            </a:extLst>
          </p:cNvPr>
          <p:cNvSpPr txBox="1"/>
          <p:nvPr/>
        </p:nvSpPr>
        <p:spPr>
          <a:xfrm>
            <a:off x="465865" y="1593371"/>
            <a:ext cx="652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1.</a:t>
            </a:r>
            <a:r>
              <a:rPr lang="zh-TW" altLang="en-US" sz="2800" b="1" dirty="0"/>
              <a:t>早上上學前</a:t>
            </a:r>
            <a:r>
              <a:rPr lang="en-US" altLang="zh-TW" sz="2800" b="1" dirty="0"/>
              <a:t>《</a:t>
            </a:r>
            <a:r>
              <a:rPr lang="zh-TW" altLang="en-US" sz="2800" b="1" dirty="0"/>
              <a:t>一定要吃早餐</a:t>
            </a:r>
            <a:r>
              <a:rPr lang="en-US" altLang="zh-TW" sz="2800" b="1" dirty="0"/>
              <a:t>》</a:t>
            </a:r>
            <a:endParaRPr lang="zh-TW" altLang="en-US" sz="28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195C053-5843-45F3-A0E2-2FDDF1E28961}"/>
              </a:ext>
            </a:extLst>
          </p:cNvPr>
          <p:cNvSpPr txBox="1"/>
          <p:nvPr/>
        </p:nvSpPr>
        <p:spPr>
          <a:xfrm>
            <a:off x="465865" y="2388814"/>
            <a:ext cx="559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/>
            </a:lvl1pPr>
          </a:lstStyle>
          <a:p>
            <a:r>
              <a:rPr lang="en-US" altLang="zh-TW" dirty="0"/>
              <a:t>2.</a:t>
            </a:r>
            <a:r>
              <a:rPr lang="zh-TW" altLang="en-US" dirty="0"/>
              <a:t>不要讓孩子帶 零食 或  飲料 到校。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86033C3-1603-48F5-8F30-859F8A3AD04B}"/>
              </a:ext>
            </a:extLst>
          </p:cNvPr>
          <p:cNvSpPr txBox="1"/>
          <p:nvPr/>
        </p:nvSpPr>
        <p:spPr>
          <a:xfrm>
            <a:off x="465865" y="3187645"/>
            <a:ext cx="10459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/>
            </a:lvl1pPr>
          </a:lstStyle>
          <a:p>
            <a:r>
              <a:rPr lang="en-US" altLang="zh-TW" dirty="0"/>
              <a:t>3.</a:t>
            </a:r>
            <a:r>
              <a:rPr lang="zh-TW" altLang="en-US" dirty="0"/>
              <a:t>每周二讀整天，可以讓孩子帶點心到校，下午吃。</a:t>
            </a:r>
            <a:endParaRPr lang="en-US" altLang="zh-TW" dirty="0"/>
          </a:p>
          <a:p>
            <a:r>
              <a:rPr lang="zh-TW" altLang="en-US" dirty="0"/>
              <a:t>                                                                                    </a:t>
            </a:r>
            <a:r>
              <a:rPr lang="en-US" altLang="zh-TW" i="1" dirty="0">
                <a:solidFill>
                  <a:srgbClr val="FF0000"/>
                </a:solidFill>
              </a:rPr>
              <a:t>(</a:t>
            </a:r>
            <a:r>
              <a:rPr lang="zh-TW" altLang="en-US" i="1" dirty="0">
                <a:solidFill>
                  <a:srgbClr val="FF0000"/>
                </a:solidFill>
              </a:rPr>
              <a:t>吃自己帶的，不分享</a:t>
            </a:r>
            <a:r>
              <a:rPr lang="en-US" altLang="zh-TW" i="1" dirty="0">
                <a:solidFill>
                  <a:srgbClr val="FF0000"/>
                </a:solidFill>
              </a:rPr>
              <a:t>)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8E8C340-D765-47A7-A2F6-B1CF068D765E}"/>
              </a:ext>
            </a:extLst>
          </p:cNvPr>
          <p:cNvSpPr txBox="1"/>
          <p:nvPr/>
        </p:nvSpPr>
        <p:spPr>
          <a:xfrm>
            <a:off x="465865" y="4386470"/>
            <a:ext cx="10459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/>
            </a:lvl1pPr>
          </a:lstStyle>
          <a:p>
            <a:r>
              <a:rPr lang="en-US" altLang="zh-TW" dirty="0"/>
              <a:t>4.</a:t>
            </a:r>
            <a:r>
              <a:rPr lang="zh-TW" altLang="en-US" dirty="0"/>
              <a:t>參加</a:t>
            </a:r>
            <a:r>
              <a:rPr lang="en-US" altLang="zh-TW" dirty="0"/>
              <a:t>《</a:t>
            </a:r>
            <a:r>
              <a:rPr lang="zh-TW" altLang="en-US" dirty="0"/>
              <a:t>課後照顧班</a:t>
            </a:r>
            <a:r>
              <a:rPr lang="en-US" altLang="zh-TW" dirty="0"/>
              <a:t>》</a:t>
            </a:r>
            <a:r>
              <a:rPr lang="zh-TW" altLang="en-US" dirty="0"/>
              <a:t>的學生，可以帶 點心 ，下午吃。</a:t>
            </a:r>
            <a:r>
              <a:rPr lang="en-US" altLang="zh-TW" dirty="0"/>
              <a:t> </a:t>
            </a:r>
          </a:p>
          <a:p>
            <a:r>
              <a:rPr lang="zh-TW" altLang="en-US" dirty="0"/>
              <a:t>                                                                                     </a:t>
            </a:r>
            <a:r>
              <a:rPr lang="en-US" altLang="zh-TW" i="1" dirty="0">
                <a:solidFill>
                  <a:srgbClr val="FF0000"/>
                </a:solidFill>
              </a:rPr>
              <a:t>(</a:t>
            </a:r>
            <a:r>
              <a:rPr lang="zh-TW" altLang="en-US" i="1" dirty="0">
                <a:solidFill>
                  <a:srgbClr val="FF0000"/>
                </a:solidFill>
              </a:rPr>
              <a:t>吃自己帶的，不分享</a:t>
            </a:r>
            <a:r>
              <a:rPr lang="en-US" altLang="zh-TW" i="1" dirty="0">
                <a:solidFill>
                  <a:srgbClr val="FF0000"/>
                </a:solidFill>
              </a:rPr>
              <a:t>)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BBC0DBE-356D-4E09-90D2-07B6EB78D472}"/>
              </a:ext>
            </a:extLst>
          </p:cNvPr>
          <p:cNvSpPr txBox="1"/>
          <p:nvPr/>
        </p:nvSpPr>
        <p:spPr>
          <a:xfrm>
            <a:off x="465865" y="5367130"/>
            <a:ext cx="1102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/>
            </a:lvl1pPr>
          </a:lstStyle>
          <a:p>
            <a:r>
              <a:rPr lang="en-US" altLang="zh-TW" dirty="0"/>
              <a:t>5.</a:t>
            </a:r>
            <a:r>
              <a:rPr lang="zh-TW" altLang="en-US" dirty="0"/>
              <a:t>老師們不發糖果。 如果孩子生日要慶生和同學分享，</a:t>
            </a:r>
            <a:endParaRPr lang="en-US" altLang="zh-TW" dirty="0"/>
          </a:p>
          <a:p>
            <a:r>
              <a:rPr lang="zh-TW" altLang="en-US" dirty="0"/>
              <a:t>                                                                            </a:t>
            </a:r>
            <a:r>
              <a:rPr lang="zh-TW" altLang="en-US" i="1" dirty="0">
                <a:solidFill>
                  <a:srgbClr val="FF0000"/>
                </a:solidFill>
              </a:rPr>
              <a:t>請不要分享 糖果 或 巧克力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5330376-39D3-4966-BE23-66090CEC67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81" y="-118550"/>
            <a:ext cx="3547550" cy="35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9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2461230-4AB5-438E-BFF0-774D26B6173F}"/>
              </a:ext>
            </a:extLst>
          </p:cNvPr>
          <p:cNvSpPr txBox="1"/>
          <p:nvPr/>
        </p:nvSpPr>
        <p:spPr>
          <a:xfrm>
            <a:off x="600221" y="365099"/>
            <a:ext cx="26212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防蚊自備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6378B20-86B4-41BD-90B5-48455E382C35}"/>
              </a:ext>
            </a:extLst>
          </p:cNvPr>
          <p:cNvSpPr txBox="1"/>
          <p:nvPr/>
        </p:nvSpPr>
        <p:spPr>
          <a:xfrm>
            <a:off x="3512234" y="62904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1.</a:t>
            </a:r>
            <a:r>
              <a:rPr lang="zh-TW" altLang="en-US" sz="2800" b="1" dirty="0"/>
              <a:t>  防蚊液、防蚊貼</a:t>
            </a:r>
            <a:r>
              <a:rPr lang="en-US" altLang="zh-TW" sz="2800" b="1" dirty="0"/>
              <a:t>…….</a:t>
            </a:r>
            <a:endParaRPr lang="zh-TW" altLang="en-US" sz="28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1888F46-72BB-40D3-8052-56F85931EF86}"/>
              </a:ext>
            </a:extLst>
          </p:cNvPr>
          <p:cNvSpPr txBox="1"/>
          <p:nvPr/>
        </p:nvSpPr>
        <p:spPr>
          <a:xfrm>
            <a:off x="3512234" y="1465392"/>
            <a:ext cx="57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/>
            </a:lvl1pPr>
          </a:lstStyle>
          <a:p>
            <a:r>
              <a:rPr lang="en-US" altLang="zh-TW" dirty="0"/>
              <a:t>2.</a:t>
            </a:r>
            <a:r>
              <a:rPr lang="zh-TW" altLang="en-US" dirty="0"/>
              <a:t>  穿長褲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268F2CE-9C46-4539-92AC-9D2B431B6A01}"/>
              </a:ext>
            </a:extLst>
          </p:cNvPr>
          <p:cNvSpPr txBox="1"/>
          <p:nvPr/>
        </p:nvSpPr>
        <p:spPr>
          <a:xfrm>
            <a:off x="905429" y="2301738"/>
            <a:ext cx="9349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/>
            </a:lvl1pPr>
          </a:lstStyle>
          <a:p>
            <a:r>
              <a:rPr lang="en-US" altLang="zh-TW" dirty="0"/>
              <a:t>3.</a:t>
            </a:r>
            <a:r>
              <a:rPr lang="zh-TW" altLang="en-US" dirty="0"/>
              <a:t>  每周二、周五  全校穿瑞井運動服，可以上衣短袖</a:t>
            </a:r>
            <a:r>
              <a:rPr lang="en-US" altLang="zh-TW" dirty="0"/>
              <a:t>+</a:t>
            </a:r>
            <a:r>
              <a:rPr lang="zh-TW" altLang="en-US" dirty="0"/>
              <a:t>長褲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D3C3B00-FC43-42AF-8855-7326BC0A9AB4}"/>
              </a:ext>
            </a:extLst>
          </p:cNvPr>
          <p:cNvSpPr txBox="1"/>
          <p:nvPr/>
        </p:nvSpPr>
        <p:spPr>
          <a:xfrm>
            <a:off x="501747" y="4240090"/>
            <a:ext cx="72980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4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流汗自備手帕、備換上衣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BD71FC1-DC0C-4329-AD30-00063387CC1A}"/>
              </a:ext>
            </a:extLst>
          </p:cNvPr>
          <p:cNvSpPr txBox="1"/>
          <p:nvPr/>
        </p:nvSpPr>
        <p:spPr>
          <a:xfrm>
            <a:off x="995848" y="5374796"/>
            <a:ext cx="828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/>
            </a:lvl1pPr>
          </a:lstStyle>
          <a:p>
            <a:r>
              <a:rPr lang="zh-TW" altLang="en-US" dirty="0"/>
              <a:t>體育課 在  每周二、週四，  請準備   上衣  備換。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AC1B27C-5504-408F-A24D-0682D708A0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957">
            <a:off x="9075801" y="189807"/>
            <a:ext cx="2162047" cy="21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86F5045-DD05-4163-B920-133A59E09086}"/>
              </a:ext>
            </a:extLst>
          </p:cNvPr>
          <p:cNvSpPr txBox="1"/>
          <p:nvPr/>
        </p:nvSpPr>
        <p:spPr>
          <a:xfrm>
            <a:off x="3432923" y="2335288"/>
            <a:ext cx="266307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教學農園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206AE9E-8867-4404-BACE-F79774B79D55}"/>
              </a:ext>
            </a:extLst>
          </p:cNvPr>
          <p:cNvSpPr txBox="1"/>
          <p:nvPr/>
        </p:nvSpPr>
        <p:spPr>
          <a:xfrm>
            <a:off x="3432923" y="3685259"/>
            <a:ext cx="266307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48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志 工 隊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BA53686-95EE-4F77-A5A1-C7C8388FB334}"/>
              </a:ext>
            </a:extLst>
          </p:cNvPr>
          <p:cNvSpPr txBox="1"/>
          <p:nvPr/>
        </p:nvSpPr>
        <p:spPr>
          <a:xfrm>
            <a:off x="3403057" y="5035231"/>
            <a:ext cx="26929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48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家 長 會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2A7FD99-F07F-4F70-A5BA-2D6206E38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5" y="184149"/>
            <a:ext cx="4543457" cy="1817383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52D898E-B9BA-4B46-89E8-FCBFAA2F03DD}"/>
              </a:ext>
            </a:extLst>
          </p:cNvPr>
          <p:cNvSpPr txBox="1"/>
          <p:nvPr/>
        </p:nvSpPr>
        <p:spPr>
          <a:xfrm>
            <a:off x="7608889" y="5866228"/>
            <a:ext cx="43884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謝謝您的支持！！！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4C1BDCE-4B78-4034-91AA-39E4BD39E8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89" y="2630897"/>
            <a:ext cx="4388407" cy="34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283</Words>
  <Application>Microsoft Office PowerPoint</Application>
  <PresentationFormat>寬螢幕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nb10706</dc:creator>
  <cp:lastModifiedBy>user</cp:lastModifiedBy>
  <cp:revision>43</cp:revision>
  <dcterms:created xsi:type="dcterms:W3CDTF">2020-08-28T23:49:55Z</dcterms:created>
  <dcterms:modified xsi:type="dcterms:W3CDTF">2022-08-26T12:36:13Z</dcterms:modified>
</cp:coreProperties>
</file>