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183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5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788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77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35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4520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35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161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298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4165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6010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72FA7-776C-4497-9814-BBB64DB7E320}" type="datetimeFigureOut">
              <a:rPr lang="zh-TW" altLang="en-US" smtClean="0"/>
              <a:t>2020/6/12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1886C-9B6B-4B56-9BF7-FE72B35186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184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374886" y="1709966"/>
            <a:ext cx="3883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科展作品名稱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0" y="0"/>
            <a:ext cx="531671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說明</a:t>
            </a:r>
            <a:r>
              <a:rPr lang="en-US" altLang="zh-TW" dirty="0"/>
              <a:t>:</a:t>
            </a:r>
            <a:r>
              <a:rPr lang="zh-TW" altLang="en-US" dirty="0"/>
              <a:t>  </a:t>
            </a:r>
            <a:r>
              <a:rPr lang="en-US" altLang="zh-TW" dirty="0"/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製作完成請刪除說明框</a:t>
            </a:r>
            <a:r>
              <a:rPr lang="en-US" altLang="zh-TW" dirty="0"/>
              <a:t>)</a:t>
            </a:r>
          </a:p>
          <a:p>
            <a:r>
              <a:rPr lang="zh-TW" altLang="en-US" b="1" dirty="0">
                <a:solidFill>
                  <a:srgbClr val="7030A0"/>
                </a:solidFill>
              </a:rPr>
              <a:t>一、</a:t>
            </a:r>
            <a:r>
              <a:rPr lang="en-US" altLang="zh-TW" b="1" dirty="0" err="1">
                <a:solidFill>
                  <a:srgbClr val="7030A0"/>
                </a:solidFill>
              </a:rPr>
              <a:t>PPT</a:t>
            </a:r>
            <a:r>
              <a:rPr lang="zh-TW" altLang="en-US" b="1" dirty="0">
                <a:solidFill>
                  <a:srgbClr val="7030A0"/>
                </a:solidFill>
              </a:rPr>
              <a:t>依需求加背景，調整字形顏色等。</a:t>
            </a:r>
            <a:endParaRPr lang="en-US" altLang="zh-TW" b="1" dirty="0">
              <a:solidFill>
                <a:srgbClr val="7030A0"/>
              </a:solidFill>
            </a:endParaRPr>
          </a:p>
          <a:p>
            <a:r>
              <a:rPr lang="zh-TW" altLang="en-US" b="1" dirty="0">
                <a:solidFill>
                  <a:srgbClr val="7030A0"/>
                </a:solidFill>
              </a:rPr>
              <a:t>二、參考歷屆校內科展特優作品</a:t>
            </a:r>
            <a:r>
              <a:rPr lang="en-US" altLang="zh-TW" b="1" dirty="0" err="1">
                <a:solidFill>
                  <a:srgbClr val="7030A0"/>
                </a:solidFill>
              </a:rPr>
              <a:t>PPT</a:t>
            </a:r>
            <a:r>
              <a:rPr lang="zh-TW" altLang="en-US" b="1" dirty="0">
                <a:solidFill>
                  <a:srgbClr val="7030A0"/>
                </a:solidFill>
              </a:rPr>
              <a:t>呈現方式。</a:t>
            </a:r>
            <a:endParaRPr lang="en-US" altLang="zh-TW" b="1" dirty="0">
              <a:solidFill>
                <a:srgbClr val="7030A0"/>
              </a:solidFill>
            </a:endParaRPr>
          </a:p>
          <a:p>
            <a:r>
              <a:rPr lang="zh-TW" altLang="en-US" b="1" dirty="0">
                <a:solidFill>
                  <a:srgbClr val="7030A0"/>
                </a:solidFill>
              </a:rPr>
              <a:t>三、各大綱頁數請依需求自行增加。</a:t>
            </a:r>
            <a:endParaRPr lang="en-US" altLang="zh-TW" b="1" dirty="0">
              <a:solidFill>
                <a:srgbClr val="7030A0"/>
              </a:solidFill>
            </a:endParaRPr>
          </a:p>
          <a:p>
            <a:r>
              <a:rPr lang="zh-TW" altLang="en-US" b="1" dirty="0">
                <a:solidFill>
                  <a:srgbClr val="7030A0"/>
                </a:solidFill>
              </a:rPr>
              <a:t>四、多以實驗照片、資料整理圖表輔助報告說明。</a:t>
            </a:r>
            <a:endParaRPr lang="en-US" altLang="zh-TW" b="1" dirty="0">
              <a:solidFill>
                <a:srgbClr val="7030A0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1904B519-E167-4A37-A407-269D837BFD9A}"/>
              </a:ext>
            </a:extLst>
          </p:cNvPr>
          <p:cNvSpPr txBox="1"/>
          <p:nvPr/>
        </p:nvSpPr>
        <p:spPr>
          <a:xfrm>
            <a:off x="2658358" y="3154329"/>
            <a:ext cx="738420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000">
              <a:spcBef>
                <a:spcPts val="600"/>
              </a:spcBef>
            </a:pP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參與組員：（最多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6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人，最少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1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人）</a:t>
            </a:r>
            <a:endParaRPr lang="en-US" altLang="zh-TW" sz="2600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pPr marL="108000">
              <a:spcBef>
                <a:spcPts val="600"/>
              </a:spcBef>
            </a:pP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1.___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班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號   姓名：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____________</a:t>
            </a:r>
          </a:p>
          <a:p>
            <a:pPr marL="108000">
              <a:spcBef>
                <a:spcPts val="600"/>
              </a:spcBef>
            </a:pP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2.___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班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號   姓名：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____________</a:t>
            </a:r>
            <a:endParaRPr lang="zh-TW" altLang="en-US" sz="2600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pPr marL="108000">
              <a:spcBef>
                <a:spcPts val="600"/>
              </a:spcBef>
            </a:pP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3.___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班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號   姓名：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____________</a:t>
            </a:r>
            <a:endParaRPr lang="zh-TW" altLang="en-US" sz="2600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pPr marL="108000">
              <a:spcBef>
                <a:spcPts val="600"/>
              </a:spcBef>
            </a:pP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4.___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班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號   姓名：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____________</a:t>
            </a:r>
            <a:endParaRPr lang="zh-TW" altLang="en-US" sz="2600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pPr marL="108000">
              <a:spcBef>
                <a:spcPts val="600"/>
              </a:spcBef>
            </a:pP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5.___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班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號   姓名：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____________</a:t>
            </a:r>
          </a:p>
          <a:p>
            <a:pPr marL="108000">
              <a:spcBef>
                <a:spcPts val="600"/>
              </a:spcBef>
            </a:pP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6.___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班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</a:t>
            </a:r>
            <a:r>
              <a:rPr lang="zh-TW" altLang="en-US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號   姓名：</a:t>
            </a:r>
            <a:r>
              <a:rPr lang="en-US" altLang="zh-TW" sz="2600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____________</a:t>
            </a:r>
            <a:endParaRPr lang="zh-TW" altLang="en-US" sz="2600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pPr algn="ctr"/>
            <a:endParaRPr lang="zh-TW" altLang="en-US" sz="2400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pPr algn="ctr"/>
            <a:endParaRPr lang="en-US" altLang="zh-TW" sz="2400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884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103328-0553-4F0E-BF99-BA3278108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研究動機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8ACEDA3-383C-49F4-9B55-D76510F91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9220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53836F-3486-4298-8B9E-AD4EC047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研究目的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83ED64-49FA-4B53-B157-74562E090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301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83989D-E701-4B9C-948E-70EC5919C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研究設備及器材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86BB6A-58E5-4DEB-B5C5-740ED140A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026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77544A-8368-4D6C-8789-582833B73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研究過程及方法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CFAECA3-9A39-4D13-A95C-C086641B9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982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B74C08-3D17-4527-A3E3-A5E1DC75D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研究結果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9EABD51-5029-49DC-A1D8-5169DC038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680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1F0334-5DD8-43B0-9BBB-DC3D68F45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研究討論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CCED5B6-91DE-4378-B4E0-4DB793AF5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5912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0A7A5F-CED2-4B6F-8A43-B1F2FFD4D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研究結論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A36E459-1813-4A16-89DB-E7C16EE41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0813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7F43C2-FFE0-49BC-A0A6-FD6976C76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參考資料及其他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EF4457-94DB-438B-BF2B-5D3BFD3B6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844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159</Words>
  <Application>Microsoft Office PowerPoint</Application>
  <PresentationFormat>寬螢幕</PresentationFormat>
  <Paragraphs>21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華康新特明體</vt:lpstr>
      <vt:lpstr>新細明體</vt:lpstr>
      <vt:lpstr>標楷體</vt:lpstr>
      <vt:lpstr>Arial</vt:lpstr>
      <vt:lpstr>Calibri</vt:lpstr>
      <vt:lpstr>Office 佈景主題</vt:lpstr>
      <vt:lpstr>PowerPoint 簡報</vt:lpstr>
      <vt:lpstr>研究動機</vt:lpstr>
      <vt:lpstr>研究目的</vt:lpstr>
      <vt:lpstr>研究設備及器材</vt:lpstr>
      <vt:lpstr>研究過程及方法</vt:lpstr>
      <vt:lpstr>研究結果</vt:lpstr>
      <vt:lpstr>研究討論</vt:lpstr>
      <vt:lpstr>研究結論</vt:lpstr>
      <vt:lpstr>參考資料及其他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張郁敏</dc:creator>
  <cp:lastModifiedBy>李奇龍</cp:lastModifiedBy>
  <cp:revision>12</cp:revision>
  <dcterms:created xsi:type="dcterms:W3CDTF">2020-06-11T07:59:10Z</dcterms:created>
  <dcterms:modified xsi:type="dcterms:W3CDTF">2020-06-12T04:08:08Z</dcterms:modified>
</cp:coreProperties>
</file>