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906000" cy="6858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74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52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15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06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52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25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73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29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36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33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4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52D3-AB85-4872-9339-E779A35C2C90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6A267-5D2B-4F38-8AA2-8AB16475E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88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t="3491" r="3975"/>
          <a:stretch/>
        </p:blipFill>
        <p:spPr>
          <a:xfrm>
            <a:off x="452435" y="116378"/>
            <a:ext cx="2580909" cy="321737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0409" y="73393"/>
            <a:ext cx="2747264" cy="3192502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0059" y="116378"/>
            <a:ext cx="2400300" cy="296227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435" y="3423135"/>
            <a:ext cx="2619375" cy="330517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8773" y="3423135"/>
            <a:ext cx="2628900" cy="334327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4334" y="3333750"/>
            <a:ext cx="257175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3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0</Words>
  <Application>Microsoft Office PowerPoint</Application>
  <PresentationFormat>A4 紙張 (210x297 公釐)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201466吳沛芝</dc:creator>
  <cp:lastModifiedBy>teacher1</cp:lastModifiedBy>
  <cp:revision>20</cp:revision>
  <dcterms:created xsi:type="dcterms:W3CDTF">2021-09-17T07:29:22Z</dcterms:created>
  <dcterms:modified xsi:type="dcterms:W3CDTF">2025-02-19T03:41:09Z</dcterms:modified>
</cp:coreProperties>
</file>