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00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5669-1CBD-42BA-90CB-A6D3A6D2819E}" type="datetimeFigureOut">
              <a:rPr lang="zh-TW" altLang="en-US" smtClean="0"/>
              <a:t>2020/9/16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6DA1-99DE-48DA-AD53-7AA5790B68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5669-1CBD-42BA-90CB-A6D3A6D2819E}" type="datetimeFigureOut">
              <a:rPr lang="zh-TW" altLang="en-US" smtClean="0"/>
              <a:t>2020/9/16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6DA1-99DE-48DA-AD53-7AA5790B68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5669-1CBD-42BA-90CB-A6D3A6D2819E}" type="datetimeFigureOut">
              <a:rPr lang="zh-TW" altLang="en-US" smtClean="0"/>
              <a:t>2020/9/16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6DA1-99DE-48DA-AD53-7AA5790B68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5669-1CBD-42BA-90CB-A6D3A6D2819E}" type="datetimeFigureOut">
              <a:rPr lang="zh-TW" altLang="en-US" smtClean="0"/>
              <a:t>2020/9/16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6DA1-99DE-48DA-AD53-7AA5790B68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5669-1CBD-42BA-90CB-A6D3A6D2819E}" type="datetimeFigureOut">
              <a:rPr lang="zh-TW" altLang="en-US" smtClean="0"/>
              <a:t>2020/9/16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6DA1-99DE-48DA-AD53-7AA5790B68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5669-1CBD-42BA-90CB-A6D3A6D2819E}" type="datetimeFigureOut">
              <a:rPr lang="zh-TW" altLang="en-US" smtClean="0"/>
              <a:t>2020/9/16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6DA1-99DE-48DA-AD53-7AA5790B68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5669-1CBD-42BA-90CB-A6D3A6D2819E}" type="datetimeFigureOut">
              <a:rPr lang="zh-TW" altLang="en-US" smtClean="0"/>
              <a:t>2020/9/16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6DA1-99DE-48DA-AD53-7AA5790B68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5669-1CBD-42BA-90CB-A6D3A6D2819E}" type="datetimeFigureOut">
              <a:rPr lang="zh-TW" altLang="en-US" smtClean="0"/>
              <a:t>2020/9/16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6DA1-99DE-48DA-AD53-7AA5790B68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5669-1CBD-42BA-90CB-A6D3A6D2819E}" type="datetimeFigureOut">
              <a:rPr lang="zh-TW" altLang="en-US" smtClean="0"/>
              <a:t>2020/9/16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6DA1-99DE-48DA-AD53-7AA5790B68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5669-1CBD-42BA-90CB-A6D3A6D2819E}" type="datetimeFigureOut">
              <a:rPr lang="zh-TW" altLang="en-US" smtClean="0"/>
              <a:t>2020/9/16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6DA1-99DE-48DA-AD53-7AA5790B68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5669-1CBD-42BA-90CB-A6D3A6D2819E}" type="datetimeFigureOut">
              <a:rPr lang="zh-TW" altLang="en-US" smtClean="0"/>
              <a:t>2020/9/16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6DA1-99DE-48DA-AD53-7AA5790B68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65669-1CBD-42BA-90CB-A6D3A6D2819E}" type="datetimeFigureOut">
              <a:rPr lang="zh-TW" altLang="en-US" smtClean="0"/>
              <a:t>2020/9/16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66DA1-99DE-48DA-AD53-7AA5790B68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900" b="1" dirty="0">
                <a:solidFill>
                  <a:schemeClr val="bg1"/>
                </a:solidFill>
              </a:rPr>
              <a:t>臺中市國民小學推動校園</a:t>
            </a:r>
            <a:r>
              <a:rPr lang="zh-TW" altLang="en-US" sz="4900" b="1" dirty="0" smtClean="0">
                <a:solidFill>
                  <a:schemeClr val="bg1"/>
                </a:solidFill>
              </a:rPr>
              <a:t>閱讀</a:t>
            </a:r>
            <a:r>
              <a:rPr lang="en-US" altLang="zh-TW" sz="4900" b="1" dirty="0" smtClean="0">
                <a:solidFill>
                  <a:schemeClr val="bg1"/>
                </a:solidFill>
              </a:rPr>
              <a:t/>
            </a:r>
            <a:br>
              <a:rPr lang="en-US" altLang="zh-TW" sz="4900" b="1" dirty="0" smtClean="0">
                <a:solidFill>
                  <a:schemeClr val="bg1"/>
                </a:solidFill>
              </a:rPr>
            </a:br>
            <a:r>
              <a:rPr lang="zh-TW" altLang="en-US" sz="4900" b="1" dirty="0" smtClean="0">
                <a:solidFill>
                  <a:schemeClr val="bg1"/>
                </a:solidFill>
              </a:rPr>
              <a:t>線</a:t>
            </a:r>
            <a:r>
              <a:rPr lang="zh-TW" altLang="en-US" sz="4900" b="1" dirty="0">
                <a:solidFill>
                  <a:schemeClr val="bg1"/>
                </a:solidFill>
              </a:rPr>
              <a:t>上認證</a:t>
            </a:r>
            <a:r>
              <a:rPr lang="zh-TW" altLang="en-US" sz="4900" b="1" dirty="0" smtClean="0">
                <a:solidFill>
                  <a:schemeClr val="bg1"/>
                </a:solidFill>
              </a:rPr>
              <a:t>系統說明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請注意！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下次</a:t>
            </a:r>
            <a:r>
              <a:rPr lang="zh-TW" altLang="en-US" dirty="0">
                <a:solidFill>
                  <a:schemeClr val="bg1"/>
                </a:solidFill>
              </a:rPr>
              <a:t>再次認證沒有通過的書籍，題目和答案選項都不會和這次</a:t>
            </a:r>
            <a:r>
              <a:rPr lang="zh-TW" altLang="en-US" dirty="0" smtClean="0">
                <a:solidFill>
                  <a:schemeClr val="bg1"/>
                </a:solidFill>
              </a:rPr>
              <a:t>相同。</a:t>
            </a:r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一定</a:t>
            </a:r>
            <a:r>
              <a:rPr lang="zh-TW" altLang="en-US" dirty="0">
                <a:solidFill>
                  <a:schemeClr val="bg1"/>
                </a:solidFill>
              </a:rPr>
              <a:t>要好好的把書讀懂，不要每天進來「猜」！！</a:t>
            </a:r>
            <a:r>
              <a:rPr lang="zh-TW" altLang="en-US" dirty="0" smtClean="0">
                <a:solidFill>
                  <a:schemeClr val="bg1"/>
                </a:solidFill>
              </a:rPr>
              <a:t>！</a:t>
            </a:r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別</a:t>
            </a:r>
            <a:r>
              <a:rPr lang="zh-TW" altLang="en-US" dirty="0">
                <a:solidFill>
                  <a:schemeClr val="bg1"/>
                </a:solidFill>
              </a:rPr>
              <a:t>忘了，系統會記錄您每一次認證的資料，除了累積積分，維持認證的「通過率」也是很重要的唷！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2800" dirty="0" smtClean="0">
                <a:solidFill>
                  <a:schemeClr val="bg1"/>
                </a:solidFill>
              </a:rPr>
              <a:t>路徑：中正國小網站</a:t>
            </a:r>
            <a:r>
              <a:rPr lang="en-US" altLang="zh-TW" sz="2800" dirty="0" smtClean="0">
                <a:solidFill>
                  <a:schemeClr val="bg1"/>
                </a:solidFill>
              </a:rPr>
              <a:t>_</a:t>
            </a:r>
            <a:r>
              <a:rPr lang="zh-TW" altLang="en-US" sz="2800" dirty="0" smtClean="0">
                <a:solidFill>
                  <a:schemeClr val="bg1"/>
                </a:solidFill>
              </a:rPr>
              <a:t>學生專區</a:t>
            </a:r>
            <a:r>
              <a:rPr lang="en-US" altLang="zh-TW" sz="2800" dirty="0" smtClean="0">
                <a:solidFill>
                  <a:schemeClr val="bg1"/>
                </a:solidFill>
              </a:rPr>
              <a:t>_</a:t>
            </a:r>
            <a:r>
              <a:rPr lang="zh-TW" altLang="en-US" sz="2800" dirty="0">
                <a:solidFill>
                  <a:schemeClr val="bg1"/>
                </a:solidFill>
              </a:rPr>
              <a:t>臺中市國民小學推動校園閱讀線上認證系統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001056" cy="48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b="1" dirty="0" smtClean="0">
                <a:solidFill>
                  <a:schemeClr val="bg1"/>
                </a:solidFill>
              </a:rPr>
              <a:t>帳號：</a:t>
            </a:r>
            <a:r>
              <a:rPr lang="en-US" b="1" dirty="0" err="1" smtClean="0">
                <a:solidFill>
                  <a:schemeClr val="bg1"/>
                </a:solidFill>
              </a:rPr>
              <a:t>cceshcc109020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XXX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zh-TW" altLang="en-US" b="1" dirty="0" smtClean="0">
                <a:solidFill>
                  <a:schemeClr val="bg1"/>
                </a:solidFill>
              </a:rPr>
              <a:t>密碼：</a:t>
            </a:r>
            <a:r>
              <a:rPr lang="en-US" altLang="zh-TW" b="1" dirty="0" err="1" smtClean="0">
                <a:solidFill>
                  <a:schemeClr val="bg1"/>
                </a:solidFill>
              </a:rPr>
              <a:t>108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XXX</a:t>
            </a:r>
            <a:r>
              <a:rPr lang="en-US" b="1" dirty="0" smtClean="0">
                <a:solidFill>
                  <a:schemeClr val="bg1"/>
                </a:solidFill>
              </a:rPr>
              <a:t>（</a:t>
            </a:r>
            <a:r>
              <a:rPr lang="zh-TW" altLang="en-US" b="1" dirty="0" smtClean="0">
                <a:solidFill>
                  <a:schemeClr val="bg1"/>
                </a:solidFill>
              </a:rPr>
              <a:t>學號</a:t>
            </a:r>
            <a:r>
              <a:rPr lang="en-US" b="1" dirty="0" smtClean="0">
                <a:solidFill>
                  <a:schemeClr val="bg1"/>
                </a:solidFill>
              </a:rPr>
              <a:t>）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1537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 smtClean="0">
                <a:solidFill>
                  <a:schemeClr val="bg1"/>
                </a:solidFill>
              </a:rPr>
              <a:t>請點選左上角「</a:t>
            </a:r>
            <a:r>
              <a:rPr lang="zh-TW" altLang="en-US" dirty="0" smtClean="0">
                <a:solidFill>
                  <a:schemeClr val="bg1"/>
                </a:solidFill>
              </a:rPr>
              <a:t>首頁</a:t>
            </a:r>
            <a:r>
              <a:rPr lang="zh-TW" altLang="en-US" dirty="0" smtClean="0">
                <a:solidFill>
                  <a:schemeClr val="bg1"/>
                </a:solidFill>
              </a:rPr>
              <a:t>」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solidFill>
                  <a:schemeClr val="bg1"/>
                </a:solidFill>
              </a:rPr>
              <a:t>方式一：查詢可以</a:t>
            </a:r>
            <a:r>
              <a:rPr lang="zh-TW" altLang="en-US" dirty="0">
                <a:solidFill>
                  <a:schemeClr val="bg1"/>
                </a:solidFill>
              </a:rPr>
              <a:t>認證的</a:t>
            </a:r>
            <a:r>
              <a:rPr lang="zh-TW" altLang="en-US" dirty="0" smtClean="0">
                <a:solidFill>
                  <a:schemeClr val="bg1"/>
                </a:solidFill>
              </a:rPr>
              <a:t>圖書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28690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solidFill>
                  <a:schemeClr val="bg1"/>
                </a:solidFill>
              </a:rPr>
              <a:t>方式二：</a:t>
            </a:r>
            <a:r>
              <a:rPr lang="zh-TW" altLang="en-US" dirty="0" smtClean="0">
                <a:solidFill>
                  <a:schemeClr val="bg1"/>
                </a:solidFill>
              </a:rPr>
              <a:t>輸入要認證的書名「屁屁超人」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1"/>
            <a:ext cx="9144000" cy="52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系統會自動從題庫中隨機選取</a:t>
            </a:r>
            <a:r>
              <a:rPr lang="en-US" altLang="zh-TW" dirty="0">
                <a:solidFill>
                  <a:schemeClr val="bg1"/>
                </a:solidFill>
              </a:rPr>
              <a:t>10</a:t>
            </a:r>
            <a:r>
              <a:rPr lang="zh-TW" altLang="en-US" dirty="0">
                <a:solidFill>
                  <a:schemeClr val="bg1"/>
                </a:solidFill>
              </a:rPr>
              <a:t>道題目，並讓您一一作答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6">
                    <a:lumMod val="75000"/>
                  </a:schemeClr>
                </a:solidFill>
              </a:rPr>
              <a:t>認證標準</a:t>
            </a:r>
            <a:endParaRPr lang="zh-TW" alt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10</a:t>
            </a:r>
            <a:r>
              <a:rPr lang="zh-TW" altLang="en-US" dirty="0" smtClean="0">
                <a:solidFill>
                  <a:schemeClr val="bg1"/>
                </a:solidFill>
              </a:rPr>
              <a:t>題作答完畢，只要答對</a:t>
            </a:r>
            <a:r>
              <a:rPr lang="en-US" altLang="zh-TW" sz="4800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zh-TW" altLang="en-US" dirty="0" smtClean="0">
                <a:solidFill>
                  <a:schemeClr val="bg1"/>
                </a:solidFill>
              </a:rPr>
              <a:t>題以上，就可以通過認證，並獲得應得的積分，系統也會顯示您這</a:t>
            </a:r>
            <a:r>
              <a:rPr lang="en-US" altLang="zh-TW" dirty="0" smtClean="0">
                <a:solidFill>
                  <a:schemeClr val="bg1"/>
                </a:solidFill>
              </a:rPr>
              <a:t>10</a:t>
            </a:r>
            <a:r>
              <a:rPr lang="zh-TW" altLang="en-US" dirty="0" smtClean="0">
                <a:solidFill>
                  <a:schemeClr val="bg1"/>
                </a:solidFill>
              </a:rPr>
              <a:t>題作答的狀況。</a:t>
            </a:r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>
                <a:solidFill>
                  <a:schemeClr val="bg1"/>
                </a:solidFill>
              </a:rPr>
              <a:t>如果答對的題數不到</a:t>
            </a:r>
            <a:r>
              <a:rPr lang="en-US" altLang="zh-TW" dirty="0">
                <a:solidFill>
                  <a:schemeClr val="bg1"/>
                </a:solidFill>
              </a:rPr>
              <a:t>8</a:t>
            </a:r>
            <a:r>
              <a:rPr lang="zh-TW" altLang="en-US" dirty="0">
                <a:solidFill>
                  <a:schemeClr val="bg1"/>
                </a:solidFill>
              </a:rPr>
              <a:t>題，就無法通過認證，您必須把書再詳讀一下，隔天再來挑戰</a:t>
            </a:r>
            <a:r>
              <a:rPr lang="zh-TW" altLang="en-US" dirty="0" smtClean="0">
                <a:solidFill>
                  <a:schemeClr val="bg1"/>
                </a:solidFill>
              </a:rPr>
              <a:t>！</a:t>
            </a:r>
            <a:endParaRPr lang="en-US" altLang="zh-TW" dirty="0" smtClean="0">
              <a:solidFill>
                <a:schemeClr val="bg1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211</Words>
  <Application>Microsoft Office PowerPoint</Application>
  <PresentationFormat>如螢幕大小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臺中市國民小學推動校園閱讀 線上認證系統說明 </vt:lpstr>
      <vt:lpstr>路徑：中正國小網站_學生專區_臺中市國民小學推動校園閱讀線上認證系統</vt:lpstr>
      <vt:lpstr>帳號：cceshcc109020XXX  密碼：108XXX（學號）</vt:lpstr>
      <vt:lpstr>請點選左上角「首頁」</vt:lpstr>
      <vt:lpstr>方式一：查詢可以認證的圖書</vt:lpstr>
      <vt:lpstr>方式二：輸入要認證的書名「屁屁超人」</vt:lpstr>
      <vt:lpstr>投影片 7</vt:lpstr>
      <vt:lpstr>系統會自動從題庫中隨機選取10道題目，並讓您一一作答</vt:lpstr>
      <vt:lpstr>認證標準</vt:lpstr>
      <vt:lpstr>請注意！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臺中市國民小學推動校園閱讀 線上認證系統說明 </dc:title>
  <dc:creator>hs2848@edu.tw</dc:creator>
  <cp:lastModifiedBy>hs2848@edu.tw</cp:lastModifiedBy>
  <cp:revision>2</cp:revision>
  <dcterms:created xsi:type="dcterms:W3CDTF">2020-09-16T06:55:57Z</dcterms:created>
  <dcterms:modified xsi:type="dcterms:W3CDTF">2020-09-16T07:38:15Z</dcterms:modified>
</cp:coreProperties>
</file>