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88" r:id="rId2"/>
    <p:sldId id="287" r:id="rId3"/>
    <p:sldId id="285" r:id="rId4"/>
    <p:sldId id="286" r:id="rId5"/>
    <p:sldId id="273" r:id="rId6"/>
    <p:sldId id="276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5" roundtripDataSignature="AMtx7mjnEKSi0BKMAeqL6OX7+IYYiCYG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37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01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36" Type="http://schemas.openxmlformats.org/officeDocument/2006/relationships/presProps" Target="presProps.xml"/><Relationship Id="rId4" Type="http://schemas.openxmlformats.org/officeDocument/2006/relationships/slide" Target="slides/slide3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0198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84196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2" name="Google Shape;42;p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3" name="Google Shape;43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3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3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7" name="Google Shape;67;p3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8" name="Google Shape;68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3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3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7.png"/><Relationship Id="rId7" Type="http://schemas.openxmlformats.org/officeDocument/2006/relationships/image" Target="../media/image1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425;p18"/>
          <p:cNvPicPr preferRelativeResize="0"/>
          <p:nvPr/>
        </p:nvPicPr>
        <p:blipFill rotWithShape="1">
          <a:blip r:embed="rId2">
            <a:alphaModFix/>
          </a:blip>
          <a:srcRect r="58661"/>
          <a:stretch/>
        </p:blipFill>
        <p:spPr>
          <a:xfrm>
            <a:off x="3099339" y="3944404"/>
            <a:ext cx="1306426" cy="84461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群組 9">
            <a:extLst>
              <a:ext uri="{FF2B5EF4-FFF2-40B4-BE49-F238E27FC236}">
                <a16:creationId xmlns:a16="http://schemas.microsoft.com/office/drawing/2014/main" id="{B06C5CF3-EBE3-4606-8465-33183083EBC4}"/>
              </a:ext>
            </a:extLst>
          </p:cNvPr>
          <p:cNvGrpSpPr/>
          <p:nvPr/>
        </p:nvGrpSpPr>
        <p:grpSpPr>
          <a:xfrm>
            <a:off x="2446607" y="1114061"/>
            <a:ext cx="4734889" cy="2686492"/>
            <a:chOff x="355600" y="1792512"/>
            <a:chExt cx="3556000" cy="1463278"/>
          </a:xfrm>
        </p:grpSpPr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CDB1EF56-BAC6-4507-89E2-9DBB41DE5CBF}"/>
                </a:ext>
              </a:extLst>
            </p:cNvPr>
            <p:cNvCxnSpPr>
              <a:cxnSpLocks/>
            </p:cNvCxnSpPr>
            <p:nvPr/>
          </p:nvCxnSpPr>
          <p:spPr>
            <a:xfrm>
              <a:off x="2069085" y="1792512"/>
              <a:ext cx="0" cy="1463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E288BD1C-DAD0-42F8-8001-91803C0F4EF8}"/>
                </a:ext>
              </a:extLst>
            </p:cNvPr>
            <p:cNvCxnSpPr/>
            <p:nvPr/>
          </p:nvCxnSpPr>
          <p:spPr>
            <a:xfrm>
              <a:off x="355600" y="2500628"/>
              <a:ext cx="355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E9C59037-8F04-438C-B41D-A631132DDA29}"/>
              </a:ext>
            </a:extLst>
          </p:cNvPr>
          <p:cNvSpPr txBox="1"/>
          <p:nvPr/>
        </p:nvSpPr>
        <p:spPr>
          <a:xfrm>
            <a:off x="688196" y="1981336"/>
            <a:ext cx="15573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24</a:t>
            </a:r>
            <a:endParaRPr lang="zh-TW" altLang="en-US" sz="6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446606" y="1111540"/>
            <a:ext cx="4734889" cy="26816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2843609" y="1339580"/>
            <a:ext cx="1582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十位</a:t>
            </a:r>
          </a:p>
        </p:txBody>
      </p:sp>
      <p:sp>
        <p:nvSpPr>
          <p:cNvPr id="18" name="矩形 17"/>
          <p:cNvSpPr/>
          <p:nvPr/>
        </p:nvSpPr>
        <p:spPr>
          <a:xfrm>
            <a:off x="5130250" y="1351659"/>
            <a:ext cx="1582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個位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9C59037-8F04-438C-B41D-A631132DDA29}"/>
              </a:ext>
            </a:extLst>
          </p:cNvPr>
          <p:cNvSpPr txBox="1"/>
          <p:nvPr/>
        </p:nvSpPr>
        <p:spPr>
          <a:xfrm>
            <a:off x="668187" y="1981335"/>
            <a:ext cx="10108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2</a:t>
            </a:r>
            <a:endParaRPr lang="zh-TW" altLang="en-US" sz="6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E9C59037-8F04-438C-B41D-A631132DDA29}"/>
              </a:ext>
            </a:extLst>
          </p:cNvPr>
          <p:cNvSpPr txBox="1"/>
          <p:nvPr/>
        </p:nvSpPr>
        <p:spPr>
          <a:xfrm>
            <a:off x="1128004" y="1989805"/>
            <a:ext cx="101654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4</a:t>
            </a:r>
            <a:endParaRPr lang="zh-TW" altLang="en-US" sz="6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21" name="Google Shape;425;p18"/>
          <p:cNvPicPr preferRelativeResize="0"/>
          <p:nvPr/>
        </p:nvPicPr>
        <p:blipFill rotWithShape="1">
          <a:blip r:embed="rId2">
            <a:alphaModFix/>
          </a:blip>
          <a:srcRect l="46881"/>
          <a:stretch/>
        </p:blipFill>
        <p:spPr>
          <a:xfrm>
            <a:off x="5130250" y="3944404"/>
            <a:ext cx="1678706" cy="844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7242" y="228102"/>
            <a:ext cx="2261812" cy="92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5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27309 0.080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46" y="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0.49375 0.0796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88" y="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426;p18"/>
          <p:cNvPicPr preferRelativeResize="0"/>
          <p:nvPr/>
        </p:nvPicPr>
        <p:blipFill rotWithShape="1">
          <a:blip r:embed="rId2">
            <a:alphaModFix/>
          </a:blip>
          <a:srcRect r="81019"/>
          <a:stretch/>
        </p:blipFill>
        <p:spPr>
          <a:xfrm>
            <a:off x="3318328" y="1769380"/>
            <a:ext cx="734926" cy="82142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DB1EF56-BAC6-4507-89E2-9DBB41DE5CBF}"/>
              </a:ext>
            </a:extLst>
          </p:cNvPr>
          <p:cNvCxnSpPr>
            <a:cxnSpLocks/>
          </p:cNvCxnSpPr>
          <p:nvPr/>
        </p:nvCxnSpPr>
        <p:spPr>
          <a:xfrm>
            <a:off x="4675395" y="1718428"/>
            <a:ext cx="0" cy="26864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E288BD1C-DAD0-42F8-8001-91803C0F4EF8}"/>
              </a:ext>
            </a:extLst>
          </p:cNvPr>
          <p:cNvCxnSpPr/>
          <p:nvPr/>
        </p:nvCxnSpPr>
        <p:spPr>
          <a:xfrm>
            <a:off x="2563297" y="3061674"/>
            <a:ext cx="47348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1223502" y="1718428"/>
            <a:ext cx="121058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7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15</a:t>
            </a:r>
            <a:endParaRPr lang="zh-TW" altLang="en-US" sz="72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367109" y="3435859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7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32</a:t>
            </a:r>
            <a:endParaRPr lang="zh-TW" altLang="en-US" sz="72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5" name="Google Shape;413;p18"/>
          <p:cNvPicPr preferRelativeResize="0"/>
          <p:nvPr/>
        </p:nvPicPr>
        <p:blipFill rotWithShape="1">
          <a:blip r:embed="rId3">
            <a:alphaModFix/>
          </a:blip>
          <a:srcRect r="39037"/>
          <a:stretch/>
        </p:blipFill>
        <p:spPr>
          <a:xfrm>
            <a:off x="2758978" y="3710884"/>
            <a:ext cx="1853625" cy="6502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圖片 25"/>
          <p:cNvPicPr>
            <a:picLocks noChangeAspect="1"/>
          </p:cNvPicPr>
          <p:nvPr/>
        </p:nvPicPr>
        <p:blipFill rotWithShape="1">
          <a:blip r:embed="rId4"/>
          <a:srcRect l="40831"/>
          <a:stretch/>
        </p:blipFill>
        <p:spPr>
          <a:xfrm>
            <a:off x="5198781" y="1718428"/>
            <a:ext cx="2099405" cy="823031"/>
          </a:xfrm>
          <a:prstGeom prst="rect">
            <a:avLst/>
          </a:prstGeom>
        </p:spPr>
      </p:pic>
      <p:pic>
        <p:nvPicPr>
          <p:cNvPr id="28" name="Google Shape;413;p18"/>
          <p:cNvPicPr preferRelativeResize="0"/>
          <p:nvPr/>
        </p:nvPicPr>
        <p:blipFill rotWithShape="1">
          <a:blip r:embed="rId3">
            <a:alphaModFix/>
          </a:blip>
          <a:srcRect l="70409"/>
          <a:stretch/>
        </p:blipFill>
        <p:spPr>
          <a:xfrm>
            <a:off x="5234744" y="3707817"/>
            <a:ext cx="899746" cy="650277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矩形 28"/>
          <p:cNvSpPr/>
          <p:nvPr/>
        </p:nvSpPr>
        <p:spPr>
          <a:xfrm>
            <a:off x="2894548" y="521446"/>
            <a:ext cx="1582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十位</a:t>
            </a:r>
          </a:p>
        </p:txBody>
      </p:sp>
      <p:sp>
        <p:nvSpPr>
          <p:cNvPr id="30" name="矩形 29"/>
          <p:cNvSpPr/>
          <p:nvPr/>
        </p:nvSpPr>
        <p:spPr>
          <a:xfrm>
            <a:off x="5343248" y="521446"/>
            <a:ext cx="1582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個位</a:t>
            </a:r>
          </a:p>
        </p:txBody>
      </p:sp>
    </p:spTree>
    <p:extLst>
      <p:ext uri="{BB962C8B-B14F-4D97-AF65-F5344CB8AC3E}">
        <p14:creationId xmlns:p14="http://schemas.microsoft.com/office/powerpoint/2010/main" val="33560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7" name="Google Shape;407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512" y="502693"/>
            <a:ext cx="8460432" cy="507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408" name="Google Shape;408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3118" y="1340768"/>
            <a:ext cx="425502" cy="432048"/>
          </a:xfrm>
          <a:prstGeom prst="rect">
            <a:avLst/>
          </a:prstGeom>
          <a:noFill/>
          <a:ln>
            <a:noFill/>
          </a:ln>
        </p:spPr>
      </p:pic>
      <p:sp>
        <p:nvSpPr>
          <p:cNvPr id="409" name="Google Shape;409;p18"/>
          <p:cNvSpPr txBox="1"/>
          <p:nvPr/>
        </p:nvSpPr>
        <p:spPr>
          <a:xfrm>
            <a:off x="1135909" y="1295182"/>
            <a:ext cx="28803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5＋32＝</a:t>
            </a:r>
            <a:endParaRPr sz="280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410" name="Google Shape;410;p18"/>
          <p:cNvSpPr txBox="1"/>
          <p:nvPr/>
        </p:nvSpPr>
        <p:spPr>
          <a:xfrm>
            <a:off x="2576069" y="1295430"/>
            <a:ext cx="8458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dirty="0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37</a:t>
            </a:r>
            <a:endParaRPr sz="2800" dirty="0">
              <a:solidFill>
                <a:srgbClr val="CC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1" name="Google Shape;411;p18"/>
          <p:cNvSpPr/>
          <p:nvPr/>
        </p:nvSpPr>
        <p:spPr>
          <a:xfrm>
            <a:off x="2588769" y="1341016"/>
            <a:ext cx="536670" cy="432048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2" name="Google Shape;412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166047" y="2132856"/>
            <a:ext cx="1575395" cy="296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p1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67544" y="2568298"/>
            <a:ext cx="2318519" cy="428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414" name="Google Shape;414;p1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98888" y="1355206"/>
            <a:ext cx="401587" cy="403668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18"/>
          <p:cNvSpPr txBox="1"/>
          <p:nvPr/>
        </p:nvSpPr>
        <p:spPr>
          <a:xfrm>
            <a:off x="5102944" y="1282264"/>
            <a:ext cx="28803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40＋18＝</a:t>
            </a:r>
            <a:endParaRPr sz="280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416" name="Google Shape;416;p18"/>
          <p:cNvSpPr txBox="1"/>
          <p:nvPr/>
        </p:nvSpPr>
        <p:spPr>
          <a:xfrm>
            <a:off x="6667276" y="1282512"/>
            <a:ext cx="8458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58</a:t>
            </a:r>
            <a:endParaRPr sz="2800">
              <a:solidFill>
                <a:srgbClr val="CC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7" name="Google Shape;417;p18"/>
          <p:cNvSpPr/>
          <p:nvPr/>
        </p:nvSpPr>
        <p:spPr>
          <a:xfrm>
            <a:off x="6687120" y="1340768"/>
            <a:ext cx="536670" cy="432048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8" name="Google Shape;418;p18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499992" y="2005044"/>
            <a:ext cx="1813967" cy="424196"/>
          </a:xfrm>
          <a:prstGeom prst="rect">
            <a:avLst/>
          </a:prstGeom>
          <a:noFill/>
          <a:ln>
            <a:noFill/>
          </a:ln>
        </p:spPr>
      </p:pic>
      <p:pic>
        <p:nvPicPr>
          <p:cNvPr id="419" name="Google Shape;419;p18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499992" y="2500628"/>
            <a:ext cx="3911824" cy="673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420" name="Google Shape;420;p18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600143" y="4117173"/>
            <a:ext cx="428606" cy="432048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Google Shape;423;p18"/>
          <p:cNvSpPr txBox="1"/>
          <p:nvPr/>
        </p:nvSpPr>
        <p:spPr>
          <a:xfrm>
            <a:off x="1946728" y="4075508"/>
            <a:ext cx="164288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24＋15＝</a:t>
            </a:r>
            <a:endParaRPr sz="2800" dirty="0">
              <a:solidFill>
                <a:schemeClr val="tx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424" name="Google Shape;424;p18"/>
          <p:cNvSpPr txBox="1"/>
          <p:nvPr/>
        </p:nvSpPr>
        <p:spPr>
          <a:xfrm>
            <a:off x="3563888" y="4071587"/>
            <a:ext cx="8458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zh-TW" sz="2800" dirty="0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39</a:t>
            </a:r>
            <a:endParaRPr sz="2800" dirty="0">
              <a:solidFill>
                <a:srgbClr val="CC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25" name="Google Shape;425;p18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946728" y="5085184"/>
            <a:ext cx="2552030" cy="46004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群組 7">
            <a:extLst>
              <a:ext uri="{FF2B5EF4-FFF2-40B4-BE49-F238E27FC236}">
                <a16:creationId xmlns:a16="http://schemas.microsoft.com/office/drawing/2014/main" id="{D47895B8-99B8-4E4A-816B-6DC3C8EEA08B}"/>
              </a:ext>
            </a:extLst>
          </p:cNvPr>
          <p:cNvGrpSpPr/>
          <p:nvPr/>
        </p:nvGrpSpPr>
        <p:grpSpPr>
          <a:xfrm>
            <a:off x="86537" y="1796338"/>
            <a:ext cx="3857510" cy="1463278"/>
            <a:chOff x="355600" y="1818402"/>
            <a:chExt cx="3556000" cy="1463278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F79962A0-F130-4713-962C-F9F5E08A6555}"/>
                </a:ext>
              </a:extLst>
            </p:cNvPr>
            <p:cNvCxnSpPr>
              <a:cxnSpLocks/>
            </p:cNvCxnSpPr>
            <p:nvPr/>
          </p:nvCxnSpPr>
          <p:spPr>
            <a:xfrm>
              <a:off x="2021840" y="1818402"/>
              <a:ext cx="0" cy="1463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E1512EAB-26A2-4769-AA1C-B87FA8BEEEA0}"/>
                </a:ext>
              </a:extLst>
            </p:cNvPr>
            <p:cNvCxnSpPr/>
            <p:nvPr/>
          </p:nvCxnSpPr>
          <p:spPr>
            <a:xfrm>
              <a:off x="355600" y="2500628"/>
              <a:ext cx="355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6" name="Google Shape;426;p18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946728" y="5570627"/>
            <a:ext cx="2864894" cy="4474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2" name="群組 31">
            <a:extLst>
              <a:ext uri="{FF2B5EF4-FFF2-40B4-BE49-F238E27FC236}">
                <a16:creationId xmlns:a16="http://schemas.microsoft.com/office/drawing/2014/main" id="{CAF87B64-5077-4AB6-A94D-F4D0535185CA}"/>
              </a:ext>
            </a:extLst>
          </p:cNvPr>
          <p:cNvGrpSpPr/>
          <p:nvPr/>
        </p:nvGrpSpPr>
        <p:grpSpPr>
          <a:xfrm>
            <a:off x="4091337" y="1758874"/>
            <a:ext cx="4418314" cy="1463278"/>
            <a:chOff x="355600" y="1797683"/>
            <a:chExt cx="3556000" cy="1463278"/>
          </a:xfrm>
        </p:grpSpPr>
        <p:cxnSp>
          <p:nvCxnSpPr>
            <p:cNvPr id="33" name="直線接點 32">
              <a:extLst>
                <a:ext uri="{FF2B5EF4-FFF2-40B4-BE49-F238E27FC236}">
                  <a16:creationId xmlns:a16="http://schemas.microsoft.com/office/drawing/2014/main" id="{948A4F99-AC65-4826-BD78-5C978F922F7B}"/>
                </a:ext>
              </a:extLst>
            </p:cNvPr>
            <p:cNvCxnSpPr>
              <a:cxnSpLocks/>
            </p:cNvCxnSpPr>
            <p:nvPr/>
          </p:nvCxnSpPr>
          <p:spPr>
            <a:xfrm>
              <a:off x="2237881" y="1797683"/>
              <a:ext cx="0" cy="1463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2135405B-9F29-48B1-A999-5C5187B92044}"/>
                </a:ext>
              </a:extLst>
            </p:cNvPr>
            <p:cNvCxnSpPr/>
            <p:nvPr/>
          </p:nvCxnSpPr>
          <p:spPr>
            <a:xfrm>
              <a:off x="355600" y="2500628"/>
              <a:ext cx="355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群組 34">
            <a:extLst>
              <a:ext uri="{FF2B5EF4-FFF2-40B4-BE49-F238E27FC236}">
                <a16:creationId xmlns:a16="http://schemas.microsoft.com/office/drawing/2014/main" id="{B06C5CF3-EBE3-4606-8465-33183083EBC4}"/>
              </a:ext>
            </a:extLst>
          </p:cNvPr>
          <p:cNvGrpSpPr/>
          <p:nvPr/>
        </p:nvGrpSpPr>
        <p:grpSpPr>
          <a:xfrm>
            <a:off x="1103203" y="4830931"/>
            <a:ext cx="3823589" cy="1463278"/>
            <a:chOff x="355600" y="1792512"/>
            <a:chExt cx="3556000" cy="1463278"/>
          </a:xfrm>
        </p:grpSpPr>
        <p:cxnSp>
          <p:nvCxnSpPr>
            <p:cNvPr id="36" name="直線接點 35">
              <a:extLst>
                <a:ext uri="{FF2B5EF4-FFF2-40B4-BE49-F238E27FC236}">
                  <a16:creationId xmlns:a16="http://schemas.microsoft.com/office/drawing/2014/main" id="{CDB1EF56-BAC6-4507-89E2-9DBB41DE5CBF}"/>
                </a:ext>
              </a:extLst>
            </p:cNvPr>
            <p:cNvCxnSpPr>
              <a:cxnSpLocks/>
            </p:cNvCxnSpPr>
            <p:nvPr/>
          </p:nvCxnSpPr>
          <p:spPr>
            <a:xfrm>
              <a:off x="2069085" y="1792512"/>
              <a:ext cx="0" cy="1463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接點 36">
              <a:extLst>
                <a:ext uri="{FF2B5EF4-FFF2-40B4-BE49-F238E27FC236}">
                  <a16:creationId xmlns:a16="http://schemas.microsoft.com/office/drawing/2014/main" id="{E288BD1C-DAD0-42F8-8001-91803C0F4EF8}"/>
                </a:ext>
              </a:extLst>
            </p:cNvPr>
            <p:cNvCxnSpPr/>
            <p:nvPr/>
          </p:nvCxnSpPr>
          <p:spPr>
            <a:xfrm>
              <a:off x="355600" y="2500628"/>
              <a:ext cx="355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文字方塊 8">
            <a:extLst>
              <a:ext uri="{FF2B5EF4-FFF2-40B4-BE49-F238E27FC236}">
                <a16:creationId xmlns:a16="http://schemas.microsoft.com/office/drawing/2014/main" id="{6FA34EF6-9293-43A8-809D-E3170A1435EB}"/>
              </a:ext>
            </a:extLst>
          </p:cNvPr>
          <p:cNvSpPr txBox="1"/>
          <p:nvPr/>
        </p:nvSpPr>
        <p:spPr>
          <a:xfrm>
            <a:off x="1079850" y="242115"/>
            <a:ext cx="32421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加法計算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不進位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2C84C829-D84C-4213-97A3-5EB906AB82EA}"/>
              </a:ext>
            </a:extLst>
          </p:cNvPr>
          <p:cNvGrpSpPr/>
          <p:nvPr/>
        </p:nvGrpSpPr>
        <p:grpSpPr>
          <a:xfrm>
            <a:off x="-15344" y="1855857"/>
            <a:ext cx="615487" cy="1164407"/>
            <a:chOff x="-15344" y="1855857"/>
            <a:chExt cx="615487" cy="1164407"/>
          </a:xfrm>
        </p:grpSpPr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01EF7409-EE61-4113-9653-EB979A1185C2}"/>
                </a:ext>
              </a:extLst>
            </p:cNvPr>
            <p:cNvSpPr txBox="1"/>
            <p:nvPr/>
          </p:nvSpPr>
          <p:spPr>
            <a:xfrm>
              <a:off x="86537" y="1855857"/>
              <a:ext cx="44733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5</a:t>
              </a:r>
              <a:endParaRPr lang="zh-TW" altLang="en-US" sz="2200" dirty="0"/>
            </a:p>
          </p:txBody>
        </p: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id="{1FE6751A-EE76-4F24-9ACD-BFC413EC487F}"/>
                </a:ext>
              </a:extLst>
            </p:cNvPr>
            <p:cNvSpPr txBox="1"/>
            <p:nvPr/>
          </p:nvSpPr>
          <p:spPr>
            <a:xfrm>
              <a:off x="-15344" y="2589377"/>
              <a:ext cx="61548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32</a:t>
              </a:r>
              <a:endParaRPr lang="zh-TW" altLang="en-US" sz="2200" dirty="0"/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3193C95A-834A-42CC-AAFA-7AB14C292F43}"/>
              </a:ext>
            </a:extLst>
          </p:cNvPr>
          <p:cNvGrpSpPr/>
          <p:nvPr/>
        </p:nvGrpSpPr>
        <p:grpSpPr>
          <a:xfrm>
            <a:off x="3993047" y="1970363"/>
            <a:ext cx="537407" cy="1124721"/>
            <a:chOff x="3993047" y="1970363"/>
            <a:chExt cx="537407" cy="1124721"/>
          </a:xfrm>
        </p:grpSpPr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id="{B011D6A3-88CA-4B5C-803A-34976A433887}"/>
                </a:ext>
              </a:extLst>
            </p:cNvPr>
            <p:cNvSpPr txBox="1"/>
            <p:nvPr/>
          </p:nvSpPr>
          <p:spPr>
            <a:xfrm>
              <a:off x="3995276" y="1970363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40</a:t>
              </a:r>
              <a:endParaRPr lang="zh-TW" altLang="en-US" sz="2200" dirty="0"/>
            </a:p>
          </p:txBody>
        </p:sp>
        <p:sp>
          <p:nvSpPr>
            <p:cNvPr id="42" name="文字方塊 41">
              <a:extLst>
                <a:ext uri="{FF2B5EF4-FFF2-40B4-BE49-F238E27FC236}">
                  <a16:creationId xmlns:a16="http://schemas.microsoft.com/office/drawing/2014/main" id="{1CC9F4B9-6277-4891-BF6F-76B617420A0B}"/>
                </a:ext>
              </a:extLst>
            </p:cNvPr>
            <p:cNvSpPr txBox="1"/>
            <p:nvPr/>
          </p:nvSpPr>
          <p:spPr>
            <a:xfrm>
              <a:off x="3993047" y="2664197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18</a:t>
              </a:r>
              <a:endParaRPr lang="zh-TW" altLang="en-US" sz="2200" dirty="0"/>
            </a:p>
          </p:txBody>
        </p:sp>
      </p:grp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D72EBA48-6781-4C10-9239-0A974E2DF4B1}"/>
              </a:ext>
            </a:extLst>
          </p:cNvPr>
          <p:cNvGrpSpPr/>
          <p:nvPr/>
        </p:nvGrpSpPr>
        <p:grpSpPr>
          <a:xfrm>
            <a:off x="1079850" y="5018085"/>
            <a:ext cx="558531" cy="1058039"/>
            <a:chOff x="1079850" y="5018085"/>
            <a:chExt cx="558531" cy="1058039"/>
          </a:xfrm>
        </p:grpSpPr>
        <p:sp>
          <p:nvSpPr>
            <p:cNvPr id="43" name="文字方塊 42">
              <a:extLst>
                <a:ext uri="{FF2B5EF4-FFF2-40B4-BE49-F238E27FC236}">
                  <a16:creationId xmlns:a16="http://schemas.microsoft.com/office/drawing/2014/main" id="{E9C59037-8F04-438C-B41D-A631132DDA29}"/>
                </a:ext>
              </a:extLst>
            </p:cNvPr>
            <p:cNvSpPr txBox="1"/>
            <p:nvPr/>
          </p:nvSpPr>
          <p:spPr>
            <a:xfrm>
              <a:off x="1103203" y="5018085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24</a:t>
              </a:r>
              <a:endParaRPr lang="zh-TW" altLang="en-US" sz="2200" dirty="0"/>
            </a:p>
          </p:txBody>
        </p:sp>
        <p:sp>
          <p:nvSpPr>
            <p:cNvPr id="44" name="文字方塊 43">
              <a:extLst>
                <a:ext uri="{FF2B5EF4-FFF2-40B4-BE49-F238E27FC236}">
                  <a16:creationId xmlns:a16="http://schemas.microsoft.com/office/drawing/2014/main" id="{19A1B42A-6095-42FF-9BE1-814C7FF7620C}"/>
                </a:ext>
              </a:extLst>
            </p:cNvPr>
            <p:cNvSpPr txBox="1"/>
            <p:nvPr/>
          </p:nvSpPr>
          <p:spPr>
            <a:xfrm>
              <a:off x="1079850" y="5645237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15</a:t>
              </a:r>
              <a:endParaRPr lang="zh-TW" altLang="en-US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5884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2" name="Google Shape;60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8070" y="585773"/>
            <a:ext cx="8460432" cy="476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3" name="Google Shape;603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3118" y="1340768"/>
            <a:ext cx="425502" cy="432048"/>
          </a:xfrm>
          <a:prstGeom prst="rect">
            <a:avLst/>
          </a:prstGeom>
          <a:noFill/>
          <a:ln>
            <a:noFill/>
          </a:ln>
        </p:spPr>
      </p:pic>
      <p:sp>
        <p:nvSpPr>
          <p:cNvPr id="604" name="Google Shape;604;p23"/>
          <p:cNvSpPr txBox="1"/>
          <p:nvPr/>
        </p:nvSpPr>
        <p:spPr>
          <a:xfrm>
            <a:off x="1135909" y="1295182"/>
            <a:ext cx="28803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16＋16＝</a:t>
            </a:r>
            <a:endParaRPr sz="280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605" name="Google Shape;605;p23"/>
          <p:cNvSpPr txBox="1"/>
          <p:nvPr/>
        </p:nvSpPr>
        <p:spPr>
          <a:xfrm>
            <a:off x="2677707" y="1295430"/>
            <a:ext cx="8458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dirty="0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</a:t>
            </a:r>
            <a:endParaRPr dirty="0"/>
          </a:p>
        </p:txBody>
      </p:sp>
      <p:sp>
        <p:nvSpPr>
          <p:cNvPr id="606" name="Google Shape;606;p23"/>
          <p:cNvSpPr/>
          <p:nvPr/>
        </p:nvSpPr>
        <p:spPr>
          <a:xfrm>
            <a:off x="2676960" y="1341016"/>
            <a:ext cx="536670" cy="432048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7" name="Google Shape;607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83568" y="2060848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08" name="Google Shape;608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987075" y="2082432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09" name="Google Shape;609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362563" y="2082432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0" name="Google Shape;610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738051" y="2082432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1" name="Google Shape;611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113539" y="2082432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2" name="Google Shape;612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489027" y="2092851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3" name="Google Shape;613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013653" y="2499114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4" name="Google Shape;614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09239" y="3113750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5" name="Google Shape;615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991381" y="3057965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6" name="Google Shape;616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370334" y="3048960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7" name="Google Shape;617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764290" y="3048462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8" name="Google Shape;618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129921" y="3036626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9" name="Google Shape;619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535735" y="3029127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20" name="Google Shape;620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992518" y="3475890"/>
            <a:ext cx="375488" cy="364444"/>
          </a:xfrm>
          <a:prstGeom prst="rect">
            <a:avLst/>
          </a:prstGeom>
          <a:noFill/>
          <a:ln>
            <a:noFill/>
          </a:ln>
        </p:spPr>
      </p:pic>
      <p:sp>
        <p:nvSpPr>
          <p:cNvPr id="621" name="Google Shape;621;p23"/>
          <p:cNvSpPr/>
          <p:nvPr/>
        </p:nvSpPr>
        <p:spPr>
          <a:xfrm rot="5400000">
            <a:off x="2219477" y="1705278"/>
            <a:ext cx="1426045" cy="2021401"/>
          </a:xfrm>
          <a:prstGeom prst="corner">
            <a:avLst>
              <a:gd name="adj1" fmla="val 110854"/>
              <a:gd name="adj2" fmla="val 49609"/>
            </a:avLst>
          </a:prstGeom>
          <a:noFill/>
          <a:ln w="25400" cap="flat" cmpd="sng">
            <a:solidFill>
              <a:srgbClr val="5F37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2" name="Google Shape;622;p2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111080" y="2060848"/>
            <a:ext cx="458975" cy="447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23" name="Google Shape;623;p23"/>
          <p:cNvCxnSpPr/>
          <p:nvPr/>
        </p:nvCxnSpPr>
        <p:spPr>
          <a:xfrm rot="10800000">
            <a:off x="1570055" y="2264654"/>
            <a:ext cx="379395" cy="0"/>
          </a:xfrm>
          <a:prstGeom prst="straightConnector1">
            <a:avLst/>
          </a:prstGeom>
          <a:noFill/>
          <a:ln w="9525" cap="flat" cmpd="sng">
            <a:solidFill>
              <a:srgbClr val="CC0099"/>
            </a:solidFill>
            <a:prstDash val="solid"/>
            <a:round/>
            <a:headEnd type="none" w="sm" len="sm"/>
            <a:tailEnd type="triangle" w="med" len="med"/>
          </a:ln>
        </p:spPr>
      </p:cxnSp>
      <p:pic>
        <p:nvPicPr>
          <p:cNvPr id="624" name="Google Shape;624;p2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932040" y="1355206"/>
            <a:ext cx="401587" cy="403668"/>
          </a:xfrm>
          <a:prstGeom prst="rect">
            <a:avLst/>
          </a:prstGeom>
          <a:noFill/>
          <a:ln>
            <a:noFill/>
          </a:ln>
        </p:spPr>
      </p:pic>
      <p:sp>
        <p:nvSpPr>
          <p:cNvPr id="625" name="Google Shape;625;p23"/>
          <p:cNvSpPr txBox="1"/>
          <p:nvPr/>
        </p:nvSpPr>
        <p:spPr>
          <a:xfrm>
            <a:off x="5436096" y="1282264"/>
            <a:ext cx="28803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32＋28＝</a:t>
            </a:r>
            <a:endParaRPr sz="280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626" name="Google Shape;626;p23"/>
          <p:cNvSpPr txBox="1"/>
          <p:nvPr/>
        </p:nvSpPr>
        <p:spPr>
          <a:xfrm>
            <a:off x="6946640" y="1282512"/>
            <a:ext cx="8458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60</a:t>
            </a:r>
            <a:endParaRPr sz="2800">
              <a:solidFill>
                <a:srgbClr val="CC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7" name="Google Shape;627;p23"/>
          <p:cNvSpPr/>
          <p:nvPr/>
        </p:nvSpPr>
        <p:spPr>
          <a:xfrm>
            <a:off x="6953037" y="1340768"/>
            <a:ext cx="536670" cy="432048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8" name="Google Shape;628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90218" y="2036751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9" name="Google Shape;629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241211" y="2015825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0" name="Google Shape;630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698523" y="2015943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1" name="Google Shape;631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99387" y="2916645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2" name="Google Shape;632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287013" y="2926742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3" name="Google Shape;633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936932" y="2029351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34" name="Google Shape;634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312420" y="2029351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35" name="Google Shape;635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946640" y="2875743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36" name="Google Shape;636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351491" y="2875743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37" name="Google Shape;637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748402" y="2877556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38" name="Google Shape;638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137427" y="2875743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39" name="Google Shape;639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526452" y="2855259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40" name="Google Shape;640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946665" y="3302797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41" name="Google Shape;641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330816" y="3302797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42" name="Google Shape;642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726979" y="3282467"/>
            <a:ext cx="375488" cy="364444"/>
          </a:xfrm>
          <a:prstGeom prst="rect">
            <a:avLst/>
          </a:prstGeom>
          <a:noFill/>
          <a:ln>
            <a:noFill/>
          </a:ln>
        </p:spPr>
      </p:pic>
      <p:sp>
        <p:nvSpPr>
          <p:cNvPr id="643" name="Google Shape;643;p23"/>
          <p:cNvSpPr/>
          <p:nvPr/>
        </p:nvSpPr>
        <p:spPr>
          <a:xfrm>
            <a:off x="6901738" y="1942562"/>
            <a:ext cx="2021062" cy="1846449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5F37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4" name="Google Shape;644;p2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137663" y="2002956"/>
            <a:ext cx="458975" cy="447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45" name="Google Shape;645;p23"/>
          <p:cNvCxnSpPr>
            <a:endCxn id="644" idx="3"/>
          </p:cNvCxnSpPr>
          <p:nvPr/>
        </p:nvCxnSpPr>
        <p:spPr>
          <a:xfrm flipH="1">
            <a:off x="6596638" y="2225807"/>
            <a:ext cx="305100" cy="900"/>
          </a:xfrm>
          <a:prstGeom prst="straightConnector1">
            <a:avLst/>
          </a:prstGeom>
          <a:noFill/>
          <a:ln w="9525" cap="flat" cmpd="sng">
            <a:solidFill>
              <a:srgbClr val="CC0099"/>
            </a:solidFill>
            <a:prstDash val="solid"/>
            <a:round/>
            <a:headEnd type="none" w="sm" len="sm"/>
            <a:tailEnd type="triangle" w="med" len="med"/>
          </a:ln>
        </p:spPr>
      </p:cxnSp>
      <p:pic>
        <p:nvPicPr>
          <p:cNvPr id="646" name="Google Shape;646;p2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25428" y="4232705"/>
            <a:ext cx="428606" cy="432048"/>
          </a:xfrm>
          <a:prstGeom prst="rect">
            <a:avLst/>
          </a:prstGeom>
          <a:noFill/>
          <a:ln>
            <a:noFill/>
          </a:ln>
        </p:spPr>
      </p:pic>
      <p:sp>
        <p:nvSpPr>
          <p:cNvPr id="649" name="Google Shape;649;p23"/>
          <p:cNvSpPr txBox="1"/>
          <p:nvPr/>
        </p:nvSpPr>
        <p:spPr>
          <a:xfrm>
            <a:off x="1950421" y="4194449"/>
            <a:ext cx="164288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23＋39＝</a:t>
            </a:r>
            <a:endParaRPr sz="2800" dirty="0">
              <a:solidFill>
                <a:schemeClr val="tx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pic>
        <p:nvPicPr>
          <p:cNvPr id="650" name="Google Shape;650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00119" y="5157192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1" name="Google Shape;651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238448" y="5156937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2" name="Google Shape;652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00119" y="5808861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3" name="Google Shape;653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238448" y="5808860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4" name="Google Shape;654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675210" y="5808861"/>
            <a:ext cx="438329" cy="42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5" name="Google Shape;655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318733" y="5157192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6" name="Google Shape;656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729940" y="5149979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7" name="Google Shape;657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24478" y="5157192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8" name="Google Shape;658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319527" y="5808860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9" name="Google Shape;659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730733" y="5808860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0" name="Google Shape;660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27653" y="5808860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1" name="Google Shape;661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534097" y="5808605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2" name="Google Shape;662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931016" y="5806069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3" name="Google Shape;663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324702" y="6170513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4" name="Google Shape;664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731146" y="6173304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5" name="Google Shape;665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28066" y="6173304"/>
            <a:ext cx="375488" cy="3644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6" name="Google Shape;666;p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534509" y="6173304"/>
            <a:ext cx="375488" cy="364444"/>
          </a:xfrm>
          <a:prstGeom prst="rect">
            <a:avLst/>
          </a:prstGeom>
          <a:noFill/>
          <a:ln>
            <a:noFill/>
          </a:ln>
        </p:spPr>
      </p:pic>
      <p:sp>
        <p:nvSpPr>
          <p:cNvPr id="667" name="Google Shape;667;p23"/>
          <p:cNvSpPr/>
          <p:nvPr/>
        </p:nvSpPr>
        <p:spPr>
          <a:xfrm rot="5400000">
            <a:off x="3585247" y="4840486"/>
            <a:ext cx="1454154" cy="2022082"/>
          </a:xfrm>
          <a:prstGeom prst="corner">
            <a:avLst>
              <a:gd name="adj1" fmla="val 55021"/>
              <a:gd name="adj2" fmla="val 72314"/>
            </a:avLst>
          </a:prstGeom>
          <a:noFill/>
          <a:ln w="25400" cap="flat" cmpd="sng">
            <a:solidFill>
              <a:srgbClr val="5F37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68" name="Google Shape;668;p2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660108" y="5137887"/>
            <a:ext cx="458975" cy="447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9" name="Google Shape;669;p23"/>
          <p:cNvCxnSpPr/>
          <p:nvPr/>
        </p:nvCxnSpPr>
        <p:spPr>
          <a:xfrm rot="10800000">
            <a:off x="3101953" y="5361637"/>
            <a:ext cx="187744" cy="0"/>
          </a:xfrm>
          <a:prstGeom prst="straightConnector1">
            <a:avLst/>
          </a:prstGeom>
          <a:noFill/>
          <a:ln w="9525" cap="flat" cmpd="sng">
            <a:solidFill>
              <a:srgbClr val="CC0099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670" name="Google Shape;670;p23"/>
          <p:cNvSpPr txBox="1"/>
          <p:nvPr/>
        </p:nvSpPr>
        <p:spPr>
          <a:xfrm>
            <a:off x="3512446" y="4182927"/>
            <a:ext cx="8458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zh-TW" sz="2800" dirty="0">
                <a:solidFill>
                  <a:srgbClr val="CC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62</a:t>
            </a:r>
            <a:endParaRPr sz="2800" dirty="0">
              <a:solidFill>
                <a:srgbClr val="CC00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74" name="群組 73">
            <a:extLst>
              <a:ext uri="{FF2B5EF4-FFF2-40B4-BE49-F238E27FC236}">
                <a16:creationId xmlns:a16="http://schemas.microsoft.com/office/drawing/2014/main" id="{C0A9161D-73C7-4D60-AE70-5E92F0FF553D}"/>
              </a:ext>
            </a:extLst>
          </p:cNvPr>
          <p:cNvGrpSpPr/>
          <p:nvPr/>
        </p:nvGrpSpPr>
        <p:grpSpPr>
          <a:xfrm>
            <a:off x="4774140" y="1909239"/>
            <a:ext cx="4160513" cy="2035006"/>
            <a:chOff x="355600" y="1839850"/>
            <a:chExt cx="3556000" cy="1463278"/>
          </a:xfrm>
        </p:grpSpPr>
        <p:cxnSp>
          <p:nvCxnSpPr>
            <p:cNvPr id="75" name="直線接點 74">
              <a:extLst>
                <a:ext uri="{FF2B5EF4-FFF2-40B4-BE49-F238E27FC236}">
                  <a16:creationId xmlns:a16="http://schemas.microsoft.com/office/drawing/2014/main" id="{17373703-43EC-41A5-89DB-D1455B0247F1}"/>
                </a:ext>
              </a:extLst>
            </p:cNvPr>
            <p:cNvCxnSpPr>
              <a:cxnSpLocks/>
            </p:cNvCxnSpPr>
            <p:nvPr/>
          </p:nvCxnSpPr>
          <p:spPr>
            <a:xfrm>
              <a:off x="2021330" y="1839850"/>
              <a:ext cx="0" cy="1463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接點 75">
              <a:extLst>
                <a:ext uri="{FF2B5EF4-FFF2-40B4-BE49-F238E27FC236}">
                  <a16:creationId xmlns:a16="http://schemas.microsoft.com/office/drawing/2014/main" id="{94B37D40-CDD7-409D-9E2D-58D011557C59}"/>
                </a:ext>
              </a:extLst>
            </p:cNvPr>
            <p:cNvCxnSpPr/>
            <p:nvPr/>
          </p:nvCxnSpPr>
          <p:spPr>
            <a:xfrm>
              <a:off x="355600" y="2500628"/>
              <a:ext cx="355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群組 76">
            <a:extLst>
              <a:ext uri="{FF2B5EF4-FFF2-40B4-BE49-F238E27FC236}">
                <a16:creationId xmlns:a16="http://schemas.microsoft.com/office/drawing/2014/main" id="{FD25FFDA-0F6A-42F9-9235-AA3101C4B7B5}"/>
              </a:ext>
            </a:extLst>
          </p:cNvPr>
          <p:cNvGrpSpPr/>
          <p:nvPr/>
        </p:nvGrpSpPr>
        <p:grpSpPr>
          <a:xfrm>
            <a:off x="215879" y="1898565"/>
            <a:ext cx="3925550" cy="2076007"/>
            <a:chOff x="355600" y="1628538"/>
            <a:chExt cx="3556000" cy="1670126"/>
          </a:xfrm>
        </p:grpSpPr>
        <p:cxnSp>
          <p:nvCxnSpPr>
            <p:cNvPr id="78" name="直線接點 77">
              <a:extLst>
                <a:ext uri="{FF2B5EF4-FFF2-40B4-BE49-F238E27FC236}">
                  <a16:creationId xmlns:a16="http://schemas.microsoft.com/office/drawing/2014/main" id="{A9DB16A5-AD92-4974-AF13-51BC221332B4}"/>
                </a:ext>
              </a:extLst>
            </p:cNvPr>
            <p:cNvCxnSpPr>
              <a:cxnSpLocks/>
            </p:cNvCxnSpPr>
            <p:nvPr/>
          </p:nvCxnSpPr>
          <p:spPr>
            <a:xfrm>
              <a:off x="1794757" y="1628538"/>
              <a:ext cx="0" cy="16701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接點 78">
              <a:extLst>
                <a:ext uri="{FF2B5EF4-FFF2-40B4-BE49-F238E27FC236}">
                  <a16:creationId xmlns:a16="http://schemas.microsoft.com/office/drawing/2014/main" id="{8B7A5CF8-FF0F-46BF-A0C1-92798D9E546F}"/>
                </a:ext>
              </a:extLst>
            </p:cNvPr>
            <p:cNvCxnSpPr/>
            <p:nvPr/>
          </p:nvCxnSpPr>
          <p:spPr>
            <a:xfrm>
              <a:off x="355600" y="2500628"/>
              <a:ext cx="355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群組 81">
            <a:extLst>
              <a:ext uri="{FF2B5EF4-FFF2-40B4-BE49-F238E27FC236}">
                <a16:creationId xmlns:a16="http://schemas.microsoft.com/office/drawing/2014/main" id="{8961D8A7-E454-44EC-87BC-F82CB8684917}"/>
              </a:ext>
            </a:extLst>
          </p:cNvPr>
          <p:cNvGrpSpPr/>
          <p:nvPr/>
        </p:nvGrpSpPr>
        <p:grpSpPr>
          <a:xfrm>
            <a:off x="1340567" y="4869756"/>
            <a:ext cx="4379159" cy="1872626"/>
            <a:chOff x="413924" y="1700363"/>
            <a:chExt cx="3556000" cy="1574076"/>
          </a:xfrm>
        </p:grpSpPr>
        <p:cxnSp>
          <p:nvCxnSpPr>
            <p:cNvPr id="83" name="直線接點 82">
              <a:extLst>
                <a:ext uri="{FF2B5EF4-FFF2-40B4-BE49-F238E27FC236}">
                  <a16:creationId xmlns:a16="http://schemas.microsoft.com/office/drawing/2014/main" id="{8D2D1BE8-3DE0-40B4-BD0D-759C83C26E33}"/>
                </a:ext>
              </a:extLst>
            </p:cNvPr>
            <p:cNvCxnSpPr>
              <a:cxnSpLocks/>
            </p:cNvCxnSpPr>
            <p:nvPr/>
          </p:nvCxnSpPr>
          <p:spPr>
            <a:xfrm>
              <a:off x="1925809" y="1700363"/>
              <a:ext cx="0" cy="157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BFB2CDFC-5393-4C73-A1DB-A15E2D77AD79}"/>
                </a:ext>
              </a:extLst>
            </p:cNvPr>
            <p:cNvCxnSpPr/>
            <p:nvPr/>
          </p:nvCxnSpPr>
          <p:spPr>
            <a:xfrm>
              <a:off x="413924" y="2397381"/>
              <a:ext cx="355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DBABEEBB-1759-4D74-86F9-7046292CAC23}"/>
              </a:ext>
            </a:extLst>
          </p:cNvPr>
          <p:cNvGrpSpPr/>
          <p:nvPr/>
        </p:nvGrpSpPr>
        <p:grpSpPr>
          <a:xfrm>
            <a:off x="966550" y="5149979"/>
            <a:ext cx="548121" cy="1123522"/>
            <a:chOff x="966550" y="5149979"/>
            <a:chExt cx="548121" cy="1123522"/>
          </a:xfrm>
        </p:grpSpPr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DA597E9D-AF70-4ED9-AD71-E577279FB71A}"/>
                </a:ext>
              </a:extLst>
            </p:cNvPr>
            <p:cNvSpPr txBox="1"/>
            <p:nvPr/>
          </p:nvSpPr>
          <p:spPr>
            <a:xfrm>
              <a:off x="979493" y="5149979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23</a:t>
              </a:r>
              <a:endParaRPr lang="zh-TW" altLang="en-US" sz="2200" dirty="0"/>
            </a:p>
          </p:txBody>
        </p:sp>
        <p:sp>
          <p:nvSpPr>
            <p:cNvPr id="90" name="文字方塊 89">
              <a:extLst>
                <a:ext uri="{FF2B5EF4-FFF2-40B4-BE49-F238E27FC236}">
                  <a16:creationId xmlns:a16="http://schemas.microsoft.com/office/drawing/2014/main" id="{6CEA8458-F11D-40E8-AD33-0DB5675BDBDA}"/>
                </a:ext>
              </a:extLst>
            </p:cNvPr>
            <p:cNvSpPr txBox="1"/>
            <p:nvPr/>
          </p:nvSpPr>
          <p:spPr>
            <a:xfrm>
              <a:off x="966550" y="5842614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39</a:t>
              </a:r>
              <a:endParaRPr lang="zh-TW" altLang="en-US" sz="2200" dirty="0"/>
            </a:p>
          </p:txBody>
        </p:sp>
      </p:grpSp>
      <p:grpSp>
        <p:nvGrpSpPr>
          <p:cNvPr id="8" name="群組 7">
            <a:extLst>
              <a:ext uri="{FF2B5EF4-FFF2-40B4-BE49-F238E27FC236}">
                <a16:creationId xmlns:a16="http://schemas.microsoft.com/office/drawing/2014/main" id="{C51A173F-B930-4C73-9B31-F40B75273153}"/>
              </a:ext>
            </a:extLst>
          </p:cNvPr>
          <p:cNvGrpSpPr/>
          <p:nvPr/>
        </p:nvGrpSpPr>
        <p:grpSpPr>
          <a:xfrm>
            <a:off x="82564" y="2060848"/>
            <a:ext cx="548960" cy="1550001"/>
            <a:chOff x="82564" y="2060848"/>
            <a:chExt cx="548960" cy="1550001"/>
          </a:xfrm>
        </p:grpSpPr>
        <p:sp>
          <p:nvSpPr>
            <p:cNvPr id="91" name="文字方塊 90">
              <a:extLst>
                <a:ext uri="{FF2B5EF4-FFF2-40B4-BE49-F238E27FC236}">
                  <a16:creationId xmlns:a16="http://schemas.microsoft.com/office/drawing/2014/main" id="{AB58D91A-5CB7-467C-8D8F-DF9EB7F31403}"/>
                </a:ext>
              </a:extLst>
            </p:cNvPr>
            <p:cNvSpPr txBox="1"/>
            <p:nvPr/>
          </p:nvSpPr>
          <p:spPr>
            <a:xfrm>
              <a:off x="96346" y="2060848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16</a:t>
              </a:r>
              <a:endParaRPr lang="zh-TW" altLang="en-US" sz="2200" dirty="0"/>
            </a:p>
          </p:txBody>
        </p:sp>
        <p:sp>
          <p:nvSpPr>
            <p:cNvPr id="92" name="文字方塊 91">
              <a:extLst>
                <a:ext uri="{FF2B5EF4-FFF2-40B4-BE49-F238E27FC236}">
                  <a16:creationId xmlns:a16="http://schemas.microsoft.com/office/drawing/2014/main" id="{1FE5437E-6C76-427E-990E-CD7EE819195F}"/>
                </a:ext>
              </a:extLst>
            </p:cNvPr>
            <p:cNvSpPr txBox="1"/>
            <p:nvPr/>
          </p:nvSpPr>
          <p:spPr>
            <a:xfrm>
              <a:off x="82564" y="3179962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16</a:t>
              </a:r>
              <a:endParaRPr lang="zh-TW" altLang="en-US" sz="2200" dirty="0"/>
            </a:p>
          </p:txBody>
        </p:sp>
      </p:grpSp>
      <p:grpSp>
        <p:nvGrpSpPr>
          <p:cNvPr id="9" name="群組 8">
            <a:extLst>
              <a:ext uri="{FF2B5EF4-FFF2-40B4-BE49-F238E27FC236}">
                <a16:creationId xmlns:a16="http://schemas.microsoft.com/office/drawing/2014/main" id="{6F424E03-E159-4D48-ADC5-8FEF57C93FCF}"/>
              </a:ext>
            </a:extLst>
          </p:cNvPr>
          <p:cNvGrpSpPr/>
          <p:nvPr/>
        </p:nvGrpSpPr>
        <p:grpSpPr>
          <a:xfrm>
            <a:off x="4320127" y="2071329"/>
            <a:ext cx="535178" cy="1313834"/>
            <a:chOff x="4534097" y="2050163"/>
            <a:chExt cx="535178" cy="1313834"/>
          </a:xfrm>
        </p:grpSpPr>
        <p:sp>
          <p:nvSpPr>
            <p:cNvPr id="93" name="文字方塊 92">
              <a:extLst>
                <a:ext uri="{FF2B5EF4-FFF2-40B4-BE49-F238E27FC236}">
                  <a16:creationId xmlns:a16="http://schemas.microsoft.com/office/drawing/2014/main" id="{73717CC3-C484-454E-9933-E043BB13CACF}"/>
                </a:ext>
              </a:extLst>
            </p:cNvPr>
            <p:cNvSpPr txBox="1"/>
            <p:nvPr/>
          </p:nvSpPr>
          <p:spPr>
            <a:xfrm>
              <a:off x="4534097" y="2050163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32</a:t>
              </a:r>
              <a:endParaRPr lang="zh-TW" altLang="en-US" sz="2200" dirty="0"/>
            </a:p>
          </p:txBody>
        </p:sp>
        <p:sp>
          <p:nvSpPr>
            <p:cNvPr id="94" name="文字方塊 93">
              <a:extLst>
                <a:ext uri="{FF2B5EF4-FFF2-40B4-BE49-F238E27FC236}">
                  <a16:creationId xmlns:a16="http://schemas.microsoft.com/office/drawing/2014/main" id="{FC9B5E27-6CC0-4474-BCFB-156158AE6B8E}"/>
                </a:ext>
              </a:extLst>
            </p:cNvPr>
            <p:cNvSpPr txBox="1"/>
            <p:nvPr/>
          </p:nvSpPr>
          <p:spPr>
            <a:xfrm>
              <a:off x="4534097" y="2933110"/>
              <a:ext cx="5351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dirty="0"/>
                <a:t>28</a:t>
              </a:r>
              <a:endParaRPr lang="zh-TW" altLang="en-US" sz="2200" dirty="0"/>
            </a:p>
          </p:txBody>
        </p:sp>
      </p:grpSp>
      <p:grpSp>
        <p:nvGrpSpPr>
          <p:cNvPr id="10" name="群組 9">
            <a:extLst>
              <a:ext uri="{FF2B5EF4-FFF2-40B4-BE49-F238E27FC236}">
                <a16:creationId xmlns:a16="http://schemas.microsoft.com/office/drawing/2014/main" id="{DAAC1EAD-B3AA-4582-B659-E43BE7BCAD9E}"/>
              </a:ext>
            </a:extLst>
          </p:cNvPr>
          <p:cNvGrpSpPr/>
          <p:nvPr/>
        </p:nvGrpSpPr>
        <p:grpSpPr>
          <a:xfrm>
            <a:off x="1998865" y="2055393"/>
            <a:ext cx="1826183" cy="1385499"/>
            <a:chOff x="1998865" y="2055393"/>
            <a:chExt cx="1826183" cy="1385499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3154AE09-0C3B-41A2-AE47-0A60D4F03E86}"/>
                </a:ext>
              </a:extLst>
            </p:cNvPr>
            <p:cNvCxnSpPr/>
            <p:nvPr/>
          </p:nvCxnSpPr>
          <p:spPr>
            <a:xfrm>
              <a:off x="1998865" y="2093901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接點 96">
              <a:extLst>
                <a:ext uri="{FF2B5EF4-FFF2-40B4-BE49-F238E27FC236}">
                  <a16:creationId xmlns:a16="http://schemas.microsoft.com/office/drawing/2014/main" id="{2D546C32-7C6A-4035-B5D6-13F340298DB8}"/>
                </a:ext>
              </a:extLst>
            </p:cNvPr>
            <p:cNvCxnSpPr/>
            <p:nvPr/>
          </p:nvCxnSpPr>
          <p:spPr>
            <a:xfrm>
              <a:off x="2354668" y="2073474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接點 97">
              <a:extLst>
                <a:ext uri="{FF2B5EF4-FFF2-40B4-BE49-F238E27FC236}">
                  <a16:creationId xmlns:a16="http://schemas.microsoft.com/office/drawing/2014/main" id="{8F41B60D-9F45-4126-BDBF-895125FE54BA}"/>
                </a:ext>
              </a:extLst>
            </p:cNvPr>
            <p:cNvCxnSpPr/>
            <p:nvPr/>
          </p:nvCxnSpPr>
          <p:spPr>
            <a:xfrm>
              <a:off x="2719425" y="2083206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接點 98">
              <a:extLst>
                <a:ext uri="{FF2B5EF4-FFF2-40B4-BE49-F238E27FC236}">
                  <a16:creationId xmlns:a16="http://schemas.microsoft.com/office/drawing/2014/main" id="{3CDC7BF0-665F-4ED8-9282-6E67C9B554F0}"/>
                </a:ext>
              </a:extLst>
            </p:cNvPr>
            <p:cNvCxnSpPr/>
            <p:nvPr/>
          </p:nvCxnSpPr>
          <p:spPr>
            <a:xfrm>
              <a:off x="3106280" y="2073474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接點 99">
              <a:extLst>
                <a:ext uri="{FF2B5EF4-FFF2-40B4-BE49-F238E27FC236}">
                  <a16:creationId xmlns:a16="http://schemas.microsoft.com/office/drawing/2014/main" id="{FF0C03E7-B502-43F0-A925-EDDABDBE19C3}"/>
                </a:ext>
              </a:extLst>
            </p:cNvPr>
            <p:cNvCxnSpPr/>
            <p:nvPr/>
          </p:nvCxnSpPr>
          <p:spPr>
            <a:xfrm>
              <a:off x="2022236" y="2520320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接點 100">
              <a:extLst>
                <a:ext uri="{FF2B5EF4-FFF2-40B4-BE49-F238E27FC236}">
                  <a16:creationId xmlns:a16="http://schemas.microsoft.com/office/drawing/2014/main" id="{ED501658-C945-4D92-881D-325EBE0E4AD0}"/>
                </a:ext>
              </a:extLst>
            </p:cNvPr>
            <p:cNvCxnSpPr/>
            <p:nvPr/>
          </p:nvCxnSpPr>
          <p:spPr>
            <a:xfrm>
              <a:off x="3481768" y="2055393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接點 101">
              <a:extLst>
                <a:ext uri="{FF2B5EF4-FFF2-40B4-BE49-F238E27FC236}">
                  <a16:creationId xmlns:a16="http://schemas.microsoft.com/office/drawing/2014/main" id="{A22C35AF-0E6C-4E80-B48D-8AAF8BE67D20}"/>
                </a:ext>
              </a:extLst>
            </p:cNvPr>
            <p:cNvCxnSpPr/>
            <p:nvPr/>
          </p:nvCxnSpPr>
          <p:spPr>
            <a:xfrm>
              <a:off x="2008649" y="3066803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接點 102">
              <a:extLst>
                <a:ext uri="{FF2B5EF4-FFF2-40B4-BE49-F238E27FC236}">
                  <a16:creationId xmlns:a16="http://schemas.microsoft.com/office/drawing/2014/main" id="{EA4CC349-13F7-4804-A8A1-0BC5716B268A}"/>
                </a:ext>
              </a:extLst>
            </p:cNvPr>
            <p:cNvCxnSpPr/>
            <p:nvPr/>
          </p:nvCxnSpPr>
          <p:spPr>
            <a:xfrm>
              <a:off x="2363284" y="3045619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接點 103">
              <a:extLst>
                <a:ext uri="{FF2B5EF4-FFF2-40B4-BE49-F238E27FC236}">
                  <a16:creationId xmlns:a16="http://schemas.microsoft.com/office/drawing/2014/main" id="{A0475731-2DB8-43B3-858F-6FCE6CEEA4E0}"/>
                </a:ext>
              </a:extLst>
            </p:cNvPr>
            <p:cNvCxnSpPr/>
            <p:nvPr/>
          </p:nvCxnSpPr>
          <p:spPr>
            <a:xfrm>
              <a:off x="2770259" y="3065627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接點 104">
              <a:extLst>
                <a:ext uri="{FF2B5EF4-FFF2-40B4-BE49-F238E27FC236}">
                  <a16:creationId xmlns:a16="http://schemas.microsoft.com/office/drawing/2014/main" id="{4D5B0A6F-14E5-4A67-82AA-3DA40BDCE7CB}"/>
                </a:ext>
              </a:extLst>
            </p:cNvPr>
            <p:cNvCxnSpPr/>
            <p:nvPr/>
          </p:nvCxnSpPr>
          <p:spPr>
            <a:xfrm>
              <a:off x="3144453" y="3034100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178B286D-45FA-477B-B952-C9B7F187DB2F}"/>
              </a:ext>
            </a:extLst>
          </p:cNvPr>
          <p:cNvGrpSpPr/>
          <p:nvPr/>
        </p:nvGrpSpPr>
        <p:grpSpPr>
          <a:xfrm>
            <a:off x="6936436" y="2003116"/>
            <a:ext cx="1919759" cy="1694248"/>
            <a:chOff x="6936436" y="2003116"/>
            <a:chExt cx="1919759" cy="1694248"/>
          </a:xfrm>
        </p:grpSpPr>
        <p:cxnSp>
          <p:nvCxnSpPr>
            <p:cNvPr id="110" name="直線接點 109">
              <a:extLst>
                <a:ext uri="{FF2B5EF4-FFF2-40B4-BE49-F238E27FC236}">
                  <a16:creationId xmlns:a16="http://schemas.microsoft.com/office/drawing/2014/main" id="{AD31AE14-CD08-4DFA-BAAB-15E19FC5AF29}"/>
                </a:ext>
              </a:extLst>
            </p:cNvPr>
            <p:cNvCxnSpPr/>
            <p:nvPr/>
          </p:nvCxnSpPr>
          <p:spPr>
            <a:xfrm>
              <a:off x="6946640" y="2013695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接點 110">
              <a:extLst>
                <a:ext uri="{FF2B5EF4-FFF2-40B4-BE49-F238E27FC236}">
                  <a16:creationId xmlns:a16="http://schemas.microsoft.com/office/drawing/2014/main" id="{7396EEA9-E2CE-4577-8ED1-8DC2B9F50BE9}"/>
                </a:ext>
              </a:extLst>
            </p:cNvPr>
            <p:cNvCxnSpPr/>
            <p:nvPr/>
          </p:nvCxnSpPr>
          <p:spPr>
            <a:xfrm>
              <a:off x="7322128" y="2003116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接點 111">
              <a:extLst>
                <a:ext uri="{FF2B5EF4-FFF2-40B4-BE49-F238E27FC236}">
                  <a16:creationId xmlns:a16="http://schemas.microsoft.com/office/drawing/2014/main" id="{0AF7F12B-9CF3-4856-A316-0F5ABBB722E8}"/>
                </a:ext>
              </a:extLst>
            </p:cNvPr>
            <p:cNvCxnSpPr/>
            <p:nvPr/>
          </p:nvCxnSpPr>
          <p:spPr>
            <a:xfrm>
              <a:off x="6936436" y="2825693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接點 112">
              <a:extLst>
                <a:ext uri="{FF2B5EF4-FFF2-40B4-BE49-F238E27FC236}">
                  <a16:creationId xmlns:a16="http://schemas.microsoft.com/office/drawing/2014/main" id="{17F8F2D0-3626-4C3B-8A24-89303FFBF740}"/>
                </a:ext>
              </a:extLst>
            </p:cNvPr>
            <p:cNvCxnSpPr/>
            <p:nvPr/>
          </p:nvCxnSpPr>
          <p:spPr>
            <a:xfrm>
              <a:off x="7364520" y="2841369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接點 113">
              <a:extLst>
                <a:ext uri="{FF2B5EF4-FFF2-40B4-BE49-F238E27FC236}">
                  <a16:creationId xmlns:a16="http://schemas.microsoft.com/office/drawing/2014/main" id="{D48EEE71-4C18-4619-85BE-8326F1904090}"/>
                </a:ext>
              </a:extLst>
            </p:cNvPr>
            <p:cNvCxnSpPr/>
            <p:nvPr/>
          </p:nvCxnSpPr>
          <p:spPr>
            <a:xfrm>
              <a:off x="7761511" y="2835047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接點 114">
              <a:extLst>
                <a:ext uri="{FF2B5EF4-FFF2-40B4-BE49-F238E27FC236}">
                  <a16:creationId xmlns:a16="http://schemas.microsoft.com/office/drawing/2014/main" id="{9038A346-6A15-44A1-AC9F-C4032BF956F1}"/>
                </a:ext>
              </a:extLst>
            </p:cNvPr>
            <p:cNvCxnSpPr/>
            <p:nvPr/>
          </p:nvCxnSpPr>
          <p:spPr>
            <a:xfrm>
              <a:off x="8170430" y="2846689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接點 115">
              <a:extLst>
                <a:ext uri="{FF2B5EF4-FFF2-40B4-BE49-F238E27FC236}">
                  <a16:creationId xmlns:a16="http://schemas.microsoft.com/office/drawing/2014/main" id="{267BD0E4-258C-4B8F-AAFE-029B1D70D86F}"/>
                </a:ext>
              </a:extLst>
            </p:cNvPr>
            <p:cNvCxnSpPr/>
            <p:nvPr/>
          </p:nvCxnSpPr>
          <p:spPr>
            <a:xfrm>
              <a:off x="8512915" y="2828195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接點 116">
              <a:extLst>
                <a:ext uri="{FF2B5EF4-FFF2-40B4-BE49-F238E27FC236}">
                  <a16:creationId xmlns:a16="http://schemas.microsoft.com/office/drawing/2014/main" id="{8CD187C2-81A1-4F1E-96C4-DFE12EDC9E87}"/>
                </a:ext>
              </a:extLst>
            </p:cNvPr>
            <p:cNvCxnSpPr/>
            <p:nvPr/>
          </p:nvCxnSpPr>
          <p:spPr>
            <a:xfrm>
              <a:off x="6979143" y="3311907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接點 117">
              <a:extLst>
                <a:ext uri="{FF2B5EF4-FFF2-40B4-BE49-F238E27FC236}">
                  <a16:creationId xmlns:a16="http://schemas.microsoft.com/office/drawing/2014/main" id="{92358641-F979-4862-8038-56813A6EDEAA}"/>
                </a:ext>
              </a:extLst>
            </p:cNvPr>
            <p:cNvCxnSpPr/>
            <p:nvPr/>
          </p:nvCxnSpPr>
          <p:spPr>
            <a:xfrm>
              <a:off x="7352926" y="3323275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接點 118">
              <a:extLst>
                <a:ext uri="{FF2B5EF4-FFF2-40B4-BE49-F238E27FC236}">
                  <a16:creationId xmlns:a16="http://schemas.microsoft.com/office/drawing/2014/main" id="{E95AD0C4-974F-4308-BA07-844639DFB0DE}"/>
                </a:ext>
              </a:extLst>
            </p:cNvPr>
            <p:cNvCxnSpPr/>
            <p:nvPr/>
          </p:nvCxnSpPr>
          <p:spPr>
            <a:xfrm>
              <a:off x="7748402" y="3292927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3D945700-F072-4FF2-B0B6-72BDAA25DCD6}"/>
              </a:ext>
            </a:extLst>
          </p:cNvPr>
          <p:cNvGrpSpPr/>
          <p:nvPr/>
        </p:nvGrpSpPr>
        <p:grpSpPr>
          <a:xfrm>
            <a:off x="3349224" y="5106630"/>
            <a:ext cx="1928464" cy="1441432"/>
            <a:chOff x="3349224" y="5106630"/>
            <a:chExt cx="1928464" cy="1441432"/>
          </a:xfrm>
        </p:grpSpPr>
        <p:cxnSp>
          <p:nvCxnSpPr>
            <p:cNvPr id="122" name="直線接點 121">
              <a:extLst>
                <a:ext uri="{FF2B5EF4-FFF2-40B4-BE49-F238E27FC236}">
                  <a16:creationId xmlns:a16="http://schemas.microsoft.com/office/drawing/2014/main" id="{E1456893-49AA-4658-9F45-C3E92BEF2DAF}"/>
                </a:ext>
              </a:extLst>
            </p:cNvPr>
            <p:cNvCxnSpPr/>
            <p:nvPr/>
          </p:nvCxnSpPr>
          <p:spPr>
            <a:xfrm>
              <a:off x="3358506" y="5126530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接點 122">
              <a:extLst>
                <a:ext uri="{FF2B5EF4-FFF2-40B4-BE49-F238E27FC236}">
                  <a16:creationId xmlns:a16="http://schemas.microsoft.com/office/drawing/2014/main" id="{D91E8203-3A04-4BA8-B622-521F01CA3F58}"/>
                </a:ext>
              </a:extLst>
            </p:cNvPr>
            <p:cNvCxnSpPr/>
            <p:nvPr/>
          </p:nvCxnSpPr>
          <p:spPr>
            <a:xfrm>
              <a:off x="3733994" y="5106630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接點 123">
              <a:extLst>
                <a:ext uri="{FF2B5EF4-FFF2-40B4-BE49-F238E27FC236}">
                  <a16:creationId xmlns:a16="http://schemas.microsoft.com/office/drawing/2014/main" id="{2D6B5450-A94A-4F81-B1F4-95754F421DA3}"/>
                </a:ext>
              </a:extLst>
            </p:cNvPr>
            <p:cNvCxnSpPr/>
            <p:nvPr/>
          </p:nvCxnSpPr>
          <p:spPr>
            <a:xfrm>
              <a:off x="4160735" y="5136621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接點 124">
              <a:extLst>
                <a:ext uri="{FF2B5EF4-FFF2-40B4-BE49-F238E27FC236}">
                  <a16:creationId xmlns:a16="http://schemas.microsoft.com/office/drawing/2014/main" id="{A0D5C986-44D5-4872-9370-C8C4AAF5C911}"/>
                </a:ext>
              </a:extLst>
            </p:cNvPr>
            <p:cNvCxnSpPr/>
            <p:nvPr/>
          </p:nvCxnSpPr>
          <p:spPr>
            <a:xfrm>
              <a:off x="3349224" y="5785111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接點 125">
              <a:extLst>
                <a:ext uri="{FF2B5EF4-FFF2-40B4-BE49-F238E27FC236}">
                  <a16:creationId xmlns:a16="http://schemas.microsoft.com/office/drawing/2014/main" id="{790D2D06-D316-4308-A8F1-C1720D00EA59}"/>
                </a:ext>
              </a:extLst>
            </p:cNvPr>
            <p:cNvCxnSpPr/>
            <p:nvPr/>
          </p:nvCxnSpPr>
          <p:spPr>
            <a:xfrm>
              <a:off x="3742075" y="5767192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接點 126">
              <a:extLst>
                <a:ext uri="{FF2B5EF4-FFF2-40B4-BE49-F238E27FC236}">
                  <a16:creationId xmlns:a16="http://schemas.microsoft.com/office/drawing/2014/main" id="{98B345CF-342E-4DC9-983B-FB7BAF84CAA7}"/>
                </a:ext>
              </a:extLst>
            </p:cNvPr>
            <p:cNvCxnSpPr/>
            <p:nvPr/>
          </p:nvCxnSpPr>
          <p:spPr>
            <a:xfrm>
              <a:off x="4119966" y="5774534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接點 127">
              <a:extLst>
                <a:ext uri="{FF2B5EF4-FFF2-40B4-BE49-F238E27FC236}">
                  <a16:creationId xmlns:a16="http://schemas.microsoft.com/office/drawing/2014/main" id="{2D895487-B226-40DE-8A00-C9F03DE08A1C}"/>
                </a:ext>
              </a:extLst>
            </p:cNvPr>
            <p:cNvCxnSpPr/>
            <p:nvPr/>
          </p:nvCxnSpPr>
          <p:spPr>
            <a:xfrm>
              <a:off x="4528209" y="5758359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接點 128">
              <a:extLst>
                <a:ext uri="{FF2B5EF4-FFF2-40B4-BE49-F238E27FC236}">
                  <a16:creationId xmlns:a16="http://schemas.microsoft.com/office/drawing/2014/main" id="{3EECAD58-71F9-40E6-8405-BB4EA3BD0D52}"/>
                </a:ext>
              </a:extLst>
            </p:cNvPr>
            <p:cNvCxnSpPr/>
            <p:nvPr/>
          </p:nvCxnSpPr>
          <p:spPr>
            <a:xfrm>
              <a:off x="4934408" y="5785111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接點 129">
              <a:extLst>
                <a:ext uri="{FF2B5EF4-FFF2-40B4-BE49-F238E27FC236}">
                  <a16:creationId xmlns:a16="http://schemas.microsoft.com/office/drawing/2014/main" id="{D14C9180-745F-424F-AA25-D173BA6F59FA}"/>
                </a:ext>
              </a:extLst>
            </p:cNvPr>
            <p:cNvCxnSpPr/>
            <p:nvPr/>
          </p:nvCxnSpPr>
          <p:spPr>
            <a:xfrm>
              <a:off x="3358506" y="6163298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接點 130">
              <a:extLst>
                <a:ext uri="{FF2B5EF4-FFF2-40B4-BE49-F238E27FC236}">
                  <a16:creationId xmlns:a16="http://schemas.microsoft.com/office/drawing/2014/main" id="{461BDD86-B14D-40AD-8943-3DFC8B39E1F4}"/>
                </a:ext>
              </a:extLst>
            </p:cNvPr>
            <p:cNvCxnSpPr/>
            <p:nvPr/>
          </p:nvCxnSpPr>
          <p:spPr>
            <a:xfrm>
              <a:off x="3733676" y="6173973"/>
              <a:ext cx="343280" cy="374089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矩形 13">
            <a:extLst>
              <a:ext uri="{FF2B5EF4-FFF2-40B4-BE49-F238E27FC236}">
                <a16:creationId xmlns:a16="http://schemas.microsoft.com/office/drawing/2014/main" id="{2CE7485D-EB29-48F9-BBFC-DDF9D496111D}"/>
              </a:ext>
            </a:extLst>
          </p:cNvPr>
          <p:cNvSpPr/>
          <p:nvPr/>
        </p:nvSpPr>
        <p:spPr>
          <a:xfrm>
            <a:off x="1027605" y="331730"/>
            <a:ext cx="28777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加法計算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進位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131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6" dur="500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4211960" cy="679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文字方塊 42"/>
          <p:cNvSpPr txBox="1"/>
          <p:nvPr/>
        </p:nvSpPr>
        <p:spPr>
          <a:xfrm>
            <a:off x="1689695" y="1454388"/>
            <a:ext cx="2290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zh-TW" alt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－</a:t>
            </a:r>
            <a: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zh-TW" alt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＝</a:t>
            </a:r>
          </a:p>
        </p:txBody>
      </p:sp>
      <p:sp>
        <p:nvSpPr>
          <p:cNvPr id="45" name="矩形 44"/>
          <p:cNvSpPr/>
          <p:nvPr/>
        </p:nvSpPr>
        <p:spPr>
          <a:xfrm>
            <a:off x="3185041" y="1454388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>
                <a:solidFill>
                  <a:srgbClr val="CC0099"/>
                </a:solidFill>
                <a:latin typeface="Times New Roman" pitchFamily="18" charset="0"/>
                <a:ea typeface="書法中楷（注音一）" pitchFamily="49" charset="-120"/>
                <a:cs typeface="Times New Roman" pitchFamily="18" charset="0"/>
              </a:rPr>
              <a:t>25</a:t>
            </a:r>
            <a:endParaRPr lang="zh-TW" altLang="en-US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44" y="2208580"/>
            <a:ext cx="4211960" cy="106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9" name="直線接點 58"/>
          <p:cNvCxnSpPr>
            <a:cxnSpLocks/>
          </p:cNvCxnSpPr>
          <p:nvPr/>
        </p:nvCxnSpPr>
        <p:spPr>
          <a:xfrm>
            <a:off x="2168244" y="2221618"/>
            <a:ext cx="452597" cy="65806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>
            <a:extLst>
              <a:ext uri="{FF2B5EF4-FFF2-40B4-BE49-F238E27FC236}">
                <a16:creationId xmlns:a16="http://schemas.microsoft.com/office/drawing/2014/main" id="{543795A5-EB84-4504-851D-22DC5F4A066D}"/>
              </a:ext>
            </a:extLst>
          </p:cNvPr>
          <p:cNvCxnSpPr>
            <a:cxnSpLocks/>
          </p:cNvCxnSpPr>
          <p:nvPr/>
        </p:nvCxnSpPr>
        <p:spPr>
          <a:xfrm>
            <a:off x="3416341" y="2842473"/>
            <a:ext cx="222017" cy="35423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BB0AF67D-F8B4-4188-BE68-F4D64BD57E8C}"/>
              </a:ext>
            </a:extLst>
          </p:cNvPr>
          <p:cNvCxnSpPr>
            <a:cxnSpLocks/>
          </p:cNvCxnSpPr>
          <p:nvPr/>
        </p:nvCxnSpPr>
        <p:spPr>
          <a:xfrm>
            <a:off x="2984421" y="2845913"/>
            <a:ext cx="222017" cy="35423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A8BB0789-CBA3-4333-B19E-6A3F1F487EDE}"/>
              </a:ext>
            </a:extLst>
          </p:cNvPr>
          <p:cNvCxnSpPr>
            <a:cxnSpLocks/>
          </p:cNvCxnSpPr>
          <p:nvPr/>
        </p:nvCxnSpPr>
        <p:spPr>
          <a:xfrm flipH="1">
            <a:off x="2791932" y="2016894"/>
            <a:ext cx="1" cy="14513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D34302FD-4FA1-4597-856F-FF7E1164CB3B}"/>
              </a:ext>
            </a:extLst>
          </p:cNvPr>
          <p:cNvSpPr txBox="1"/>
          <p:nvPr/>
        </p:nvSpPr>
        <p:spPr>
          <a:xfrm>
            <a:off x="208435" y="2288475"/>
            <a:ext cx="6128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000" dirty="0"/>
              <a:t>37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73638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72" y="501967"/>
            <a:ext cx="8649528" cy="618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18" y="1340768"/>
            <a:ext cx="425502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1135909" y="1295182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zh-TW" altLang="en-US" sz="2800" dirty="0">
                <a:latin typeface="Times New Roman" pitchFamily="18" charset="0"/>
                <a:cs typeface="Times New Roman" pitchFamily="18" charset="0"/>
              </a:rPr>
              <a:t>－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4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＝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2574032" y="1295430"/>
            <a:ext cx="845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zh-TW" altLang="en-US" sz="28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2586732" y="1341016"/>
            <a:ext cx="53667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355206"/>
            <a:ext cx="401587" cy="403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文字方塊 9"/>
          <p:cNvSpPr txBox="1"/>
          <p:nvPr/>
        </p:nvSpPr>
        <p:spPr>
          <a:xfrm>
            <a:off x="5436096" y="1282264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zh-TW" altLang="en-US" sz="2800" dirty="0">
                <a:latin typeface="Times New Roman" pitchFamily="18" charset="0"/>
                <a:cs typeface="Times New Roman" pitchFamily="18" charset="0"/>
              </a:rPr>
              <a:t>－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8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＝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6876256" y="1282512"/>
            <a:ext cx="845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endParaRPr lang="zh-TW" altLang="en-US" sz="2800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6896100" y="1340768"/>
            <a:ext cx="53667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27324" y1="52738" x2="27324" y2="52738"/>
                        <a14:foregroundMark x1="49859" y1="55043" x2="49859" y2="550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744" y="2060848"/>
            <a:ext cx="438329" cy="42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27324" y1="52738" x2="27324" y2="52738"/>
                        <a14:foregroundMark x1="49859" y1="55043" x2="49859" y2="550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7"/>
            <a:ext cx="438329" cy="42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27324" y1="52738" x2="27324" y2="52738"/>
                        <a14:foregroundMark x1="49859" y1="55043" x2="49859" y2="550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652" y="2060848"/>
            <a:ext cx="438329" cy="42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矩形 15"/>
          <p:cNvSpPr/>
          <p:nvPr/>
        </p:nvSpPr>
        <p:spPr>
          <a:xfrm>
            <a:off x="2564830" y="2666248"/>
            <a:ext cx="1702369" cy="838952"/>
          </a:xfrm>
          <a:prstGeom prst="rect">
            <a:avLst/>
          </a:prstGeom>
          <a:noFill/>
          <a:ln w="41275">
            <a:solidFill>
              <a:srgbClr val="5F37F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8" name="肘形接點 17"/>
          <p:cNvCxnSpPr/>
          <p:nvPr/>
        </p:nvCxnSpPr>
        <p:spPr>
          <a:xfrm>
            <a:off x="2123054" y="2575570"/>
            <a:ext cx="450978" cy="432048"/>
          </a:xfrm>
          <a:prstGeom prst="bentConnector3">
            <a:avLst>
              <a:gd name="adj1" fmla="val 1422"/>
            </a:avLst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14" y="282613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406" y="282613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779" y="2832868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489" y="2832868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674" y="282613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480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72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778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066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776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4" name="直線接點 33"/>
          <p:cNvCxnSpPr/>
          <p:nvPr/>
        </p:nvCxnSpPr>
        <p:spPr>
          <a:xfrm flipH="1" flipV="1">
            <a:off x="3820579" y="3121546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/>
          <p:nvPr/>
        </p:nvCxnSpPr>
        <p:spPr>
          <a:xfrm flipH="1" flipV="1">
            <a:off x="3570394" y="3109367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 flipH="1" flipV="1">
            <a:off x="3305053" y="3109367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/>
          <p:nvPr/>
        </p:nvCxnSpPr>
        <p:spPr>
          <a:xfrm flipH="1" flipV="1">
            <a:off x="3044877" y="3109367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27324" y1="52738" x2="27324" y2="52738"/>
                        <a14:foregroundMark x1="49859" y1="55043" x2="49859" y2="550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250" y="2062646"/>
            <a:ext cx="438329" cy="42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27324" y1="52738" x2="27324" y2="52738"/>
                        <a14:foregroundMark x1="49859" y1="55043" x2="49859" y2="550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062" y="2060848"/>
            <a:ext cx="438329" cy="42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27324" y1="52738" x2="27324" y2="52738"/>
                        <a14:foregroundMark x1="49859" y1="55043" x2="49859" y2="550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874" y="2060848"/>
            <a:ext cx="438329" cy="42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27324" y1="52738" x2="27324" y2="52738"/>
                        <a14:foregroundMark x1="49859" y1="55043" x2="49859" y2="550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261" y="2060848"/>
            <a:ext cx="438329" cy="42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376" y="2153659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561" y="2153659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0857" y="2153659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1042" y="2153659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1227" y="2154551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矩形 49"/>
          <p:cNvSpPr/>
          <p:nvPr/>
        </p:nvSpPr>
        <p:spPr>
          <a:xfrm flipH="1" flipV="1">
            <a:off x="7072403" y="2636275"/>
            <a:ext cx="1560136" cy="878837"/>
          </a:xfrm>
          <a:prstGeom prst="rect">
            <a:avLst/>
          </a:prstGeom>
          <a:noFill/>
          <a:ln w="41275">
            <a:solidFill>
              <a:srgbClr val="5F37F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1" name="肘形接點 50"/>
          <p:cNvCxnSpPr/>
          <p:nvPr/>
        </p:nvCxnSpPr>
        <p:spPr>
          <a:xfrm>
            <a:off x="6621425" y="2565281"/>
            <a:ext cx="450978" cy="432048"/>
          </a:xfrm>
          <a:prstGeom prst="bentConnector3">
            <a:avLst>
              <a:gd name="adj1" fmla="val 1422"/>
            </a:avLst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754" y="282613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246" y="282613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19" y="2832868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329" y="2832868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514" y="282613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320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0812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18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0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2906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48739" y1="41558" x2="48739" y2="415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616" y="3094744"/>
            <a:ext cx="250185" cy="24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2" name="直線接點 61"/>
          <p:cNvCxnSpPr/>
          <p:nvPr/>
        </p:nvCxnSpPr>
        <p:spPr>
          <a:xfrm flipH="1" flipV="1">
            <a:off x="8212419" y="3121546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/>
          <p:cNvCxnSpPr/>
          <p:nvPr/>
        </p:nvCxnSpPr>
        <p:spPr>
          <a:xfrm flipH="1" flipV="1">
            <a:off x="7962234" y="3109367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/>
          <p:cNvCxnSpPr/>
          <p:nvPr/>
        </p:nvCxnSpPr>
        <p:spPr>
          <a:xfrm flipH="1" flipV="1">
            <a:off x="7696893" y="3109367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 flipH="1" flipV="1">
            <a:off x="7436717" y="3109367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 flipH="1" flipV="1">
            <a:off x="7151272" y="3121546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接點 66"/>
          <p:cNvCxnSpPr/>
          <p:nvPr/>
        </p:nvCxnSpPr>
        <p:spPr>
          <a:xfrm flipH="1" flipV="1">
            <a:off x="8218521" y="2852936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接點 67"/>
          <p:cNvCxnSpPr/>
          <p:nvPr/>
        </p:nvCxnSpPr>
        <p:spPr>
          <a:xfrm flipH="1" flipV="1">
            <a:off x="7959555" y="2852936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接點 68"/>
          <p:cNvCxnSpPr/>
          <p:nvPr/>
        </p:nvCxnSpPr>
        <p:spPr>
          <a:xfrm flipH="1" flipV="1">
            <a:off x="7702524" y="2840385"/>
            <a:ext cx="23428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13EACEDA-9494-46D0-9249-74B12BFDA83E}"/>
              </a:ext>
            </a:extLst>
          </p:cNvPr>
          <p:cNvSpPr/>
          <p:nvPr/>
        </p:nvSpPr>
        <p:spPr>
          <a:xfrm>
            <a:off x="1060008" y="291204"/>
            <a:ext cx="28777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減法計算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退位</a:t>
            </a:r>
            <a:r>
              <a:rPr lang="en-US" altLang="zh-TW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70" name="直線接點 69">
            <a:extLst>
              <a:ext uri="{FF2B5EF4-FFF2-40B4-BE49-F238E27FC236}">
                <a16:creationId xmlns:a16="http://schemas.microsoft.com/office/drawing/2014/main" id="{0A8525D0-E8E7-4935-8650-782783EC40EA}"/>
              </a:ext>
            </a:extLst>
          </p:cNvPr>
          <p:cNvCxnSpPr>
            <a:cxnSpLocks/>
          </p:cNvCxnSpPr>
          <p:nvPr/>
        </p:nvCxnSpPr>
        <p:spPr>
          <a:xfrm flipH="1" flipV="1">
            <a:off x="1871459" y="2045647"/>
            <a:ext cx="497005" cy="4436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接點 70">
            <a:extLst>
              <a:ext uri="{FF2B5EF4-FFF2-40B4-BE49-F238E27FC236}">
                <a16:creationId xmlns:a16="http://schemas.microsoft.com/office/drawing/2014/main" id="{0291A636-00DA-4C5D-AA00-6957BF869C7D}"/>
              </a:ext>
            </a:extLst>
          </p:cNvPr>
          <p:cNvCxnSpPr>
            <a:cxnSpLocks/>
          </p:cNvCxnSpPr>
          <p:nvPr/>
        </p:nvCxnSpPr>
        <p:spPr>
          <a:xfrm flipH="1" flipV="1">
            <a:off x="6395986" y="2045647"/>
            <a:ext cx="497005" cy="4436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接點 71">
            <a:extLst>
              <a:ext uri="{FF2B5EF4-FFF2-40B4-BE49-F238E27FC236}">
                <a16:creationId xmlns:a16="http://schemas.microsoft.com/office/drawing/2014/main" id="{852B7559-E1A0-4BBE-85CD-B0223BC926A1}"/>
              </a:ext>
            </a:extLst>
          </p:cNvPr>
          <p:cNvCxnSpPr>
            <a:cxnSpLocks/>
          </p:cNvCxnSpPr>
          <p:nvPr/>
        </p:nvCxnSpPr>
        <p:spPr>
          <a:xfrm flipH="1">
            <a:off x="2426955" y="1940552"/>
            <a:ext cx="7620" cy="2181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70097975-8512-40F7-B2F1-9EB856D965ED}"/>
              </a:ext>
            </a:extLst>
          </p:cNvPr>
          <p:cNvSpPr txBox="1"/>
          <p:nvPr/>
        </p:nvSpPr>
        <p:spPr>
          <a:xfrm>
            <a:off x="191883" y="1998073"/>
            <a:ext cx="6128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000" dirty="0"/>
              <a:t>30</a:t>
            </a:r>
            <a:endParaRPr lang="zh-TW" altLang="en-US" sz="3000" dirty="0"/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88B54B05-F8A8-4EF3-917D-E895DD7B3450}"/>
              </a:ext>
            </a:extLst>
          </p:cNvPr>
          <p:cNvSpPr txBox="1"/>
          <p:nvPr/>
        </p:nvSpPr>
        <p:spPr>
          <a:xfrm>
            <a:off x="4318805" y="2032532"/>
            <a:ext cx="6128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000" dirty="0"/>
              <a:t>45</a:t>
            </a:r>
            <a:endParaRPr lang="zh-TW" altLang="en-US" sz="3000" dirty="0"/>
          </a:p>
        </p:txBody>
      </p:sp>
      <p:cxnSp>
        <p:nvCxnSpPr>
          <p:cNvPr id="75" name="直線接點 74">
            <a:extLst>
              <a:ext uri="{FF2B5EF4-FFF2-40B4-BE49-F238E27FC236}">
                <a16:creationId xmlns:a16="http://schemas.microsoft.com/office/drawing/2014/main" id="{C928E830-2CC1-48B0-97BE-9BBCECEFB0B9}"/>
              </a:ext>
            </a:extLst>
          </p:cNvPr>
          <p:cNvCxnSpPr>
            <a:cxnSpLocks/>
          </p:cNvCxnSpPr>
          <p:nvPr/>
        </p:nvCxnSpPr>
        <p:spPr>
          <a:xfrm flipH="1">
            <a:off x="6931118" y="1906793"/>
            <a:ext cx="7620" cy="21810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11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/>
      <p:bldP spid="11" grpId="0"/>
      <p:bldP spid="12" grpId="0" animBg="1"/>
      <p:bldP spid="16" grpId="0" animBg="1"/>
      <p:bldP spid="50" grpId="0" animBg="1"/>
      <p:bldP spid="73" grpId="0"/>
      <p:bldP spid="74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87</Words>
  <Application>Microsoft Office PowerPoint</Application>
  <PresentationFormat>如螢幕大小 (4:3)</PresentationFormat>
  <Paragraphs>45</Paragraphs>
  <Slides>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書法中楷（注音一）</vt:lpstr>
      <vt:lpstr>新細明體</vt:lpstr>
      <vt:lpstr>標楷體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Harvey</dc:creator>
  <cp:lastModifiedBy>User</cp:lastModifiedBy>
  <cp:revision>50</cp:revision>
  <dcterms:created xsi:type="dcterms:W3CDTF">2019-09-22T06:56:45Z</dcterms:created>
  <dcterms:modified xsi:type="dcterms:W3CDTF">2021-06-04T06:25:11Z</dcterms:modified>
</cp:coreProperties>
</file>