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74E52-69AB-4233-A597-23AF2E38562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1B7AE-FB18-428A-B945-B37DED0218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參考答案社習</a:t>
            </a:r>
            <a:r>
              <a:rPr lang="en-US" altLang="zh-TW" dirty="0" smtClean="0"/>
              <a:t>5-2</a:t>
            </a:r>
            <a:r>
              <a:rPr lang="en-US" altLang="zh-TW" dirty="0"/>
              <a:t> P24</a:t>
            </a:r>
            <a:r>
              <a:rPr lang="zh-TW" altLang="en-US" dirty="0"/>
              <a:t>、</a:t>
            </a:r>
            <a:r>
              <a:rPr lang="en-US" altLang="zh-TW" dirty="0" smtClean="0"/>
              <a:t>P25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26B37815-03D8-4A3A-8461-FEB0BA14FEA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r="3538" b="15350"/>
          <a:stretch>
            <a:fillRect/>
          </a:stretch>
        </p:blipFill>
        <p:spPr>
          <a:xfrm>
            <a:off x="0" y="188640"/>
            <a:ext cx="8820472" cy="58052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如螢幕大小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參考答案社習5-2 P24、P25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參考答案社習5-2 P24、P25</dc:title>
  <dc:creator>三吉</dc:creator>
  <cp:lastModifiedBy>三吉</cp:lastModifiedBy>
  <cp:revision>1</cp:revision>
  <dcterms:created xsi:type="dcterms:W3CDTF">2021-05-24T07:15:47Z</dcterms:created>
  <dcterms:modified xsi:type="dcterms:W3CDTF">2021-05-24T07:17:17Z</dcterms:modified>
</cp:coreProperties>
</file>