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60" r:id="rId4"/>
    <p:sldId id="268" r:id="rId5"/>
    <p:sldId id="275" r:id="rId6"/>
    <p:sldId id="264" r:id="rId7"/>
    <p:sldId id="273" r:id="rId8"/>
    <p:sldId id="274" r:id="rId9"/>
    <p:sldId id="265" r:id="rId10"/>
    <p:sldId id="269" r:id="rId11"/>
    <p:sldId id="267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782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908-22B1-4ED9-BA34-467EB5634E6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C2D-8151-4765-954B-C3023A15A64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908-22B1-4ED9-BA34-467EB5634E6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C2D-8151-4765-954B-C3023A15A64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908-22B1-4ED9-BA34-467EB5634E6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C2D-8151-4765-954B-C3023A15A64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908-22B1-4ED9-BA34-467EB5634E6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C2D-8151-4765-954B-C3023A15A64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908-22B1-4ED9-BA34-467EB5634E6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C2D-8151-4765-954B-C3023A15A64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908-22B1-4ED9-BA34-467EB5634E6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C2D-8151-4765-954B-C3023A15A64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908-22B1-4ED9-BA34-467EB5634E6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C2D-8151-4765-954B-C3023A15A64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908-22B1-4ED9-BA34-467EB5634E6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C2D-8151-4765-954B-C3023A15A64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908-22B1-4ED9-BA34-467EB5634E6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C2D-8151-4765-954B-C3023A15A64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908-22B1-4ED9-BA34-467EB5634E6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C2D-8151-4765-954B-C3023A15A64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908-22B1-4ED9-BA34-467EB5634E6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C2D-8151-4765-954B-C3023A15A64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A970908-22B1-4ED9-BA34-467EB5634E6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12F8C2D-8151-4765-954B-C3023A15A64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eb.arte.gov.tw/105sac/index_m_01.aspx?fbclid=IwAR3XavqMxcGpdiPGkzSw883q-3cY33VXsrcd69opGtb6SQ4xsVSttu0qP7k" TargetMode="External"/><Relationship Id="rId2" Type="http://schemas.openxmlformats.org/officeDocument/2006/relationships/hyperlink" Target="https://www.facebook.com/yunhan.wang.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000" b="1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暑</a:t>
            </a:r>
            <a:r>
              <a:rPr lang="zh-TW" altLang="en-US" sz="8000" b="1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假作業說明</a:t>
            </a:r>
            <a:endParaRPr lang="zh-TW" altLang="en-US" sz="8000" b="1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US" sz="4000" b="1" dirty="0" smtClean="0"/>
              <a:t>育德國小</a:t>
            </a:r>
            <a:r>
              <a:rPr lang="en-US" altLang="zh-TW" sz="4000" b="1" dirty="0" smtClean="0"/>
              <a:t>107</a:t>
            </a:r>
            <a:r>
              <a:rPr lang="zh-TW" altLang="en-US" sz="4000" b="1" dirty="0" smtClean="0"/>
              <a:t>學年度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145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4014" y="0"/>
            <a:ext cx="5220074" cy="655821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zh-TW" altLang="en-US" sz="6000" dirty="0" smtClean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圖畫</a:t>
            </a:r>
            <a:endParaRPr lang="en-US" altLang="zh-TW" sz="6000" dirty="0" smtClean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主題：暑假</a:t>
            </a:r>
            <a:r>
              <a:rPr lang="zh-TW" altLang="en-US" sz="28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生活</a:t>
            </a:r>
            <a:endParaRPr lang="en-US" altLang="zh-TW" sz="2800" b="1" dirty="0" smtClean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內容：</a:t>
            </a:r>
            <a:r>
              <a:rPr lang="zh-TW" altLang="en-US" sz="2800" b="1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家庭</a:t>
            </a:r>
            <a:r>
              <a:rPr lang="zh-TW" altLang="en-US" sz="2800" b="1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活動</a:t>
            </a:r>
            <a:endParaRPr lang="en-US" altLang="zh-TW" sz="2800" b="1" dirty="0" smtClean="0">
              <a:solidFill>
                <a:srgbClr val="FF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    </a:t>
            </a:r>
            <a:r>
              <a:rPr lang="zh-TW" altLang="en-US" sz="2800" b="1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休閒時光</a:t>
            </a:r>
            <a:endParaRPr lang="en-US" altLang="zh-TW" sz="2800" b="1" dirty="0" smtClean="0">
              <a:solidFill>
                <a:srgbClr val="FF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         旅行記錄</a:t>
            </a:r>
            <a:endParaRPr lang="en-US" altLang="zh-TW" sz="2800" b="1" dirty="0" smtClean="0">
              <a:solidFill>
                <a:srgbClr val="FF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媒材</a:t>
            </a:r>
            <a:r>
              <a:rPr lang="zh-TW" altLang="en-US" sz="28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：彩色筆</a:t>
            </a:r>
            <a:endParaRPr lang="en-US" altLang="zh-TW" sz="2800" b="1" dirty="0" smtClean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</a:t>
            </a:r>
            <a:r>
              <a:rPr lang="zh-TW" altLang="en-US" sz="28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          蠟筆</a:t>
            </a:r>
            <a:endParaRPr lang="en-US" altLang="zh-TW" sz="2800" b="1" dirty="0" smtClean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</a:t>
            </a:r>
            <a:r>
              <a:rPr lang="zh-TW" altLang="en-US" sz="28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          水彩</a:t>
            </a:r>
            <a:endParaRPr lang="en-US" altLang="zh-TW" sz="2800" b="1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參考：</a:t>
            </a:r>
            <a:r>
              <a:rPr lang="en-US" altLang="zh-TW" sz="2800" dirty="0">
                <a:hlinkClick r:id="rId2"/>
              </a:rPr>
              <a:t>https://</a:t>
            </a:r>
            <a:r>
              <a:rPr lang="en-US" altLang="zh-TW" sz="2800" dirty="0" err="1" smtClean="0">
                <a:hlinkClick r:id="rId2"/>
              </a:rPr>
              <a:t>www.facebook.com</a:t>
            </a:r>
            <a:r>
              <a:rPr lang="en-US" altLang="zh-TW" sz="2800" dirty="0" smtClean="0">
                <a:hlinkClick r:id="rId2"/>
              </a:rPr>
              <a:t>/</a:t>
            </a:r>
            <a:r>
              <a:rPr lang="en-US" altLang="zh-TW" sz="2800" dirty="0" err="1" smtClean="0">
                <a:hlinkClick r:id="rId2"/>
              </a:rPr>
              <a:t>yunhan.wang.7</a:t>
            </a:r>
            <a:endParaRPr lang="en-US" altLang="zh-TW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>
                <a:hlinkClick r:id="rId3"/>
              </a:rPr>
              <a:t>http://</a:t>
            </a:r>
            <a:r>
              <a:rPr lang="en-US" altLang="zh-TW" sz="2800" dirty="0" err="1">
                <a:hlinkClick r:id="rId3"/>
              </a:rPr>
              <a:t>web.arte.gov.tw</a:t>
            </a:r>
            <a:r>
              <a:rPr lang="en-US" altLang="zh-TW" sz="2800" dirty="0">
                <a:hlinkClick r:id="rId3"/>
              </a:rPr>
              <a:t>/</a:t>
            </a:r>
            <a:r>
              <a:rPr lang="en-US" altLang="zh-TW" sz="2800" dirty="0" err="1">
                <a:hlinkClick r:id="rId3"/>
              </a:rPr>
              <a:t>105sac</a:t>
            </a:r>
            <a:r>
              <a:rPr lang="en-US" altLang="zh-TW" sz="2800" dirty="0">
                <a:hlinkClick r:id="rId3"/>
              </a:rPr>
              <a:t>/</a:t>
            </a:r>
            <a:r>
              <a:rPr lang="en-US" altLang="zh-TW" sz="2800" dirty="0" err="1">
                <a:hlinkClick r:id="rId3"/>
              </a:rPr>
              <a:t>index_m_01.aspx?fbclid</a:t>
            </a:r>
            <a:r>
              <a:rPr lang="en-US" altLang="zh-TW" sz="2800" dirty="0">
                <a:hlinkClick r:id="rId3"/>
              </a:rPr>
              <a:t>=</a:t>
            </a:r>
            <a:r>
              <a:rPr lang="en-US" altLang="zh-TW" sz="2800" dirty="0" err="1">
                <a:hlinkClick r:id="rId3"/>
              </a:rPr>
              <a:t>IwAR3XavqMxcGpdiPGkzSw883q-3cY33VXsrcd69opGtb6SQ4xsVSttu0qP7k</a:t>
            </a:r>
            <a:endParaRPr lang="zh-TW" altLang="en-US" sz="2800" b="1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716017" y="188641"/>
            <a:ext cx="3983520" cy="29378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3983521" cy="28556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47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"/>
            <a:ext cx="4392488" cy="27089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dirty="0" smtClean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圖畫</a:t>
            </a:r>
            <a:endParaRPr lang="en-US" altLang="zh-TW" sz="6000" dirty="0" smtClean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主題：暑假</a:t>
            </a:r>
            <a:r>
              <a:rPr lang="zh-TW" altLang="en-US" sz="28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生活</a:t>
            </a:r>
            <a:endParaRPr lang="en-US" altLang="zh-TW" sz="2800" b="1" dirty="0" smtClean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內容：</a:t>
            </a:r>
            <a:r>
              <a:rPr lang="zh-TW" altLang="en-US" sz="2800" b="1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家庭活動</a:t>
            </a:r>
            <a:endParaRPr lang="en-US" altLang="zh-TW" sz="2800" b="1" dirty="0" smtClean="0">
              <a:solidFill>
                <a:srgbClr val="FF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886568" y="3533319"/>
            <a:ext cx="4186952" cy="31402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69" y="212184"/>
            <a:ext cx="3997236" cy="29979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2" y="3541351"/>
            <a:ext cx="4186952" cy="31402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01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"/>
            <a:ext cx="4392488" cy="27089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dirty="0" smtClean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圖畫</a:t>
            </a:r>
            <a:endParaRPr lang="en-US" altLang="zh-TW" sz="6000" dirty="0" smtClean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主題：暑假</a:t>
            </a:r>
            <a:r>
              <a:rPr lang="zh-TW" altLang="en-US" sz="28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生活</a:t>
            </a:r>
            <a:endParaRPr lang="en-US" altLang="zh-TW" sz="2800" b="1" dirty="0" smtClean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內容：</a:t>
            </a:r>
            <a:r>
              <a:rPr lang="zh-TW" altLang="en-US" sz="2800" b="1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休閒時光</a:t>
            </a:r>
            <a:endParaRPr lang="en-US" altLang="zh-TW" sz="2800" b="1" dirty="0" smtClean="0">
              <a:solidFill>
                <a:srgbClr val="FF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76056" y="3573016"/>
            <a:ext cx="2376264" cy="31683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744" y="212184"/>
            <a:ext cx="3807521" cy="28556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67825"/>
            <a:ext cx="2808312" cy="37444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"/>
            <a:ext cx="4392488" cy="27089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dirty="0" smtClean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圖畫</a:t>
            </a:r>
            <a:endParaRPr lang="en-US" altLang="zh-TW" sz="6000" dirty="0" smtClean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主題：暑假</a:t>
            </a:r>
            <a:r>
              <a:rPr lang="zh-TW" altLang="en-US" sz="28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生活</a:t>
            </a:r>
            <a:endParaRPr lang="en-US" altLang="zh-TW" sz="2800" b="1" dirty="0" smtClean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內容：</a:t>
            </a:r>
            <a:r>
              <a:rPr lang="zh-TW" altLang="en-US" sz="2800" b="1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旅行記錄</a:t>
            </a:r>
            <a:endParaRPr lang="en-US" altLang="zh-TW" sz="2800" b="1" dirty="0" smtClean="0">
              <a:solidFill>
                <a:srgbClr val="FF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886568" y="3533319"/>
            <a:ext cx="4186952" cy="31402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69" y="212184"/>
            <a:ext cx="3997236" cy="29979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96" y="2547122"/>
            <a:ext cx="3094808" cy="41264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1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"/>
            <a:ext cx="4062576" cy="15567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dirty="0" smtClean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圖畫</a:t>
            </a:r>
            <a:endParaRPr lang="en-US" altLang="zh-TW" sz="6000" dirty="0" smtClean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89989"/>
            <a:ext cx="4212652" cy="42126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89989"/>
            <a:ext cx="4212652" cy="42126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3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3898776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 smtClean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暑假作業</a:t>
            </a:r>
            <a:endParaRPr lang="en-US" altLang="zh-TW" sz="4800" b="1" dirty="0" smtClean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0" indent="0" algn="r">
              <a:buNone/>
            </a:pPr>
            <a:r>
              <a:rPr lang="zh-TW" altLang="en-US" sz="4800" b="1" dirty="0" smtClean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通知</a:t>
            </a:r>
            <a:endParaRPr lang="en-US" altLang="zh-TW" b="1" dirty="0" smtClean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仔細閱讀。</a:t>
            </a:r>
            <a:endParaRPr lang="en-US" altLang="zh-TW" sz="2800" b="1" dirty="0" smtClean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開學前，請利用表格</a:t>
            </a:r>
            <a:r>
              <a:rPr lang="zh-TW" altLang="en-US" sz="2800" b="1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確認</a:t>
            </a:r>
            <a:r>
              <a:rPr lang="zh-TW" altLang="en-US" sz="28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物品帶齊，作業完成。</a:t>
            </a:r>
            <a:endParaRPr lang="zh-TW" altLang="en-US" sz="28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67733"/>
            <a:ext cx="4248472" cy="56646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51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3898776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b="1" dirty="0" smtClean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成績單</a:t>
            </a:r>
            <a:endParaRPr lang="en-US" altLang="zh-TW" sz="5400" b="1" dirty="0" smtClean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請</a:t>
            </a:r>
            <a:r>
              <a:rPr lang="zh-TW" altLang="en-US" sz="28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家長</a:t>
            </a:r>
            <a:r>
              <a:rPr lang="zh-TW" altLang="en-US" sz="2800" b="1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簽名</a:t>
            </a:r>
            <a:endParaRPr lang="en-US" altLang="zh-TW" sz="2800" b="1" dirty="0" smtClean="0">
              <a:solidFill>
                <a:srgbClr val="FF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76672"/>
            <a:ext cx="4535783" cy="60477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625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4015" y="908720"/>
            <a:ext cx="4355976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護眼筆記</a:t>
            </a:r>
            <a:endParaRPr lang="en-US" altLang="zh-TW" sz="5400" b="1" dirty="0" smtClean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請利用</a:t>
            </a:r>
            <a:r>
              <a:rPr lang="zh-TW" altLang="en-US" sz="28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時間</a:t>
            </a:r>
            <a:r>
              <a:rPr lang="zh-TW" altLang="en-US" sz="2800" b="1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看眼科</a:t>
            </a:r>
            <a:r>
              <a:rPr lang="zh-TW" altLang="en-US" sz="28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endParaRPr lang="en-US" altLang="zh-TW" sz="2800" b="1" dirty="0" smtClean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sz="28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51140"/>
            <a:ext cx="3617894" cy="48238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081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4015" y="908720"/>
            <a:ext cx="4355976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b="1" dirty="0" smtClean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健康自主管理表</a:t>
            </a:r>
            <a:endParaRPr lang="en-US" altLang="zh-TW" sz="5400" b="1" dirty="0" smtClean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請每日檢核。</a:t>
            </a:r>
            <a:endParaRPr lang="en-US" altLang="zh-TW" sz="2800" b="1" dirty="0" smtClean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完成可參加抽獎</a:t>
            </a:r>
            <a:r>
              <a:rPr lang="zh-TW" altLang="en-US" sz="28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endParaRPr lang="zh-TW" altLang="en-US" sz="28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3547" y="1269436"/>
            <a:ext cx="5683676" cy="42627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97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4015" y="908720"/>
            <a:ext cx="4355976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3600" b="1" dirty="0" smtClean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Fun</a:t>
            </a:r>
            <a:r>
              <a:rPr lang="zh-TW" altLang="en-US" sz="3600" b="1" dirty="0" smtClean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暑假快樂學</a:t>
            </a:r>
            <a:endParaRPr lang="en-US" altLang="zh-TW" sz="3600" b="1" dirty="0" smtClean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0" indent="0" algn="ctr">
              <a:buNone/>
            </a:pPr>
            <a:r>
              <a:rPr lang="zh-TW" altLang="en-US" sz="5400" b="1" dirty="0" smtClean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國</a:t>
            </a:r>
            <a:r>
              <a:rPr lang="zh-TW" altLang="en-US" sz="54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數練習</a:t>
            </a:r>
            <a:endParaRPr lang="en-US" altLang="zh-TW" sz="5400" b="1" dirty="0" smtClean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請每日檢核。</a:t>
            </a:r>
            <a:endParaRPr lang="en-US" altLang="zh-TW" sz="2800" b="1" dirty="0" smtClean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完成可參加抽獎</a:t>
            </a:r>
            <a:r>
              <a:rPr lang="zh-TW" altLang="en-US" sz="28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endParaRPr lang="zh-TW" altLang="en-US" sz="28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18" y="548680"/>
            <a:ext cx="4212467" cy="56166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5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2" y="476672"/>
            <a:ext cx="8158909" cy="61191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07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158908" cy="61191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49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2165" y="764704"/>
            <a:ext cx="8250275" cy="165618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zh-TW" altLang="en-US" sz="7000" dirty="0" smtClean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閱讀護照</a:t>
            </a:r>
            <a:endParaRPr lang="en-US" altLang="zh-TW" sz="7000" dirty="0" smtClean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至少</a:t>
            </a:r>
            <a:r>
              <a:rPr lang="zh-TW" altLang="en-US" sz="40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登記</a:t>
            </a:r>
            <a:r>
              <a:rPr lang="en-US" altLang="zh-TW" sz="4000" b="1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8</a:t>
            </a:r>
            <a:r>
              <a:rPr lang="zh-TW" altLang="en-US" sz="40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本書。</a:t>
            </a:r>
            <a:endParaRPr lang="en-US" altLang="zh-TW" sz="4000" b="1" dirty="0" smtClean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1" y="3201200"/>
            <a:ext cx="4128459" cy="30963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609" y="3220335"/>
            <a:ext cx="4128458" cy="30963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0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春天</Template>
  <TotalTime>189</TotalTime>
  <Words>138</Words>
  <Application>Microsoft Office PowerPoint</Application>
  <PresentationFormat>如螢幕大小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Spring</vt:lpstr>
      <vt:lpstr>暑假作業說明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寒假作業說明</dc:title>
  <dc:creator>王韻涵</dc:creator>
  <cp:lastModifiedBy>User</cp:lastModifiedBy>
  <cp:revision>21</cp:revision>
  <dcterms:created xsi:type="dcterms:W3CDTF">2019-01-16T16:07:16Z</dcterms:created>
  <dcterms:modified xsi:type="dcterms:W3CDTF">2019-06-27T08:16:41Z</dcterms:modified>
</cp:coreProperties>
</file>