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3" r:id="rId3"/>
    <p:sldId id="260" r:id="rId4"/>
    <p:sldId id="266" r:id="rId5"/>
    <p:sldId id="265" r:id="rId6"/>
    <p:sldId id="275" r:id="rId7"/>
    <p:sldId id="267" r:id="rId8"/>
    <p:sldId id="261" r:id="rId9"/>
    <p:sldId id="270" r:id="rId10"/>
    <p:sldId id="274" r:id="rId11"/>
    <p:sldId id="264" r:id="rId12"/>
    <p:sldId id="268" r:id="rId13"/>
    <p:sldId id="271" r:id="rId14"/>
    <p:sldId id="272" r:id="rId15"/>
    <p:sldId id="258" r:id="rId16"/>
    <p:sldId id="273" r:id="rId17"/>
    <p:sldId id="25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FAD6C5-EBBA-4DE1-A603-6A8A45A81249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00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100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012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632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004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9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884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968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34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417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1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31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60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42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2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68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6C5-EBBA-4DE1-A603-6A8A45A81249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41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FAD6C5-EBBA-4DE1-A603-6A8A45A81249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2D6D08-57B2-43A4-AB4E-5C47FE2FD5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12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doe.gov.taipei/News_Content.aspx?n=CF964BE841683164&amp;sms=69B4E6B26379EE4E&amp;s=C2BF72C8D689E24E&amp;ccms_cs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zh-TW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08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親師座談會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感謝各位家長抽空參加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與老師一同關心孩子們的校園生活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952974" y="56865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導師：謝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伶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9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成績計算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u"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25%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課堂參與、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上課態度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言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Wingdings" panose="05000000000000000000" pitchFamily="2" charset="2"/>
              <a:buChar char="u"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Wingdings" panose="05000000000000000000" pitchFamily="2" charset="2"/>
              <a:buChar char="u"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15%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小考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Wingdings" panose="05000000000000000000" pitchFamily="2" charset="2"/>
              <a:buChar char="u"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期中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　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8762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310054" y="648433"/>
            <a:ext cx="9601200" cy="1303337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教學計劃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國語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464835" y="1458363"/>
            <a:ext cx="9291638" cy="49248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生字：著重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理解及應用每個字、詞、語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課文：理解大綱、文章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結構、課文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重點及句型修辭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作文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：練習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抒發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表達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內心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感受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，修辭、成語使用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書法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：一學期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3-4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課堂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中亦利用關鍵字「快問快答」讓孩子集中注意並腦力激盪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每天習寫兩個成語，漸漸留下印象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一篇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記累積基礎語感，並連絡師生感情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畫畫也可以喔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!)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76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318847" y="499086"/>
            <a:ext cx="9601200" cy="1303337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教學計劃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318847" y="1125415"/>
            <a:ext cx="9601200" cy="48621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型抽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換，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運用在生活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練習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當課堂小測驗，讓孩子簡單拿滿分給予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信心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習作：每日回家練習課堂所學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重點複習：針對應用題練習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練習簿：針對較難或孩子不熟的單元重點練習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指導孩子在敘述長的問題中尋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找關鍵字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注意陷阱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簡單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小口訣，快速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懂類題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溫故知新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不時會出五上數學複習卷當作業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與五下相關單元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40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教學重點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u"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Wingdings" panose="05000000000000000000" pitchFamily="2" charset="2"/>
              <a:buChar char="u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時事教學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、班務討論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一周大小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配合節慶及學校舉辦相關活動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11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教學重點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認識自己認識別人，培養良好人際關係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聰明消費，了解自己的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男女大不同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93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2" y="1150455"/>
            <a:ext cx="9601196" cy="1135544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補充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2365130"/>
            <a:ext cx="6578405" cy="3503963"/>
          </a:xfrm>
        </p:spPr>
        <p:txBody>
          <a:bodyPr>
            <a:normAutofit/>
          </a:bodyPr>
          <a:lstStyle/>
          <a:p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語林秘笈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高年級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晨讀從故事閱讀中學習文章結構與成語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僅供練習使用，不列入成績計算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星期一至四每日兩句成語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語林秘笈：高年級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459" y="2410550"/>
            <a:ext cx="2563139" cy="381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2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325880" y="396637"/>
            <a:ext cx="9601200" cy="1303337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班費細項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984739" y="1098000"/>
            <a:ext cx="4838700" cy="460820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影印卡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張，先購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服每件估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350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補充教材 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本：國作、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社作、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自作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本：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國隨、數重</a:t>
            </a:r>
          </a:p>
          <a:p>
            <a:pPr marL="0" indent="0">
              <a:lnSpc>
                <a:spcPct val="100000"/>
              </a:lnSpc>
              <a:buNone/>
            </a:pPr>
            <a:endPara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49572" y="1475131"/>
            <a:ext cx="49062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廁所清潔費每學期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 </a:t>
            </a:r>
            <a:endParaRPr lang="en-US" altLang="zh-TW" sz="24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年級班費結餘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總務媽媽 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3630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導師 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1439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共結餘 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3847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82155" y="4694819"/>
            <a:ext cx="93449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算式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(400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2)/27+350+500+40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3+50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2=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1100/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2" y="254978"/>
            <a:ext cx="9601196" cy="2031022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親師交流時間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5027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導師手機：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0916-107-641		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教室分機：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#608</a:t>
            </a:r>
          </a:p>
          <a:p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導師信箱：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a22607@mqes.tp.edu.tw   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有寄東西麻煩聯絡簿提醒一下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親師交流群：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21" y="3749276"/>
            <a:ext cx="2137817" cy="213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今日流程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189473"/>
              </p:ext>
            </p:extLst>
          </p:nvPr>
        </p:nvGraphicFramePr>
        <p:xfrm>
          <a:off x="1967651" y="2285999"/>
          <a:ext cx="7993064" cy="4022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6532">
                  <a:extLst>
                    <a:ext uri="{9D8B030D-6E8A-4147-A177-3AD203B41FA5}">
                      <a16:colId xmlns:a16="http://schemas.microsoft.com/office/drawing/2014/main" val="1325988809"/>
                    </a:ext>
                  </a:extLst>
                </a:gridCol>
                <a:gridCol w="3996532">
                  <a:extLst>
                    <a:ext uri="{9D8B030D-6E8A-4147-A177-3AD203B41FA5}">
                      <a16:colId xmlns:a16="http://schemas.microsoft.com/office/drawing/2014/main" val="3186103744"/>
                    </a:ext>
                  </a:extLst>
                </a:gridCol>
              </a:tblGrid>
              <a:tr h="8228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TW" alt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活動內容</a:t>
                      </a:r>
                      <a:endParaRPr lang="en-US" altLang="zh-TW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2" marR="91442" marT="45700" marB="45700"/>
                </a:tc>
                <a:extLst>
                  <a:ext uri="{0D108BD9-81ED-4DB2-BD59-A6C34878D82A}">
                    <a16:rowId xmlns:a16="http://schemas.microsoft.com/office/drawing/2014/main" val="3606484434"/>
                  </a:ext>
                </a:extLst>
              </a:tr>
              <a:tr h="8228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08:30-09:00</a:t>
                      </a:r>
                      <a:endParaRPr lang="zh-TW" altLang="en-US" sz="32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校務報告</a:t>
                      </a:r>
                      <a:endParaRPr lang="en-US" altLang="zh-TW" sz="32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2" marR="91442" marT="45700" marB="45700"/>
                </a:tc>
                <a:extLst>
                  <a:ext uri="{0D108BD9-81ED-4DB2-BD59-A6C34878D82A}">
                    <a16:rowId xmlns:a16="http://schemas.microsoft.com/office/drawing/2014/main" val="1681731083"/>
                  </a:ext>
                </a:extLst>
              </a:tr>
              <a:tr h="8228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09:00-10:00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學校重要事項報告</a:t>
                      </a:r>
                      <a:endParaRPr lang="en-US" altLang="zh-TW" sz="32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2" marR="91442" marT="45700" marB="45700"/>
                </a:tc>
                <a:extLst>
                  <a:ext uri="{0D108BD9-81ED-4DB2-BD59-A6C34878D82A}">
                    <a16:rowId xmlns:a16="http://schemas.microsoft.com/office/drawing/2014/main" val="605992598"/>
                  </a:ext>
                </a:extLst>
              </a:tr>
              <a:tr h="155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10:00-12:00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科任老師報告</a:t>
                      </a:r>
                    </a:p>
                  </a:txBody>
                  <a:tcPr marL="91442" marR="91442" marT="45700" marB="45700"/>
                </a:tc>
                <a:extLst>
                  <a:ext uri="{0D108BD9-81ED-4DB2-BD59-A6C34878D82A}">
                    <a16:rowId xmlns:a16="http://schemas.microsoft.com/office/drawing/2014/main" val="1526290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3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本學期班親會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145323"/>
            <a:ext cx="9601196" cy="37305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親會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主席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：謝依伶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家長委員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三位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陳威劭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/8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邵丞佑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/28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謝維珊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總務組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管理班費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紀沛岑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資訊組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各大活動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照相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吳宇澤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/31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徐愛婷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PS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請各位家長踴躍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因為學校說今天最重要的事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就是這一面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…(&gt;v&lt;)</a:t>
            </a:r>
            <a:endPara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96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學校重要事項宣導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206869"/>
            <a:ext cx="9601196" cy="348175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u"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校園內請全程配戴口罩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早上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7:30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後，才能進入校園，下午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4:00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後，沒有參加社團或課後班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的同學請盡速離校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生病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／防疫假，請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記得請假避免老師找不到孩子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請協助孩子配戴防身警報器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請掛在手拉的到的地方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請善用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親子綁定系統及校園繳費系統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4" descr="http://s04.calm9.com/qrcode/2020-09/2CWV32XJO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978" y="3590831"/>
            <a:ext cx="2395808" cy="26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503485" y="754063"/>
            <a:ext cx="9601200" cy="898891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本學期重要行事曆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125415" y="1652954"/>
            <a:ext cx="9601200" cy="4457700"/>
          </a:xfrm>
        </p:spPr>
        <p:txBody>
          <a:bodyPr>
            <a:normAutofit lnSpcReduction="10000"/>
          </a:bodyPr>
          <a:lstStyle/>
          <a:p>
            <a:r>
              <a:rPr lang="zh-TW" altLang="en-US" b="1" dirty="0"/>
              <a:t>班級服裝 </a:t>
            </a:r>
            <a:r>
              <a:rPr lang="en-US" altLang="zh-TW" b="1" dirty="0"/>
              <a:t>:</a:t>
            </a:r>
            <a:r>
              <a:rPr lang="zh-TW" altLang="en-US" b="1" dirty="0"/>
              <a:t>   制</a:t>
            </a:r>
            <a:r>
              <a:rPr lang="en-US" altLang="zh-TW" b="1" dirty="0"/>
              <a:t>/</a:t>
            </a:r>
            <a:r>
              <a:rPr lang="zh-TW" altLang="en-US" b="1" dirty="0"/>
              <a:t>運</a:t>
            </a:r>
            <a:r>
              <a:rPr lang="en-US" altLang="zh-TW" b="1" dirty="0"/>
              <a:t>/</a:t>
            </a:r>
            <a:r>
              <a:rPr lang="zh-TW" altLang="en-US" b="1" dirty="0"/>
              <a:t>便</a:t>
            </a:r>
            <a:r>
              <a:rPr lang="en-US" altLang="zh-TW" b="1" dirty="0"/>
              <a:t>/</a:t>
            </a:r>
            <a:r>
              <a:rPr lang="zh-TW" altLang="en-US" b="1" dirty="0"/>
              <a:t>運</a:t>
            </a:r>
            <a:r>
              <a:rPr lang="en-US" altLang="zh-TW" b="1" dirty="0"/>
              <a:t>/</a:t>
            </a:r>
            <a:r>
              <a:rPr lang="zh-TW" altLang="en-US" b="1" dirty="0"/>
              <a:t>班</a:t>
            </a:r>
            <a:endParaRPr lang="en-US" altLang="zh-TW" b="1" dirty="0"/>
          </a:p>
          <a:p>
            <a:r>
              <a:rPr lang="en-US" altLang="zh-TW" b="1" dirty="0" smtClean="0"/>
              <a:t>9/1</a:t>
            </a:r>
            <a:r>
              <a:rPr lang="zh-TW" altLang="zh-TW" b="1" dirty="0" smtClean="0"/>
              <a:t>開學</a:t>
            </a:r>
            <a:endParaRPr lang="zh-TW" altLang="zh-TW" b="1" dirty="0"/>
          </a:p>
          <a:p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9/4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線上學校日</a:t>
            </a:r>
            <a:endParaRPr lang="zh-TW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 smtClean="0"/>
              <a:t>9/10</a:t>
            </a:r>
            <a:r>
              <a:rPr lang="zh-TW" altLang="en-US" b="1" dirty="0" smtClean="0"/>
              <a:t>防災演練</a:t>
            </a:r>
            <a:endParaRPr lang="zh-TW" altLang="zh-TW" b="1" dirty="0"/>
          </a:p>
          <a:p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9/11(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六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補上班上課 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[ 9/20(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一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課程 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制服</a:t>
            </a:r>
            <a:endParaRPr lang="zh-TW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/>
              <a:t>9/17</a:t>
            </a:r>
            <a:r>
              <a:rPr lang="zh-TW" altLang="en-US" b="1" dirty="0"/>
              <a:t>健康檢查</a:t>
            </a:r>
            <a:endParaRPr lang="en-US" altLang="zh-TW" b="1" dirty="0"/>
          </a:p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9/18-9/21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中秋連假，祝佳節愉快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~</a:t>
            </a:r>
          </a:p>
          <a:p>
            <a:r>
              <a:rPr lang="en-US" altLang="zh-TW" b="1" dirty="0" smtClean="0"/>
              <a:t>10/5-10/12</a:t>
            </a:r>
            <a:r>
              <a:rPr lang="zh-TW" altLang="en-US" b="1" dirty="0" smtClean="0"/>
              <a:t>交通服務隊</a:t>
            </a:r>
            <a:endParaRPr lang="en-US" altLang="zh-TW" b="1" dirty="0" smtClean="0"/>
          </a:p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10/9-10/11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國慶日連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假</a:t>
            </a:r>
            <a:endParaRPr lang="zh-TW" altLang="zh-TW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503485" y="754063"/>
            <a:ext cx="9601200" cy="898891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本學期重要行事曆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125415" y="1652954"/>
            <a:ext cx="9601200" cy="4457700"/>
          </a:xfrm>
        </p:spPr>
        <p:txBody>
          <a:bodyPr>
            <a:normAutofit lnSpcReduction="10000"/>
          </a:bodyPr>
          <a:lstStyle/>
          <a:p>
            <a:r>
              <a:rPr lang="en-US" altLang="zh-TW" b="1" dirty="0"/>
              <a:t>10/11-11/12</a:t>
            </a:r>
            <a:r>
              <a:rPr lang="zh-TW" altLang="en-US" b="1" dirty="0"/>
              <a:t>游泳課</a:t>
            </a:r>
            <a:r>
              <a:rPr lang="en-US" altLang="zh-TW" b="1" dirty="0"/>
              <a:t>(</a:t>
            </a:r>
            <a:r>
              <a:rPr lang="zh-TW" altLang="en-US" b="1" dirty="0"/>
              <a:t>暫定</a:t>
            </a:r>
            <a:r>
              <a:rPr lang="en-US" altLang="zh-TW" b="1" dirty="0"/>
              <a:t>)</a:t>
            </a:r>
            <a:endParaRPr lang="zh-TW" altLang="zh-TW" b="1" dirty="0"/>
          </a:p>
          <a:p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11/4-11/5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期中評量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--------</a:t>
            </a:r>
            <a:r>
              <a:rPr lang="zh-TW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畢業旅行若能舉行，可能在期中考後</a:t>
            </a:r>
            <a:r>
              <a:rPr lang="en-US" altLang="zh-TW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!</a:t>
            </a:r>
            <a:endParaRPr lang="zh-TW" altLang="zh-TW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altLang="zh-TW" b="1" dirty="0" smtClean="0"/>
              <a:t>12/4</a:t>
            </a:r>
            <a:r>
              <a:rPr lang="zh-TW" altLang="en-US" b="1" dirty="0" smtClean="0">
                <a:solidFill>
                  <a:srgbClr val="FF0000"/>
                </a:solidFill>
              </a:rPr>
              <a:t>體育表演會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暫定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，</a:t>
            </a:r>
            <a:r>
              <a:rPr lang="en-US" altLang="zh-TW" b="1" dirty="0" smtClean="0"/>
              <a:t>12/6</a:t>
            </a:r>
            <a:r>
              <a:rPr lang="zh-TW" altLang="en-US" b="1" dirty="0" smtClean="0"/>
              <a:t>補假一天</a:t>
            </a:r>
            <a:endParaRPr lang="zh-TW" altLang="zh-TW" dirty="0"/>
          </a:p>
          <a:p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12/7-12/14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交通服務隊</a:t>
            </a:r>
            <a:endParaRPr lang="zh-TW" altLang="zh-TW" dirty="0">
              <a:solidFill>
                <a:srgbClr val="FF0000"/>
              </a:solidFill>
            </a:endParaRPr>
          </a:p>
          <a:p>
            <a:r>
              <a:rPr lang="en-US" altLang="zh-TW" b="1" dirty="0" smtClean="0"/>
              <a:t>12/31-1/2</a:t>
            </a:r>
            <a:r>
              <a:rPr lang="zh-TW" altLang="en-US" b="1" dirty="0" smtClean="0"/>
              <a:t>元旦連假</a:t>
            </a:r>
            <a:endParaRPr lang="zh-TW" altLang="zh-TW" dirty="0"/>
          </a:p>
          <a:p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1/11-1/12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期末評量</a:t>
            </a:r>
            <a:endParaRPr lang="zh-TW" altLang="zh-TW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 smtClean="0"/>
              <a:t>1/20</a:t>
            </a:r>
            <a:r>
              <a:rPr lang="zh-TW" altLang="en-US" b="1" dirty="0" smtClean="0"/>
              <a:t>休業式</a:t>
            </a:r>
            <a:endParaRPr lang="zh-TW" altLang="zh-TW" dirty="0"/>
          </a:p>
          <a:p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1/21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寒假開始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/>
              <a:t>2/11(</a:t>
            </a:r>
            <a:r>
              <a:rPr lang="zh-TW" altLang="en-US" b="1" dirty="0"/>
              <a:t>五</a:t>
            </a:r>
            <a:r>
              <a:rPr lang="en-US" altLang="zh-TW" b="1" dirty="0"/>
              <a:t>)</a:t>
            </a:r>
            <a:r>
              <a:rPr lang="zh-TW" altLang="en-US" b="1" dirty="0"/>
              <a:t>下學期開學</a:t>
            </a:r>
            <a:endParaRPr lang="zh-TW" altLang="zh-TW" b="1" dirty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7665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各科教學重點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9827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班級經營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/>
          </a:bodyPr>
          <a:lstStyle/>
          <a:p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、營造和樂的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氛圍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二、培養獨立思考及自己解決生活或學習問題的能力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三、創造亦師亦友的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四、建立親師間良好的溝通管道，攜手陪伴孩子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成長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、獎勵章制度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66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307123" y="788744"/>
            <a:ext cx="9601200" cy="793750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作業及考試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078523" y="1775924"/>
            <a:ext cx="10058400" cy="4254500"/>
          </a:xfrm>
        </p:spPr>
        <p:txBody>
          <a:bodyPr>
            <a:no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國文：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作業：課本預習、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甲乙本生字造詞、習作、國文隨堂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演練、國語作業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簿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考試：國語作業簿、單元卷、生字句子及句型修辭聽寫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格子簿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、複習卷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數學：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作業：課本題目、習作、數學重點複習、練習卷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考試：課本練習百分百、單元卷、複習卷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67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1204</TotalTime>
  <Words>773</Words>
  <Application>Microsoft Office PowerPoint</Application>
  <PresentationFormat>寬螢幕</PresentationFormat>
  <Paragraphs>125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微軟正黑體</vt:lpstr>
      <vt:lpstr>新細明體</vt:lpstr>
      <vt:lpstr>Arial</vt:lpstr>
      <vt:lpstr>Garamond</vt:lpstr>
      <vt:lpstr>Wingdings</vt:lpstr>
      <vt:lpstr>有機</vt:lpstr>
      <vt:lpstr>608親師座談會</vt:lpstr>
      <vt:lpstr>今日流程</vt:lpstr>
      <vt:lpstr>本學期班親會</vt:lpstr>
      <vt:lpstr>學校重要事項宣導</vt:lpstr>
      <vt:lpstr>本學期重要行事曆</vt:lpstr>
      <vt:lpstr>本學期重要行事曆</vt:lpstr>
      <vt:lpstr>各科教學重點報告</vt:lpstr>
      <vt:lpstr>班級經營</vt:lpstr>
      <vt:lpstr>作業及考試</vt:lpstr>
      <vt:lpstr>成績計算</vt:lpstr>
      <vt:lpstr>教學計劃-國語</vt:lpstr>
      <vt:lpstr>教學計劃-數學</vt:lpstr>
      <vt:lpstr>教學重點-綜合</vt:lpstr>
      <vt:lpstr>教學重點-健康</vt:lpstr>
      <vt:lpstr>補充教材</vt:lpstr>
      <vt:lpstr>班費細項</vt:lpstr>
      <vt:lpstr>親師交流時間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502親師座談會</dc:title>
  <dc:creator>謝佳伶</dc:creator>
  <cp:lastModifiedBy>謝依伶</cp:lastModifiedBy>
  <cp:revision>95</cp:revision>
  <dcterms:created xsi:type="dcterms:W3CDTF">2020-09-04T08:24:13Z</dcterms:created>
  <dcterms:modified xsi:type="dcterms:W3CDTF">2021-09-04T02:39:37Z</dcterms:modified>
</cp:coreProperties>
</file>