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8" r:id="rId4"/>
    <p:sldId id="265" r:id="rId5"/>
    <p:sldId id="269" r:id="rId6"/>
    <p:sldId id="266" r:id="rId7"/>
    <p:sldId id="270" r:id="rId8"/>
    <p:sldId id="272" r:id="rId9"/>
    <p:sldId id="273" r:id="rId10"/>
    <p:sldId id="263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6382FD-6C5E-4E91-A741-40A1F4530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0C5F58F-4EEF-464D-9CEC-2DA69A225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894607-80E3-423A-8B9F-AC8D4164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4112DF5-8E93-4824-B7A9-5F9282CB4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8A63138-94CD-40C1-A3FC-FD6CD02E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98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CC86AE-85B6-4F9A-ADD5-EAA222F2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E6F4D78-BE34-4AC1-9EDD-BCCC85A08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3018F0-D5F8-4008-A890-59310023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69B635-C500-4711-BC23-67AD5C6D1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A32595D-E3F1-4F5D-805C-43BE782F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35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B250B01-F2D8-4AA6-BBF3-1E8B9C659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70ACD6A-4DBB-4C78-9123-DAD61BD0C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6B3FCC-7718-4FEA-A0A9-E5B26EF0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387BC7F-35C7-48EB-9A47-4FD6197E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C5C7B0-AA73-4290-BE8F-FFD1A233E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21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AA89F4-B186-4198-A8D7-E10ADFFF1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C39D39-D5F7-423B-9943-831A2F77B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1AE4457-484D-40FE-BC0B-A2B6905E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0BCFB5-13D3-4980-A3C4-3BDABF97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D72380-B7C6-4BFD-A28A-E1E9D8EE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307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84303A-B009-44B2-8E1E-5B1632C2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6668F1E-790A-4725-8F06-4E7D2D320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829DEF-21EE-496D-9CA0-9416590B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FA79C36-CE5B-4CC7-9B8C-3CB8AFF3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ED5321-43E2-4473-9CA0-96C594F0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26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B357C6-B43B-4765-A27E-21A19A2A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A04355-3D43-4BF3-B013-DCB630F50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6DBA38D-7B19-4ED1-8F76-9F47D0C21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F6EEC99-6CBB-4DEF-B40D-39A8A265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89EBCDE-3067-4C70-B2B8-F8F77B92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F7A807-F935-47E9-8820-77425C3C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02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834EEC-58C9-46D3-AA02-426D12A2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51DBE8C-59E7-4624-B3A7-CE9702555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F553EF2-02FE-4E5C-89D5-CF9D10A59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FBAF997-F700-49A7-AEC1-0288516D3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4E31C15-2963-48B2-9C52-9FCA2EFC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B8BC18A-039D-46D9-82DE-A0CBE52C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23E54CF-CAAC-45F5-98CA-55046A10F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D226020-D548-43C3-BA79-9A87FB8E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94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FD30F1-7722-4928-8D48-79EE018EE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F6B25EB-0C27-4E85-A76A-8A07BF66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180A67A-3766-4D7E-B0F8-607EA073B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0D480CE-3702-4F15-B2CD-406B3C60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73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3910EEE-45D4-45FA-B314-78D98E9B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646362-73DC-4B35-B792-A7188448B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F7DAB99-DB04-476B-B107-A2E527F9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28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74BF05-558C-488F-B02F-619E46C72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B2C3C7-5967-43B8-AF2F-AC39B4D3B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92656E6-BD68-4260-B36B-367581042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173F933-5BAF-4431-B706-55A8D9AC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F949CF6-B8C7-4469-BD47-7DDCB5FE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63D74C2-A424-41B1-AE2E-A50E4551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85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16573E-CA9C-4B92-A7D1-3C29613F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D7340F0-E744-4AB6-A345-726CD01FB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797C02E-26C5-43E8-A22D-433E96B2A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C1711A8-32A2-49ED-98DE-BF857EB0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B24FB89-D7B7-4FBA-BBEE-EC8457E9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BEAD110-42CF-41A3-B78A-70E0F49EF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998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ED74F11-5B43-4829-8CE4-6E6DE9E5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B855521-63DF-42DE-AF01-A8C19D81B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8D0F37-0092-426A-B233-C3C2FB018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4747E-0311-476D-AEA3-B6DD42F1B32E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2398F6-F71C-462E-BB4E-1724ADA98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A280D2-7C90-42FE-B056-D27F7F979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57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Wrgodf0LDw" TargetMode="External"/><Relationship Id="rId2" Type="http://schemas.openxmlformats.org/officeDocument/2006/relationships/hyperlink" Target="https://www.youtube.com/watch?v=PP9p7uBpuH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LqlzweFas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q2QvurhFlc&amp;list=PLrMWWME8D6uQ_OsXebhyoVt-YKatKXf3o&amp;index=11" TargetMode="External"/><Relationship Id="rId2" Type="http://schemas.openxmlformats.org/officeDocument/2006/relationships/hyperlink" Target="https://www.youtube.com/watch?v=uTdeKQ57huQ&amp;list=PLrMWWME8D6uStpug9cQw5nI7h1VNEf0td&amp;index=1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g5pFG79Ea0&amp;list=PLrMWWME8D6uQ_OsXebhyoVt-YKatKXf3o&amp;index=1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5.png"/><Relationship Id="rId3" Type="http://schemas.microsoft.com/office/2007/relationships/media" Target="../media/media5.mp3"/><Relationship Id="rId7" Type="http://schemas.microsoft.com/office/2007/relationships/media" Target="../media/media7.mp3"/><Relationship Id="rId12" Type="http://schemas.openxmlformats.org/officeDocument/2006/relationships/image" Target="../media/image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2.png"/><Relationship Id="rId5" Type="http://schemas.microsoft.com/office/2007/relationships/media" Target="../media/media6.mp3"/><Relationship Id="rId10" Type="http://schemas.openxmlformats.org/officeDocument/2006/relationships/image" Target="../media/image7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9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image" Target="../media/image5.png"/><Relationship Id="rId5" Type="http://schemas.microsoft.com/office/2007/relationships/media" Target="../media/media10.mp3"/><Relationship Id="rId10" Type="http://schemas.openxmlformats.org/officeDocument/2006/relationships/image" Target="../media/image8.png"/><Relationship Id="rId4" Type="http://schemas.openxmlformats.org/officeDocument/2006/relationships/audio" Target="../media/media9.mp3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openxmlformats.org/officeDocument/2006/relationships/image" Target="../media/image5.png"/><Relationship Id="rId5" Type="http://schemas.microsoft.com/office/2007/relationships/media" Target="../media/media13.mp3"/><Relationship Id="rId10" Type="http://schemas.openxmlformats.org/officeDocument/2006/relationships/image" Target="../media/image9.png"/><Relationship Id="rId4" Type="http://schemas.openxmlformats.org/officeDocument/2006/relationships/audio" Target="../media/media12.mp3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5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audio" Target="../media/media16.mp3"/><Relationship Id="rId11" Type="http://schemas.openxmlformats.org/officeDocument/2006/relationships/image" Target="../media/image5.png"/><Relationship Id="rId5" Type="http://schemas.microsoft.com/office/2007/relationships/media" Target="../media/media16.mp3"/><Relationship Id="rId10" Type="http://schemas.openxmlformats.org/officeDocument/2006/relationships/image" Target="../media/image10.png"/><Relationship Id="rId4" Type="http://schemas.openxmlformats.org/officeDocument/2006/relationships/audio" Target="../media/media15.mp3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8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audio" Target="../media/media19.mp3"/><Relationship Id="rId11" Type="http://schemas.openxmlformats.org/officeDocument/2006/relationships/image" Target="../media/image5.png"/><Relationship Id="rId5" Type="http://schemas.microsoft.com/office/2007/relationships/media" Target="../media/media19.mp3"/><Relationship Id="rId10" Type="http://schemas.openxmlformats.org/officeDocument/2006/relationships/image" Target="../media/image11.png"/><Relationship Id="rId4" Type="http://schemas.openxmlformats.org/officeDocument/2006/relationships/audio" Target="../media/media18.mp3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AA3D13-5DD3-415C-848C-50224DB91C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二己閩語課程</a:t>
            </a:r>
            <a:r>
              <a:rPr lang="en-US" altLang="zh-TW" dirty="0"/>
              <a:t>110.05.25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2DE685E-D164-4CDC-B9BA-79090DA1F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189" y="4348976"/>
            <a:ext cx="10850137" cy="908824"/>
          </a:xfrm>
        </p:spPr>
        <p:txBody>
          <a:bodyPr>
            <a:noAutofit/>
          </a:bodyPr>
          <a:lstStyle/>
          <a:p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0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F41874-D703-4F22-B3E4-9121B483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317DFF1-AA50-470A-883C-48FD7BEE9332}"/>
              </a:ext>
            </a:extLst>
          </p:cNvPr>
          <p:cNvSpPr/>
          <p:nvPr/>
        </p:nvSpPr>
        <p:spPr>
          <a:xfrm>
            <a:off x="293649" y="181957"/>
            <a:ext cx="1189835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Roboto"/>
              </a:rPr>
              <a:t>線上補充學習影片</a:t>
            </a:r>
            <a:r>
              <a:rPr lang="en-US" altLang="zh-TW" sz="3200" dirty="0">
                <a:latin typeface="Roboto"/>
              </a:rPr>
              <a:t>:</a:t>
            </a:r>
            <a:r>
              <a:rPr lang="zh-TW" altLang="en-US" sz="3200" dirty="0">
                <a:solidFill>
                  <a:srgbClr val="FF0000"/>
                </a:solidFill>
                <a:latin typeface="Roboto"/>
              </a:rPr>
              <a:t>記住按住</a:t>
            </a:r>
            <a:r>
              <a:rPr lang="en-US" altLang="zh-TW" sz="3200" dirty="0">
                <a:solidFill>
                  <a:srgbClr val="FF0000"/>
                </a:solidFill>
                <a:latin typeface="Roboto"/>
              </a:rPr>
              <a:t>Ctrl</a:t>
            </a:r>
            <a:r>
              <a:rPr lang="zh-TW" altLang="en-US" sz="3200" dirty="0">
                <a:solidFill>
                  <a:srgbClr val="FF0000"/>
                </a:solidFill>
                <a:latin typeface="Roboto"/>
              </a:rPr>
              <a:t>同時按滑鼠左鍵或複製網址</a:t>
            </a:r>
            <a:endParaRPr lang="en-US" altLang="zh-TW" sz="3200" dirty="0">
              <a:latin typeface="Roboto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馬鈴薯狗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跳舞就歡喜</a:t>
            </a: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馬鈴薯狗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13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跳舞就歡喜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- YouTube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兒童生活教育動畫三台語版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12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嫉妒的扯鈴</a:t>
            </a: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www.youtube.com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/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watch?v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=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eWrgodf0LDw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兒童生活教育動畫三台語版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02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美麗的長髮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https://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www.youtube.com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/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watch?v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=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KLqlzweFasc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2281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A09485B0-42F8-4B78-933D-437D691A6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1325563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課文朗讀三次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en-US" altLang="zh-TW" dirty="0">
                <a:hlinkClick r:id="rId2"/>
              </a:rPr>
              <a:t> </a:t>
            </a:r>
            <a:r>
              <a:rPr lang="en-US" altLang="zh-TW" dirty="0" err="1">
                <a:hlinkClick r:id="rId3"/>
              </a:rPr>
              <a:t>B4L4</a:t>
            </a:r>
            <a:r>
              <a:rPr lang="en-US" altLang="zh-TW" dirty="0">
                <a:hlinkClick r:id="rId3"/>
              </a:rPr>
              <a:t> - YouTube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9003846-2260-4158-95D3-E9F077ECE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37063"/>
            <a:ext cx="12192000" cy="582093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7657139-BA63-47C5-A583-AA8A723F7295}"/>
              </a:ext>
            </a:extLst>
          </p:cNvPr>
          <p:cNvSpPr/>
          <p:nvPr/>
        </p:nvSpPr>
        <p:spPr>
          <a:xfrm>
            <a:off x="7647895" y="64907"/>
            <a:ext cx="421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記住按住</a:t>
            </a:r>
            <a:r>
              <a:rPr lang="en-US" altLang="zh-TW" dirty="0"/>
              <a:t>Ctrl</a:t>
            </a:r>
            <a:r>
              <a:rPr lang="zh-TW" altLang="en-US" dirty="0"/>
              <a:t>同時按滑鼠左鍵或複製網址</a:t>
            </a:r>
          </a:p>
        </p:txBody>
      </p:sp>
    </p:spTree>
    <p:extLst>
      <p:ext uri="{BB962C8B-B14F-4D97-AF65-F5344CB8AC3E}">
        <p14:creationId xmlns:p14="http://schemas.microsoft.com/office/powerpoint/2010/main" val="1456019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9280C7-FB78-4AE4-9A8E-10639F3C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8183"/>
            <a:ext cx="10515600" cy="2942673"/>
          </a:xfrm>
        </p:spPr>
        <p:txBody>
          <a:bodyPr>
            <a:normAutofit/>
          </a:bodyPr>
          <a:lstStyle/>
          <a:p>
            <a:r>
              <a:rPr lang="zh-TW" altLang="en-US" dirty="0"/>
              <a:t>課文歌曲，唱</a:t>
            </a:r>
            <a:r>
              <a:rPr lang="en-US" altLang="zh-TW" dirty="0"/>
              <a:t>3</a:t>
            </a:r>
            <a:r>
              <a:rPr lang="zh-TW" altLang="en-US" dirty="0"/>
              <a:t>次唷</a:t>
            </a:r>
            <a:r>
              <a:rPr lang="en-US" altLang="zh-TW" dirty="0"/>
              <a:t>!</a:t>
            </a:r>
            <a:br>
              <a:rPr lang="en-US" altLang="zh-TW" dirty="0"/>
            </a:br>
            <a:r>
              <a:rPr lang="zh-TW" altLang="en-US" dirty="0"/>
              <a:t>課文律動，跳</a:t>
            </a:r>
            <a:r>
              <a:rPr lang="en-US" altLang="zh-TW" dirty="0"/>
              <a:t>3</a:t>
            </a:r>
            <a:r>
              <a:rPr lang="zh-TW" altLang="en-US" dirty="0"/>
              <a:t>次唷</a:t>
            </a:r>
            <a:r>
              <a:rPr lang="en-US" altLang="zh-TW" dirty="0"/>
              <a:t>!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E909BCF-6260-4280-A8E8-C1964269174F}"/>
              </a:ext>
            </a:extLst>
          </p:cNvPr>
          <p:cNvSpPr txBox="1">
            <a:spLocks/>
          </p:cNvSpPr>
          <p:nvPr/>
        </p:nvSpPr>
        <p:spPr>
          <a:xfrm>
            <a:off x="838200" y="3636755"/>
            <a:ext cx="9376317" cy="2583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>
                <a:hlinkClick r:id="rId2"/>
              </a:rPr>
              <a:t>B4L4</a:t>
            </a:r>
            <a:r>
              <a:rPr lang="zh-TW" altLang="en-US" dirty="0">
                <a:hlinkClick r:id="rId2"/>
              </a:rPr>
              <a:t>西北雨 律動歌曲 </a:t>
            </a:r>
            <a:r>
              <a:rPr lang="en-US" altLang="zh-TW" dirty="0">
                <a:hlinkClick r:id="rId2"/>
              </a:rPr>
              <a:t>- YouTube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7F57FC7C-8109-4B8E-BFDE-F6CC3AA9CCC1}"/>
              </a:ext>
            </a:extLst>
          </p:cNvPr>
          <p:cNvSpPr txBox="1">
            <a:spLocks/>
          </p:cNvSpPr>
          <p:nvPr/>
        </p:nvSpPr>
        <p:spPr>
          <a:xfrm>
            <a:off x="838200" y="4406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唱唱跳跳</a:t>
            </a:r>
          </a:p>
        </p:txBody>
      </p:sp>
    </p:spTree>
    <p:extLst>
      <p:ext uri="{BB962C8B-B14F-4D97-AF65-F5344CB8AC3E}">
        <p14:creationId xmlns:p14="http://schemas.microsoft.com/office/powerpoint/2010/main" val="134528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12542D-E5D5-4646-B8F9-73F92DA22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   再按   就會有聲音唷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請跟著唸三次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718F74F-1384-4095-B71F-89EFD80A57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4769" y="497388"/>
            <a:ext cx="619048" cy="552381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938FCA6B-4C69-45E3-8832-F648F418A0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3089" y="365126"/>
            <a:ext cx="532106" cy="697244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80770DF1-8E45-4E5F-B90F-74AC4BB5A8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37786"/>
            <a:ext cx="12057321" cy="5620214"/>
          </a:xfrm>
          <a:prstGeom prst="rect">
            <a:avLst/>
          </a:prstGeom>
        </p:spPr>
      </p:pic>
      <p:pic>
        <p:nvPicPr>
          <p:cNvPr id="18" name="6201-通行腔">
            <a:hlinkClick r:id="" action="ppaction://media"/>
            <a:extLst>
              <a:ext uri="{FF2B5EF4-FFF2-40B4-BE49-F238E27FC236}">
                <a16:creationId xmlns:a16="http://schemas.microsoft.com/office/drawing/2014/main" id="{0B819C46-DBF3-4FE5-A5AA-C99028196F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biLevel thresh="75000"/>
          </a:blip>
          <a:stretch>
            <a:fillRect/>
          </a:stretch>
        </p:blipFill>
        <p:spPr>
          <a:xfrm>
            <a:off x="838200" y="5123121"/>
            <a:ext cx="609600" cy="609600"/>
          </a:xfrm>
          <a:prstGeom prst="rect">
            <a:avLst/>
          </a:prstGeom>
        </p:spPr>
      </p:pic>
      <p:pic>
        <p:nvPicPr>
          <p:cNvPr id="19" name="6202-通行腔">
            <a:hlinkClick r:id="" action="ppaction://media"/>
            <a:extLst>
              <a:ext uri="{FF2B5EF4-FFF2-40B4-BE49-F238E27FC236}">
                <a16:creationId xmlns:a16="http://schemas.microsoft.com/office/drawing/2014/main" id="{3E37FF92-DACD-4103-B63E-C7F7626D81C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2521" y="4047893"/>
            <a:ext cx="609600" cy="609600"/>
          </a:xfrm>
          <a:prstGeom prst="rect">
            <a:avLst/>
          </a:prstGeom>
        </p:spPr>
      </p:pic>
      <p:pic>
        <p:nvPicPr>
          <p:cNvPr id="20" name="6203-通行腔">
            <a:hlinkClick r:id="" action="ppaction://media"/>
            <a:extLst>
              <a:ext uri="{FF2B5EF4-FFF2-40B4-BE49-F238E27FC236}">
                <a16:creationId xmlns:a16="http://schemas.microsoft.com/office/drawing/2014/main" id="{759D96D7-A284-4511-A287-E5F8036D15F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biLevel thresh="75000"/>
          </a:blip>
          <a:stretch>
            <a:fillRect/>
          </a:stretch>
        </p:blipFill>
        <p:spPr>
          <a:xfrm>
            <a:off x="7145081" y="38365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9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3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51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043C768-5337-4F93-994F-433B80E50F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498" y="1259256"/>
            <a:ext cx="11931502" cy="5598744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8648494B-CAFC-43BE-8C8D-7907BDD204D1}"/>
              </a:ext>
            </a:extLst>
          </p:cNvPr>
          <p:cNvSpPr txBox="1">
            <a:spLocks/>
          </p:cNvSpPr>
          <p:nvPr/>
        </p:nvSpPr>
        <p:spPr>
          <a:xfrm>
            <a:off x="689345" y="386597"/>
            <a:ext cx="10515600" cy="87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   再按   就會有聲音唷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請跟著唸三次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97035D6-638A-4922-9223-C33AAA5FFD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8444" y="546736"/>
            <a:ext cx="619048" cy="55238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08804C2-3D39-4F27-B7FA-1568239B41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0559" y="391212"/>
            <a:ext cx="532106" cy="697244"/>
          </a:xfrm>
          <a:prstGeom prst="rect">
            <a:avLst/>
          </a:prstGeom>
        </p:spPr>
      </p:pic>
      <p:pic>
        <p:nvPicPr>
          <p:cNvPr id="11" name="6401-通行腔">
            <a:hlinkClick r:id="" action="ppaction://media"/>
            <a:extLst>
              <a:ext uri="{FF2B5EF4-FFF2-40B4-BE49-F238E27FC236}">
                <a16:creationId xmlns:a16="http://schemas.microsoft.com/office/drawing/2014/main" id="{7A452DAD-1F89-4557-A73D-A55FD0B4ED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83126" y="3538869"/>
            <a:ext cx="609600" cy="609600"/>
          </a:xfrm>
          <a:prstGeom prst="rect">
            <a:avLst/>
          </a:prstGeom>
        </p:spPr>
      </p:pic>
      <p:pic>
        <p:nvPicPr>
          <p:cNvPr id="12" name="6402-通行腔">
            <a:hlinkClick r:id="" action="ppaction://media"/>
            <a:extLst>
              <a:ext uri="{FF2B5EF4-FFF2-40B4-BE49-F238E27FC236}">
                <a16:creationId xmlns:a16="http://schemas.microsoft.com/office/drawing/2014/main" id="{298D1C6E-5312-4F07-9754-A9B8D83C6F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47228" y="3367679"/>
            <a:ext cx="609600" cy="609600"/>
          </a:xfrm>
          <a:prstGeom prst="rect">
            <a:avLst/>
          </a:prstGeom>
        </p:spPr>
      </p:pic>
      <p:pic>
        <p:nvPicPr>
          <p:cNvPr id="13" name="6403-通行腔">
            <a:hlinkClick r:id="" action="ppaction://media"/>
            <a:extLst>
              <a:ext uri="{FF2B5EF4-FFF2-40B4-BE49-F238E27FC236}">
                <a16:creationId xmlns:a16="http://schemas.microsoft.com/office/drawing/2014/main" id="{8C313003-7139-47EF-A4DE-ABE0FE135A2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563636" y="5598744"/>
            <a:ext cx="609600" cy="609600"/>
          </a:xfrm>
          <a:prstGeom prst="rect">
            <a:avLst/>
          </a:prstGeom>
        </p:spPr>
      </p:pic>
      <p:pic>
        <p:nvPicPr>
          <p:cNvPr id="14" name="6404-通行腔">
            <a:hlinkClick r:id="" action="ppaction://media"/>
            <a:extLst>
              <a:ext uri="{FF2B5EF4-FFF2-40B4-BE49-F238E27FC236}">
                <a16:creationId xmlns:a16="http://schemas.microsoft.com/office/drawing/2014/main" id="{6BA3830B-DD76-46BC-800B-AF015D94BDF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04945" y="5598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1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74DC49-0348-425B-A17B-D6E6AD55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90" y="365126"/>
            <a:ext cx="10838986" cy="1084534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   再按   就會有聲音唷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請跟著唸三次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23B6040-B288-458D-8EFD-C013708CEB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9482" y="509988"/>
            <a:ext cx="619048" cy="55238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A8A5A16-A0BA-4918-8A6D-B531150F4C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1870" y="365125"/>
            <a:ext cx="532106" cy="69724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3219AFB8-5FA0-4A76-AE77-BACCBE94ED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28" y="1307805"/>
            <a:ext cx="11841125" cy="5550195"/>
          </a:xfrm>
          <a:prstGeom prst="rect">
            <a:avLst/>
          </a:prstGeom>
        </p:spPr>
      </p:pic>
      <p:pic>
        <p:nvPicPr>
          <p:cNvPr id="14" name="6501-通行腔">
            <a:hlinkClick r:id="" action="ppaction://media"/>
            <a:extLst>
              <a:ext uri="{FF2B5EF4-FFF2-40B4-BE49-F238E27FC236}">
                <a16:creationId xmlns:a16="http://schemas.microsoft.com/office/drawing/2014/main" id="{6B6A7584-4BD2-4CF0-B22E-82BC10219F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4390" y="2519606"/>
            <a:ext cx="501502" cy="501502"/>
          </a:xfrm>
          <a:prstGeom prst="rect">
            <a:avLst/>
          </a:prstGeom>
        </p:spPr>
      </p:pic>
      <p:pic>
        <p:nvPicPr>
          <p:cNvPr id="15" name="6502-通行腔">
            <a:hlinkClick r:id="" action="ppaction://media"/>
            <a:extLst>
              <a:ext uri="{FF2B5EF4-FFF2-40B4-BE49-F238E27FC236}">
                <a16:creationId xmlns:a16="http://schemas.microsoft.com/office/drawing/2014/main" id="{80FCE0A9-3392-4B6A-A2E7-F1F5E04D9E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4390" y="3015793"/>
            <a:ext cx="501502" cy="501502"/>
          </a:xfrm>
          <a:prstGeom prst="rect">
            <a:avLst/>
          </a:prstGeom>
        </p:spPr>
      </p:pic>
      <p:pic>
        <p:nvPicPr>
          <p:cNvPr id="16" name="6503-通行腔">
            <a:hlinkClick r:id="" action="ppaction://media"/>
            <a:extLst>
              <a:ext uri="{FF2B5EF4-FFF2-40B4-BE49-F238E27FC236}">
                <a16:creationId xmlns:a16="http://schemas.microsoft.com/office/drawing/2014/main" id="{571E5337-E9B6-4887-92CB-06B400EFD65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4390" y="3517295"/>
            <a:ext cx="544920" cy="5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0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8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9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74DC49-0348-425B-A17B-D6E6AD55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90" y="365126"/>
            <a:ext cx="10838986" cy="1084534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   再按   就會有聲音唷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請跟著唸三次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23B6040-B288-458D-8EFD-C013708CEB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9482" y="509988"/>
            <a:ext cx="619048" cy="55238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A8A5A16-A0BA-4918-8A6D-B531150F4C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1870" y="365125"/>
            <a:ext cx="532106" cy="69724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0AAFF49-6AC5-40B5-A6AF-4BF53DD09B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068" y="1356050"/>
            <a:ext cx="11851932" cy="5501950"/>
          </a:xfrm>
          <a:prstGeom prst="rect">
            <a:avLst/>
          </a:prstGeom>
        </p:spPr>
      </p:pic>
      <p:pic>
        <p:nvPicPr>
          <p:cNvPr id="4" name="6504-通行腔">
            <a:hlinkClick r:id="" action="ppaction://media"/>
            <a:extLst>
              <a:ext uri="{FF2B5EF4-FFF2-40B4-BE49-F238E27FC236}">
                <a16:creationId xmlns:a16="http://schemas.microsoft.com/office/drawing/2014/main" id="{D8FE2858-D638-4438-BE79-4140827A7E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47465" y="2636874"/>
            <a:ext cx="544033" cy="544033"/>
          </a:xfrm>
          <a:prstGeom prst="rect">
            <a:avLst/>
          </a:prstGeom>
        </p:spPr>
      </p:pic>
      <p:pic>
        <p:nvPicPr>
          <p:cNvPr id="5" name="6505-通行腔">
            <a:hlinkClick r:id="" action="ppaction://media"/>
            <a:extLst>
              <a:ext uri="{FF2B5EF4-FFF2-40B4-BE49-F238E27FC236}">
                <a16:creationId xmlns:a16="http://schemas.microsoft.com/office/drawing/2014/main" id="{40E28AF7-CE4E-4918-B4A0-1843479EC1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47263" y="3051594"/>
            <a:ext cx="544033" cy="544034"/>
          </a:xfrm>
          <a:prstGeom prst="rect">
            <a:avLst/>
          </a:prstGeom>
        </p:spPr>
      </p:pic>
      <p:pic>
        <p:nvPicPr>
          <p:cNvPr id="6" name="6506-通行腔">
            <a:hlinkClick r:id="" action="ppaction://media"/>
            <a:extLst>
              <a:ext uri="{FF2B5EF4-FFF2-40B4-BE49-F238E27FC236}">
                <a16:creationId xmlns:a16="http://schemas.microsoft.com/office/drawing/2014/main" id="{715AB61C-790F-4A27-8FFE-D43991ADC3C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 rot="184039">
            <a:off x="1333095" y="3548825"/>
            <a:ext cx="544035" cy="54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0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1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74DC49-0348-425B-A17B-D6E6AD55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90" y="365126"/>
            <a:ext cx="10838986" cy="1084534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   再按   就會有聲音唷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請跟著唸三次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23B6040-B288-458D-8EFD-C013708CEB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9482" y="509988"/>
            <a:ext cx="619048" cy="55238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A8A5A16-A0BA-4918-8A6D-B531150F4C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1870" y="365125"/>
            <a:ext cx="532106" cy="69724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345C91F-E4AA-42A9-A291-04FC853D6E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958" y="1207231"/>
            <a:ext cx="11908465" cy="5650769"/>
          </a:xfrm>
          <a:prstGeom prst="rect">
            <a:avLst/>
          </a:prstGeom>
        </p:spPr>
      </p:pic>
      <p:pic>
        <p:nvPicPr>
          <p:cNvPr id="8" name="6507-通行腔">
            <a:hlinkClick r:id="" action="ppaction://media"/>
            <a:extLst>
              <a:ext uri="{FF2B5EF4-FFF2-40B4-BE49-F238E27FC236}">
                <a16:creationId xmlns:a16="http://schemas.microsoft.com/office/drawing/2014/main" id="{A76AD4BC-3295-46C0-9C3D-C684F9303C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2242" y="2411819"/>
            <a:ext cx="609600" cy="609600"/>
          </a:xfrm>
          <a:prstGeom prst="rect">
            <a:avLst/>
          </a:prstGeom>
        </p:spPr>
      </p:pic>
      <p:pic>
        <p:nvPicPr>
          <p:cNvPr id="11" name="6508-通行腔">
            <a:hlinkClick r:id="" action="ppaction://media"/>
            <a:extLst>
              <a:ext uri="{FF2B5EF4-FFF2-40B4-BE49-F238E27FC236}">
                <a16:creationId xmlns:a16="http://schemas.microsoft.com/office/drawing/2014/main" id="{5119A634-408A-44D4-ADBC-6D6B263B4C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2242" y="2861481"/>
            <a:ext cx="609600" cy="609600"/>
          </a:xfrm>
          <a:prstGeom prst="rect">
            <a:avLst/>
          </a:prstGeom>
        </p:spPr>
      </p:pic>
      <p:pic>
        <p:nvPicPr>
          <p:cNvPr id="12" name="6509-通行腔">
            <a:hlinkClick r:id="" action="ppaction://media"/>
            <a:extLst>
              <a:ext uri="{FF2B5EF4-FFF2-40B4-BE49-F238E27FC236}">
                <a16:creationId xmlns:a16="http://schemas.microsoft.com/office/drawing/2014/main" id="{8F4B10EC-7FFB-45B6-A454-DE5A295C6C6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2243" y="3380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3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74DC49-0348-425B-A17B-D6E6AD55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90" y="365126"/>
            <a:ext cx="10838986" cy="1084534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   再按   就會有聲音唷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請跟著唸三次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23B6040-B288-458D-8EFD-C013708CEB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9482" y="509988"/>
            <a:ext cx="619048" cy="55238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A8A5A16-A0BA-4918-8A6D-B531150F4C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1870" y="365125"/>
            <a:ext cx="532106" cy="69724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CB8CD04B-F034-4DBA-97FE-11992E1810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698" y="1286539"/>
            <a:ext cx="11855302" cy="5497033"/>
          </a:xfrm>
          <a:prstGeom prst="rect">
            <a:avLst/>
          </a:prstGeom>
        </p:spPr>
      </p:pic>
      <p:pic>
        <p:nvPicPr>
          <p:cNvPr id="4" name="6510-通行腔">
            <a:hlinkClick r:id="" action="ppaction://media"/>
            <a:extLst>
              <a:ext uri="{FF2B5EF4-FFF2-40B4-BE49-F238E27FC236}">
                <a16:creationId xmlns:a16="http://schemas.microsoft.com/office/drawing/2014/main" id="{068F480D-13D9-429C-9307-FCF346CC24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91053" y="2454349"/>
            <a:ext cx="609600" cy="609600"/>
          </a:xfrm>
          <a:prstGeom prst="rect">
            <a:avLst/>
          </a:prstGeom>
        </p:spPr>
      </p:pic>
      <p:pic>
        <p:nvPicPr>
          <p:cNvPr id="5" name="6511-通行腔">
            <a:hlinkClick r:id="" action="ppaction://media"/>
            <a:extLst>
              <a:ext uri="{FF2B5EF4-FFF2-40B4-BE49-F238E27FC236}">
                <a16:creationId xmlns:a16="http://schemas.microsoft.com/office/drawing/2014/main" id="{81C04900-5B2F-4541-9237-720BFBDD97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20375" y="2956694"/>
            <a:ext cx="609600" cy="609600"/>
          </a:xfrm>
          <a:prstGeom prst="rect">
            <a:avLst/>
          </a:prstGeom>
        </p:spPr>
      </p:pic>
      <p:pic>
        <p:nvPicPr>
          <p:cNvPr id="6" name="6512-通行腔">
            <a:hlinkClick r:id="" action="ppaction://media"/>
            <a:extLst>
              <a:ext uri="{FF2B5EF4-FFF2-40B4-BE49-F238E27FC236}">
                <a16:creationId xmlns:a16="http://schemas.microsoft.com/office/drawing/2014/main" id="{D49FEBB4-CDB2-4728-8C17-B527E62F815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19406" y="3459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4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230</Words>
  <Application>Microsoft Office PowerPoint</Application>
  <PresentationFormat>寬螢幕</PresentationFormat>
  <Paragraphs>24</Paragraphs>
  <Slides>10</Slides>
  <Notes>0</Notes>
  <HiddenSlides>0</HiddenSlides>
  <MMClips>19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Roboto</vt:lpstr>
      <vt:lpstr>新細明體</vt:lpstr>
      <vt:lpstr>新細明體</vt:lpstr>
      <vt:lpstr>標楷體</vt:lpstr>
      <vt:lpstr>Arial</vt:lpstr>
      <vt:lpstr>Calibri</vt:lpstr>
      <vt:lpstr>Calibri Light</vt:lpstr>
      <vt:lpstr>Office 佈景主題</vt:lpstr>
      <vt:lpstr>二己閩語課程110.05.25</vt:lpstr>
      <vt:lpstr>※課文朗讀三次! B4L4 - YouTube</vt:lpstr>
      <vt:lpstr>課文歌曲，唱3次唷! 課文律動，跳3次唷! </vt:lpstr>
      <vt:lpstr>點   再按   就會有聲音唷!請跟著唸三次!</vt:lpstr>
      <vt:lpstr>PowerPoint 簡報</vt:lpstr>
      <vt:lpstr>點   再按   就會有聲音唷!請跟著唸三次!</vt:lpstr>
      <vt:lpstr>點   再按   就會有聲音唷!請跟著唸三次!</vt:lpstr>
      <vt:lpstr>點   再按   就會有聲音唷!請跟著唸三次!</vt:lpstr>
      <vt:lpstr>點   再按   就會有聲音唷!請跟著唸三次!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六丁健康課程110.05.20</dc:title>
  <dc:creator>user</dc:creator>
  <cp:lastModifiedBy>User</cp:lastModifiedBy>
  <cp:revision>40</cp:revision>
  <dcterms:created xsi:type="dcterms:W3CDTF">2021-05-19T07:11:04Z</dcterms:created>
  <dcterms:modified xsi:type="dcterms:W3CDTF">2021-05-21T03:18:57Z</dcterms:modified>
</cp:coreProperties>
</file>