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02" r:id="rId2"/>
    <p:sldId id="300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1" roundtripDataSignature="AMtx7miJr18iPp5m+50z4vZ5ZpZUQBw9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等深淺樣式 4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7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1" Type="http://customschemas.google.com/relationships/presentationmetadata" Target="meta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24" Type="http://schemas.openxmlformats.org/officeDocument/2006/relationships/theme" Target="theme/theme1.xml"/><Relationship Id="rId23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MingLiu"/>
              <a:ea typeface="MingLiu"/>
              <a:cs typeface="MingLiu"/>
              <a:sym typeface="MingLiu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9"/>
          <p:cNvSpPr txBox="1">
            <a:spLocks noGrp="1"/>
          </p:cNvSpPr>
          <p:nvPr>
            <p:ph type="title"/>
          </p:nvPr>
        </p:nvSpPr>
        <p:spPr>
          <a:xfrm>
            <a:off x="1524000" y="78910"/>
            <a:ext cx="9133800" cy="12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19"/>
          <p:cNvSpPr txBox="1">
            <a:spLocks noGrp="1"/>
          </p:cNvSpPr>
          <p:nvPr>
            <p:ph type="body" idx="1"/>
          </p:nvPr>
        </p:nvSpPr>
        <p:spPr>
          <a:xfrm>
            <a:off x="1528572" y="1485900"/>
            <a:ext cx="9135000" cy="41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0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30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600"/>
              <a:buChar char="•"/>
              <a:defRPr/>
            </a:lvl3pPr>
            <a:lvl4pPr marL="1828800" lvl="3" indent="-3175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20"/>
              <a:buChar char="•"/>
              <a:defRPr/>
            </a:lvl6pPr>
            <a:lvl7pPr marL="3200400" lvl="6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20"/>
              <a:buChar char="•"/>
              <a:defRPr/>
            </a:lvl7pPr>
            <a:lvl8pPr marL="3657600" lvl="7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20"/>
              <a:buChar char="•"/>
              <a:defRPr/>
            </a:lvl8pPr>
            <a:lvl9pPr marL="4114800" lvl="8" indent="-29972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20"/>
              <a:buChar char="•"/>
              <a:defRPr/>
            </a:lvl9pPr>
          </a:lstStyle>
          <a:p>
            <a:endParaRPr/>
          </a:p>
        </p:txBody>
      </p:sp>
      <p:sp>
        <p:nvSpPr>
          <p:cNvPr id="269" name="Google Shape;269;p19"/>
          <p:cNvSpPr txBox="1">
            <a:spLocks noGrp="1"/>
          </p:cNvSpPr>
          <p:nvPr>
            <p:ph type="dt" idx="10"/>
          </p:nvPr>
        </p:nvSpPr>
        <p:spPr>
          <a:xfrm>
            <a:off x="8751297" y="6601968"/>
            <a:ext cx="1266300" cy="1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0" name="Google Shape;270;p19"/>
          <p:cNvSpPr txBox="1">
            <a:spLocks noGrp="1"/>
          </p:cNvSpPr>
          <p:nvPr>
            <p:ph type="ftr" idx="11"/>
          </p:nvPr>
        </p:nvSpPr>
        <p:spPr>
          <a:xfrm>
            <a:off x="1522412" y="6601968"/>
            <a:ext cx="69786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19"/>
          <p:cNvSpPr txBox="1">
            <a:spLocks noGrp="1"/>
          </p:cNvSpPr>
          <p:nvPr>
            <p:ph type="sldNum" idx="12"/>
          </p:nvPr>
        </p:nvSpPr>
        <p:spPr>
          <a:xfrm>
            <a:off x="10023348" y="6601968"/>
            <a:ext cx="6402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只有標題" type="titleOnly">
  <p:cSld name="TITLE_ONLY"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0"/>
          <p:cNvSpPr/>
          <p:nvPr/>
        </p:nvSpPr>
        <p:spPr>
          <a:xfrm>
            <a:off x="8643511" y="3888584"/>
            <a:ext cx="213014" cy="1001327"/>
          </a:xfrm>
          <a:custGeom>
            <a:avLst/>
            <a:gdLst/>
            <a:ahLst/>
            <a:cxnLst/>
            <a:rect l="l" t="t" r="r" b="b"/>
            <a:pathLst>
              <a:path w="112" h="525" extrusionOk="0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ingLiu"/>
              <a:ea typeface="MingLiu"/>
              <a:cs typeface="MingLiu"/>
              <a:sym typeface="MingLiu"/>
            </a:endParaRPr>
          </a:p>
        </p:txBody>
      </p:sp>
      <p:sp>
        <p:nvSpPr>
          <p:cNvPr id="274" name="Google Shape;274;p20"/>
          <p:cNvSpPr/>
          <p:nvPr/>
        </p:nvSpPr>
        <p:spPr>
          <a:xfrm>
            <a:off x="6780212" y="4191000"/>
            <a:ext cx="5407635" cy="2666590"/>
          </a:xfrm>
          <a:custGeom>
            <a:avLst/>
            <a:gdLst/>
            <a:ahLst/>
            <a:cxnLst/>
            <a:rect l="l" t="t" r="r" b="b"/>
            <a:pathLst>
              <a:path w="5150129" h="2763306" extrusionOk="0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ingLiu"/>
              <a:ea typeface="MingLiu"/>
              <a:cs typeface="MingLiu"/>
              <a:sym typeface="MingLiu"/>
            </a:endParaRPr>
          </a:p>
        </p:txBody>
      </p:sp>
      <p:sp>
        <p:nvSpPr>
          <p:cNvPr id="275" name="Google Shape;275;p20"/>
          <p:cNvSpPr/>
          <p:nvPr/>
        </p:nvSpPr>
        <p:spPr>
          <a:xfrm>
            <a:off x="-125" y="4572000"/>
            <a:ext cx="11414824" cy="2284364"/>
          </a:xfrm>
          <a:custGeom>
            <a:avLst/>
            <a:gdLst/>
            <a:ahLst/>
            <a:cxnLst/>
            <a:rect l="l" t="t" r="r" b="b"/>
            <a:pathLst>
              <a:path w="12079179" h="2245075" extrusionOk="0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ingLiu"/>
              <a:ea typeface="MingLiu"/>
              <a:cs typeface="MingLiu"/>
              <a:sym typeface="MingLiu"/>
            </a:endParaRPr>
          </a:p>
        </p:txBody>
      </p:sp>
      <p:grpSp>
        <p:nvGrpSpPr>
          <p:cNvPr id="276" name="Google Shape;276;p20"/>
          <p:cNvGrpSpPr/>
          <p:nvPr/>
        </p:nvGrpSpPr>
        <p:grpSpPr>
          <a:xfrm flipH="1">
            <a:off x="9732149" y="958654"/>
            <a:ext cx="1400907" cy="4001601"/>
            <a:chOff x="3220" y="236"/>
            <a:chExt cx="1347" cy="3848"/>
          </a:xfrm>
        </p:grpSpPr>
        <p:sp>
          <p:nvSpPr>
            <p:cNvPr id="277" name="Google Shape;277;p20"/>
            <p:cNvSpPr/>
            <p:nvPr/>
          </p:nvSpPr>
          <p:spPr>
            <a:xfrm>
              <a:off x="3990" y="493"/>
              <a:ext cx="29" cy="1347"/>
            </a:xfrm>
            <a:custGeom>
              <a:avLst/>
              <a:gdLst/>
              <a:ahLst/>
              <a:cxnLst/>
              <a:rect l="l" t="t" r="r" b="b"/>
              <a:pathLst>
                <a:path w="29" h="1347" extrusionOk="0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78" name="Google Shape;278;p20"/>
            <p:cNvSpPr/>
            <p:nvPr/>
          </p:nvSpPr>
          <p:spPr>
            <a:xfrm>
              <a:off x="3811" y="1216"/>
              <a:ext cx="161" cy="248"/>
            </a:xfrm>
            <a:custGeom>
              <a:avLst/>
              <a:gdLst/>
              <a:ahLst/>
              <a:cxnLst/>
              <a:rect l="l" t="t" r="r" b="b"/>
              <a:pathLst>
                <a:path w="68" h="105" extrusionOk="0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79" name="Google Shape;279;p20"/>
            <p:cNvSpPr/>
            <p:nvPr/>
          </p:nvSpPr>
          <p:spPr>
            <a:xfrm>
              <a:off x="4021" y="1006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0" name="Google Shape;280;p20"/>
            <p:cNvSpPr/>
            <p:nvPr/>
          </p:nvSpPr>
          <p:spPr>
            <a:xfrm>
              <a:off x="3811" y="1509"/>
              <a:ext cx="161" cy="253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1" name="Google Shape;281;p20"/>
            <p:cNvSpPr/>
            <p:nvPr/>
          </p:nvSpPr>
          <p:spPr>
            <a:xfrm>
              <a:off x="4021" y="1301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2" name="Google Shape;282;p20"/>
            <p:cNvSpPr/>
            <p:nvPr/>
          </p:nvSpPr>
          <p:spPr>
            <a:xfrm>
              <a:off x="4021" y="1632"/>
              <a:ext cx="161" cy="252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3" name="Google Shape;283;p20"/>
            <p:cNvSpPr/>
            <p:nvPr/>
          </p:nvSpPr>
          <p:spPr>
            <a:xfrm>
              <a:off x="3811" y="885"/>
              <a:ext cx="161" cy="253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4" name="Google Shape;284;p20"/>
            <p:cNvSpPr/>
            <p:nvPr/>
          </p:nvSpPr>
          <p:spPr>
            <a:xfrm>
              <a:off x="4021" y="677"/>
              <a:ext cx="161" cy="251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5" name="Google Shape;285;p20"/>
            <p:cNvSpPr/>
            <p:nvPr/>
          </p:nvSpPr>
          <p:spPr>
            <a:xfrm>
              <a:off x="3811" y="569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6" name="Google Shape;286;p20"/>
            <p:cNvSpPr/>
            <p:nvPr/>
          </p:nvSpPr>
          <p:spPr>
            <a:xfrm>
              <a:off x="3835" y="332"/>
              <a:ext cx="161" cy="251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7" name="Google Shape;287;p20"/>
            <p:cNvSpPr/>
            <p:nvPr/>
          </p:nvSpPr>
          <p:spPr>
            <a:xfrm>
              <a:off x="4021" y="361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8" name="Google Shape;288;p20"/>
            <p:cNvSpPr/>
            <p:nvPr/>
          </p:nvSpPr>
          <p:spPr>
            <a:xfrm>
              <a:off x="3360" y="486"/>
              <a:ext cx="21" cy="1049"/>
            </a:xfrm>
            <a:custGeom>
              <a:avLst/>
              <a:gdLst/>
              <a:ahLst/>
              <a:cxnLst/>
              <a:rect l="l" t="t" r="r" b="b"/>
              <a:pathLst>
                <a:path w="21" h="1049" extrusionOk="0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9" name="Google Shape;289;p20"/>
            <p:cNvSpPr/>
            <p:nvPr/>
          </p:nvSpPr>
          <p:spPr>
            <a:xfrm>
              <a:off x="3220" y="1048"/>
              <a:ext cx="126" cy="194"/>
            </a:xfrm>
            <a:custGeom>
              <a:avLst/>
              <a:gdLst/>
              <a:ahLst/>
              <a:cxnLst/>
              <a:rect l="l" t="t" r="r" b="b"/>
              <a:pathLst>
                <a:path w="53" h="82" extrusionOk="0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0" name="Google Shape;290;p20"/>
            <p:cNvSpPr/>
            <p:nvPr/>
          </p:nvSpPr>
          <p:spPr>
            <a:xfrm>
              <a:off x="3386" y="885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1" name="Google Shape;291;p20"/>
            <p:cNvSpPr/>
            <p:nvPr/>
          </p:nvSpPr>
          <p:spPr>
            <a:xfrm>
              <a:off x="3220" y="1277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2" name="Google Shape;292;p20"/>
            <p:cNvSpPr/>
            <p:nvPr/>
          </p:nvSpPr>
          <p:spPr>
            <a:xfrm>
              <a:off x="3386" y="1114"/>
              <a:ext cx="123" cy="194"/>
            </a:xfrm>
            <a:custGeom>
              <a:avLst/>
              <a:gdLst/>
              <a:ahLst/>
              <a:cxnLst/>
              <a:rect l="l" t="t" r="r" b="b"/>
              <a:pathLst>
                <a:path w="52" h="82" extrusionOk="0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3" name="Google Shape;293;p20"/>
            <p:cNvSpPr/>
            <p:nvPr/>
          </p:nvSpPr>
          <p:spPr>
            <a:xfrm>
              <a:off x="3386" y="1372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4" name="Google Shape;294;p20"/>
            <p:cNvSpPr/>
            <p:nvPr/>
          </p:nvSpPr>
          <p:spPr>
            <a:xfrm>
              <a:off x="3220" y="793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5" name="Google Shape;295;p20"/>
            <p:cNvSpPr/>
            <p:nvPr/>
          </p:nvSpPr>
          <p:spPr>
            <a:xfrm>
              <a:off x="3386" y="630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6" name="Google Shape;296;p20"/>
            <p:cNvSpPr/>
            <p:nvPr/>
          </p:nvSpPr>
          <p:spPr>
            <a:xfrm>
              <a:off x="3220" y="545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7" name="Google Shape;297;p20"/>
            <p:cNvSpPr/>
            <p:nvPr/>
          </p:nvSpPr>
          <p:spPr>
            <a:xfrm>
              <a:off x="3220" y="316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8" name="Google Shape;298;p20"/>
            <p:cNvSpPr/>
            <p:nvPr/>
          </p:nvSpPr>
          <p:spPr>
            <a:xfrm>
              <a:off x="3386" y="385"/>
              <a:ext cx="123" cy="193"/>
            </a:xfrm>
            <a:custGeom>
              <a:avLst/>
              <a:gdLst/>
              <a:ahLst/>
              <a:cxnLst/>
              <a:rect l="l" t="t" r="r" b="b"/>
              <a:pathLst>
                <a:path w="52" h="82" extrusionOk="0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99" name="Google Shape;299;p20"/>
            <p:cNvSpPr/>
            <p:nvPr/>
          </p:nvSpPr>
          <p:spPr>
            <a:xfrm>
              <a:off x="3283" y="1760"/>
              <a:ext cx="264" cy="1242"/>
            </a:xfrm>
            <a:custGeom>
              <a:avLst/>
              <a:gdLst/>
              <a:ahLst/>
              <a:cxnLst/>
              <a:rect l="l" t="t" r="r" b="b"/>
              <a:pathLst>
                <a:path w="112" h="525" extrusionOk="0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0" name="Google Shape;300;p20"/>
            <p:cNvSpPr/>
            <p:nvPr/>
          </p:nvSpPr>
          <p:spPr>
            <a:xfrm>
              <a:off x="3805" y="1379"/>
              <a:ext cx="378" cy="1786"/>
            </a:xfrm>
            <a:custGeom>
              <a:avLst/>
              <a:gdLst/>
              <a:ahLst/>
              <a:cxnLst/>
              <a:rect l="l" t="t" r="r" b="b"/>
              <a:pathLst>
                <a:path w="160" h="756" extrusionOk="0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1" name="Google Shape;301;p20"/>
            <p:cNvSpPr/>
            <p:nvPr/>
          </p:nvSpPr>
          <p:spPr>
            <a:xfrm>
              <a:off x="3249" y="2924"/>
              <a:ext cx="359" cy="560"/>
            </a:xfrm>
            <a:custGeom>
              <a:avLst/>
              <a:gdLst/>
              <a:ahLst/>
              <a:cxnLst/>
              <a:rect l="l" t="t" r="r" b="b"/>
              <a:pathLst>
                <a:path w="152" h="237" extrusionOk="0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2" name="Google Shape;302;p20"/>
            <p:cNvSpPr/>
            <p:nvPr/>
          </p:nvSpPr>
          <p:spPr>
            <a:xfrm>
              <a:off x="3324" y="2992"/>
              <a:ext cx="305" cy="520"/>
            </a:xfrm>
            <a:custGeom>
              <a:avLst/>
              <a:gdLst/>
              <a:ahLst/>
              <a:cxnLst/>
              <a:rect l="l" t="t" r="r" b="b"/>
              <a:pathLst>
                <a:path w="129" h="220" extrusionOk="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3" name="Google Shape;303;p20"/>
            <p:cNvSpPr/>
            <p:nvPr/>
          </p:nvSpPr>
          <p:spPr>
            <a:xfrm>
              <a:off x="3610" y="375"/>
              <a:ext cx="232" cy="444"/>
            </a:xfrm>
            <a:custGeom>
              <a:avLst/>
              <a:gdLst/>
              <a:ahLst/>
              <a:cxnLst/>
              <a:rect l="l" t="t" r="r" b="b"/>
              <a:pathLst>
                <a:path w="98" h="188" extrusionOk="0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4" name="Google Shape;304;p20"/>
            <p:cNvSpPr/>
            <p:nvPr/>
          </p:nvSpPr>
          <p:spPr>
            <a:xfrm>
              <a:off x="3712" y="387"/>
              <a:ext cx="118" cy="371"/>
            </a:xfrm>
            <a:custGeom>
              <a:avLst/>
              <a:gdLst/>
              <a:ahLst/>
              <a:cxnLst/>
              <a:rect l="l" t="t" r="r" b="b"/>
              <a:pathLst>
                <a:path w="50" h="157" extrusionOk="0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5" name="Google Shape;305;p20"/>
            <p:cNvSpPr/>
            <p:nvPr/>
          </p:nvSpPr>
          <p:spPr>
            <a:xfrm>
              <a:off x="3627" y="1757"/>
              <a:ext cx="252" cy="498"/>
            </a:xfrm>
            <a:custGeom>
              <a:avLst/>
              <a:gdLst/>
              <a:ahLst/>
              <a:cxnLst/>
              <a:rect l="l" t="t" r="r" b="b"/>
              <a:pathLst>
                <a:path w="107" h="211" extrusionOk="0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6" name="Google Shape;306;p20"/>
            <p:cNvSpPr/>
            <p:nvPr/>
          </p:nvSpPr>
          <p:spPr>
            <a:xfrm>
              <a:off x="3740" y="1766"/>
              <a:ext cx="128" cy="416"/>
            </a:xfrm>
            <a:custGeom>
              <a:avLst/>
              <a:gdLst/>
              <a:ahLst/>
              <a:cxnLst/>
              <a:rect l="l" t="t" r="r" b="b"/>
              <a:pathLst>
                <a:path w="54" h="176" extrusionOk="0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7" name="Google Shape;307;p20"/>
            <p:cNvSpPr/>
            <p:nvPr/>
          </p:nvSpPr>
          <p:spPr>
            <a:xfrm>
              <a:off x="3608" y="3016"/>
              <a:ext cx="255" cy="498"/>
            </a:xfrm>
            <a:custGeom>
              <a:avLst/>
              <a:gdLst/>
              <a:ahLst/>
              <a:cxnLst/>
              <a:rect l="l" t="t" r="r" b="b"/>
              <a:pathLst>
                <a:path w="108" h="211" extrusionOk="0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8" name="Google Shape;308;p20"/>
            <p:cNvSpPr/>
            <p:nvPr/>
          </p:nvSpPr>
          <p:spPr>
            <a:xfrm>
              <a:off x="3721" y="3025"/>
              <a:ext cx="128" cy="416"/>
            </a:xfrm>
            <a:custGeom>
              <a:avLst/>
              <a:gdLst/>
              <a:ahLst/>
              <a:cxnLst/>
              <a:rect l="l" t="t" r="r" b="b"/>
              <a:pathLst>
                <a:path w="54" h="176" extrusionOk="0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09" name="Google Shape;309;p20"/>
            <p:cNvSpPr/>
            <p:nvPr/>
          </p:nvSpPr>
          <p:spPr>
            <a:xfrm>
              <a:off x="3329" y="1528"/>
              <a:ext cx="255" cy="496"/>
            </a:xfrm>
            <a:custGeom>
              <a:avLst/>
              <a:gdLst/>
              <a:ahLst/>
              <a:cxnLst/>
              <a:rect l="l" t="t" r="r" b="b"/>
              <a:pathLst>
                <a:path w="108" h="210" extrusionOk="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0" name="Google Shape;310;p20"/>
            <p:cNvSpPr/>
            <p:nvPr/>
          </p:nvSpPr>
          <p:spPr>
            <a:xfrm>
              <a:off x="3341" y="1537"/>
              <a:ext cx="127" cy="418"/>
            </a:xfrm>
            <a:custGeom>
              <a:avLst/>
              <a:gdLst/>
              <a:ahLst/>
              <a:cxnLst/>
              <a:rect l="l" t="t" r="r" b="b"/>
              <a:pathLst>
                <a:path w="54" h="177" extrusionOk="0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1" name="Google Shape;311;p20"/>
            <p:cNvSpPr/>
            <p:nvPr/>
          </p:nvSpPr>
          <p:spPr>
            <a:xfrm>
              <a:off x="3261" y="2272"/>
              <a:ext cx="356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2" name="Google Shape;312;p20"/>
            <p:cNvSpPr/>
            <p:nvPr/>
          </p:nvSpPr>
          <p:spPr>
            <a:xfrm>
              <a:off x="3615" y="1863"/>
              <a:ext cx="357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3" name="Google Shape;313;p20"/>
            <p:cNvSpPr/>
            <p:nvPr/>
          </p:nvSpPr>
          <p:spPr>
            <a:xfrm>
              <a:off x="3587" y="2463"/>
              <a:ext cx="356" cy="562"/>
            </a:xfrm>
            <a:custGeom>
              <a:avLst/>
              <a:gdLst/>
              <a:ahLst/>
              <a:cxnLst/>
              <a:rect l="l" t="t" r="r" b="b"/>
              <a:pathLst>
                <a:path w="151" h="238" extrusionOk="0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4" name="Google Shape;314;p20"/>
            <p:cNvSpPr/>
            <p:nvPr/>
          </p:nvSpPr>
          <p:spPr>
            <a:xfrm>
              <a:off x="3591" y="3096"/>
              <a:ext cx="352" cy="562"/>
            </a:xfrm>
            <a:custGeom>
              <a:avLst/>
              <a:gdLst/>
              <a:ahLst/>
              <a:cxnLst/>
              <a:rect l="l" t="t" r="r" b="b"/>
              <a:pathLst>
                <a:path w="149" h="238" extrusionOk="0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5" name="Google Shape;315;p20"/>
            <p:cNvSpPr/>
            <p:nvPr/>
          </p:nvSpPr>
          <p:spPr>
            <a:xfrm>
              <a:off x="3244" y="1603"/>
              <a:ext cx="357" cy="555"/>
            </a:xfrm>
            <a:custGeom>
              <a:avLst/>
              <a:gdLst/>
              <a:ahLst/>
              <a:cxnLst/>
              <a:rect l="l" t="t" r="r" b="b"/>
              <a:pathLst>
                <a:path w="151" h="235" extrusionOk="0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6" name="Google Shape;316;p20"/>
            <p:cNvSpPr/>
            <p:nvPr/>
          </p:nvSpPr>
          <p:spPr>
            <a:xfrm>
              <a:off x="3631" y="1138"/>
              <a:ext cx="355" cy="558"/>
            </a:xfrm>
            <a:custGeom>
              <a:avLst/>
              <a:gdLst/>
              <a:ahLst/>
              <a:cxnLst/>
              <a:rect l="l" t="t" r="r" b="b"/>
              <a:pathLst>
                <a:path w="150" h="236" extrusionOk="0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7" name="Google Shape;317;p20"/>
            <p:cNvSpPr/>
            <p:nvPr/>
          </p:nvSpPr>
          <p:spPr>
            <a:xfrm>
              <a:off x="3244" y="895"/>
              <a:ext cx="357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8" name="Google Shape;318;p20"/>
            <p:cNvSpPr/>
            <p:nvPr/>
          </p:nvSpPr>
          <p:spPr>
            <a:xfrm>
              <a:off x="3228" y="236"/>
              <a:ext cx="359" cy="562"/>
            </a:xfrm>
            <a:custGeom>
              <a:avLst/>
              <a:gdLst/>
              <a:ahLst/>
              <a:cxnLst/>
              <a:rect l="l" t="t" r="r" b="b"/>
              <a:pathLst>
                <a:path w="152" h="238" extrusionOk="0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9" name="Google Shape;319;p20"/>
            <p:cNvSpPr/>
            <p:nvPr/>
          </p:nvSpPr>
          <p:spPr>
            <a:xfrm>
              <a:off x="3601" y="488"/>
              <a:ext cx="321" cy="501"/>
            </a:xfrm>
            <a:custGeom>
              <a:avLst/>
              <a:gdLst/>
              <a:ahLst/>
              <a:cxnLst/>
              <a:rect l="l" t="t" r="r" b="b"/>
              <a:pathLst>
                <a:path w="136" h="212" extrusionOk="0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0" name="Google Shape;320;p20"/>
            <p:cNvSpPr/>
            <p:nvPr/>
          </p:nvSpPr>
          <p:spPr>
            <a:xfrm>
              <a:off x="3636" y="1863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1" name="Google Shape;321;p20"/>
            <p:cNvSpPr/>
            <p:nvPr/>
          </p:nvSpPr>
          <p:spPr>
            <a:xfrm>
              <a:off x="3653" y="1157"/>
              <a:ext cx="300" cy="550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2" name="Google Shape;322;p20"/>
            <p:cNvSpPr/>
            <p:nvPr/>
          </p:nvSpPr>
          <p:spPr>
            <a:xfrm>
              <a:off x="3620" y="496"/>
              <a:ext cx="269" cy="493"/>
            </a:xfrm>
            <a:custGeom>
              <a:avLst/>
              <a:gdLst/>
              <a:ahLst/>
              <a:cxnLst/>
              <a:rect l="l" t="t" r="r" b="b"/>
              <a:pathLst>
                <a:path w="114" h="209" extrusionOk="0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3" name="Google Shape;323;p20"/>
            <p:cNvSpPr/>
            <p:nvPr/>
          </p:nvSpPr>
          <p:spPr>
            <a:xfrm>
              <a:off x="3265" y="273"/>
              <a:ext cx="319" cy="530"/>
            </a:xfrm>
            <a:custGeom>
              <a:avLst/>
              <a:gdLst/>
              <a:ahLst/>
              <a:cxnLst/>
              <a:rect l="l" t="t" r="r" b="b"/>
              <a:pathLst>
                <a:path w="135" h="224" extrusionOk="0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4" name="Google Shape;324;p20"/>
            <p:cNvSpPr/>
            <p:nvPr/>
          </p:nvSpPr>
          <p:spPr>
            <a:xfrm>
              <a:off x="3279" y="916"/>
              <a:ext cx="319" cy="529"/>
            </a:xfrm>
            <a:custGeom>
              <a:avLst/>
              <a:gdLst/>
              <a:ahLst/>
              <a:cxnLst/>
              <a:rect l="l" t="t" r="r" b="b"/>
              <a:pathLst>
                <a:path w="135" h="224" extrusionOk="0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5" name="Google Shape;325;p20"/>
            <p:cNvSpPr/>
            <p:nvPr/>
          </p:nvSpPr>
          <p:spPr>
            <a:xfrm>
              <a:off x="3289" y="1625"/>
              <a:ext cx="305" cy="517"/>
            </a:xfrm>
            <a:custGeom>
              <a:avLst/>
              <a:gdLst/>
              <a:ahLst/>
              <a:cxnLst/>
              <a:rect l="l" t="t" r="r" b="b"/>
              <a:pathLst>
                <a:path w="129" h="219" extrusionOk="0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6" name="Google Shape;326;p20"/>
            <p:cNvSpPr/>
            <p:nvPr/>
          </p:nvSpPr>
          <p:spPr>
            <a:xfrm>
              <a:off x="3291" y="2277"/>
              <a:ext cx="310" cy="517"/>
            </a:xfrm>
            <a:custGeom>
              <a:avLst/>
              <a:gdLst/>
              <a:ahLst/>
              <a:cxnLst/>
              <a:rect l="l" t="t" r="r" b="b"/>
              <a:pathLst>
                <a:path w="131" h="219" extrusionOk="0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7" name="Google Shape;327;p20"/>
            <p:cNvSpPr/>
            <p:nvPr/>
          </p:nvSpPr>
          <p:spPr>
            <a:xfrm>
              <a:off x="3608" y="2437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8" name="Google Shape;328;p20"/>
            <p:cNvSpPr/>
            <p:nvPr/>
          </p:nvSpPr>
          <p:spPr>
            <a:xfrm>
              <a:off x="3608" y="3089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9" name="Google Shape;329;p20"/>
            <p:cNvSpPr/>
            <p:nvPr/>
          </p:nvSpPr>
          <p:spPr>
            <a:xfrm>
              <a:off x="3575" y="751"/>
              <a:ext cx="68" cy="2939"/>
            </a:xfrm>
            <a:custGeom>
              <a:avLst/>
              <a:gdLst/>
              <a:ahLst/>
              <a:cxnLst/>
              <a:rect l="l" t="t" r="r" b="b"/>
              <a:pathLst>
                <a:path w="29" h="1244" extrusionOk="0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0" name="Google Shape;330;p20"/>
            <p:cNvSpPr/>
            <p:nvPr/>
          </p:nvSpPr>
          <p:spPr>
            <a:xfrm>
              <a:off x="4061" y="1280"/>
              <a:ext cx="194" cy="385"/>
            </a:xfrm>
            <a:custGeom>
              <a:avLst/>
              <a:gdLst/>
              <a:ahLst/>
              <a:cxnLst/>
              <a:rect l="l" t="t" r="r" b="b"/>
              <a:pathLst>
                <a:path w="82" h="163" extrusionOk="0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1" name="Google Shape;331;p20"/>
            <p:cNvSpPr/>
            <p:nvPr/>
          </p:nvSpPr>
          <p:spPr>
            <a:xfrm>
              <a:off x="4068" y="1292"/>
              <a:ext cx="102" cy="318"/>
            </a:xfrm>
            <a:custGeom>
              <a:avLst/>
              <a:gdLst/>
              <a:ahLst/>
              <a:cxnLst/>
              <a:rect l="l" t="t" r="r" b="b"/>
              <a:pathLst>
                <a:path w="43" h="135" extrusionOk="0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2" name="Google Shape;332;p20"/>
            <p:cNvSpPr/>
            <p:nvPr/>
          </p:nvSpPr>
          <p:spPr>
            <a:xfrm>
              <a:off x="4040" y="2484"/>
              <a:ext cx="220" cy="426"/>
            </a:xfrm>
            <a:custGeom>
              <a:avLst/>
              <a:gdLst/>
              <a:ahLst/>
              <a:cxnLst/>
              <a:rect l="l" t="t" r="r" b="b"/>
              <a:pathLst>
                <a:path w="93" h="180" extrusionOk="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3" name="Google Shape;333;p20"/>
            <p:cNvSpPr/>
            <p:nvPr/>
          </p:nvSpPr>
          <p:spPr>
            <a:xfrm>
              <a:off x="4050" y="2492"/>
              <a:ext cx="111" cy="359"/>
            </a:xfrm>
            <a:custGeom>
              <a:avLst/>
              <a:gdLst/>
              <a:ahLst/>
              <a:cxnLst/>
              <a:rect l="l" t="t" r="r" b="b"/>
              <a:pathLst>
                <a:path w="47" h="152" extrusionOk="0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4" name="Google Shape;334;p20"/>
            <p:cNvSpPr/>
            <p:nvPr/>
          </p:nvSpPr>
          <p:spPr>
            <a:xfrm>
              <a:off x="4050" y="3545"/>
              <a:ext cx="222" cy="428"/>
            </a:xfrm>
            <a:custGeom>
              <a:avLst/>
              <a:gdLst/>
              <a:ahLst/>
              <a:cxnLst/>
              <a:rect l="l" t="t" r="r" b="b"/>
              <a:pathLst>
                <a:path w="94" h="181" extrusionOk="0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5" name="Google Shape;335;p20"/>
            <p:cNvSpPr/>
            <p:nvPr/>
          </p:nvSpPr>
          <p:spPr>
            <a:xfrm>
              <a:off x="4066" y="3557"/>
              <a:ext cx="106" cy="354"/>
            </a:xfrm>
            <a:custGeom>
              <a:avLst/>
              <a:gdLst/>
              <a:ahLst/>
              <a:cxnLst/>
              <a:rect l="l" t="t" r="r" b="b"/>
              <a:pathLst>
                <a:path w="45" h="150" extrusionOk="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6" name="Google Shape;336;p20"/>
            <p:cNvSpPr/>
            <p:nvPr/>
          </p:nvSpPr>
          <p:spPr>
            <a:xfrm>
              <a:off x="4269" y="2321"/>
              <a:ext cx="218" cy="433"/>
            </a:xfrm>
            <a:custGeom>
              <a:avLst/>
              <a:gdLst/>
              <a:ahLst/>
              <a:cxnLst/>
              <a:rect l="l" t="t" r="r" b="b"/>
              <a:pathLst>
                <a:path w="92" h="183" extrusionOk="0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7" name="Google Shape;337;p20"/>
            <p:cNvSpPr/>
            <p:nvPr/>
          </p:nvSpPr>
          <p:spPr>
            <a:xfrm>
              <a:off x="4366" y="2333"/>
              <a:ext cx="111" cy="355"/>
            </a:xfrm>
            <a:custGeom>
              <a:avLst/>
              <a:gdLst/>
              <a:ahLst/>
              <a:cxnLst/>
              <a:rect l="l" t="t" r="r" b="b"/>
              <a:pathLst>
                <a:path w="47" h="150" extrusionOk="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8" name="Google Shape;338;p20"/>
            <p:cNvSpPr/>
            <p:nvPr/>
          </p:nvSpPr>
          <p:spPr>
            <a:xfrm>
              <a:off x="4253" y="2955"/>
              <a:ext cx="304" cy="481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9" name="Google Shape;339;p20"/>
            <p:cNvSpPr/>
            <p:nvPr/>
          </p:nvSpPr>
          <p:spPr>
            <a:xfrm>
              <a:off x="3964" y="2577"/>
              <a:ext cx="305" cy="477"/>
            </a:xfrm>
            <a:custGeom>
              <a:avLst/>
              <a:gdLst/>
              <a:ahLst/>
              <a:cxnLst/>
              <a:rect l="l" t="t" r="r" b="b"/>
              <a:pathLst>
                <a:path w="129" h="202" extrusionOk="0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0" name="Google Shape;340;p20"/>
            <p:cNvSpPr/>
            <p:nvPr/>
          </p:nvSpPr>
          <p:spPr>
            <a:xfrm>
              <a:off x="4262" y="3590"/>
              <a:ext cx="305" cy="479"/>
            </a:xfrm>
            <a:custGeom>
              <a:avLst/>
              <a:gdLst/>
              <a:ahLst/>
              <a:cxnLst/>
              <a:rect l="l" t="t" r="r" b="b"/>
              <a:pathLst>
                <a:path w="129" h="203" extrusionOk="0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1" name="Google Shape;341;p20"/>
            <p:cNvSpPr/>
            <p:nvPr/>
          </p:nvSpPr>
          <p:spPr>
            <a:xfrm>
              <a:off x="3972" y="3122"/>
              <a:ext cx="304" cy="475"/>
            </a:xfrm>
            <a:custGeom>
              <a:avLst/>
              <a:gdLst/>
              <a:ahLst/>
              <a:cxnLst/>
              <a:rect l="l" t="t" r="r" b="b"/>
              <a:pathLst>
                <a:path w="129" h="201" extrusionOk="0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2" name="Google Shape;342;p20"/>
            <p:cNvSpPr/>
            <p:nvPr/>
          </p:nvSpPr>
          <p:spPr>
            <a:xfrm>
              <a:off x="3981" y="3595"/>
              <a:ext cx="305" cy="482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3" name="Google Shape;343;p20"/>
            <p:cNvSpPr/>
            <p:nvPr/>
          </p:nvSpPr>
          <p:spPr>
            <a:xfrm>
              <a:off x="4253" y="2385"/>
              <a:ext cx="304" cy="482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4" name="Google Shape;344;p20"/>
            <p:cNvSpPr/>
            <p:nvPr/>
          </p:nvSpPr>
          <p:spPr>
            <a:xfrm>
              <a:off x="3950" y="1946"/>
              <a:ext cx="305" cy="484"/>
            </a:xfrm>
            <a:custGeom>
              <a:avLst/>
              <a:gdLst/>
              <a:ahLst/>
              <a:cxnLst/>
              <a:rect l="l" t="t" r="r" b="b"/>
              <a:pathLst>
                <a:path w="129" h="205" extrusionOk="0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5" name="Google Shape;345;p20"/>
            <p:cNvSpPr/>
            <p:nvPr/>
          </p:nvSpPr>
          <p:spPr>
            <a:xfrm>
              <a:off x="4253" y="1747"/>
              <a:ext cx="304" cy="478"/>
            </a:xfrm>
            <a:custGeom>
              <a:avLst/>
              <a:gdLst/>
              <a:ahLst/>
              <a:cxnLst/>
              <a:rect l="l" t="t" r="r" b="b"/>
              <a:pathLst>
                <a:path w="129" h="202" extrusionOk="0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6" name="Google Shape;346;p20"/>
            <p:cNvSpPr/>
            <p:nvPr/>
          </p:nvSpPr>
          <p:spPr>
            <a:xfrm>
              <a:off x="4248" y="1211"/>
              <a:ext cx="307" cy="475"/>
            </a:xfrm>
            <a:custGeom>
              <a:avLst/>
              <a:gdLst/>
              <a:ahLst/>
              <a:cxnLst/>
              <a:rect l="l" t="t" r="r" b="b"/>
              <a:pathLst>
                <a:path w="130" h="201" extrusionOk="0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7" name="Google Shape;347;p20"/>
            <p:cNvSpPr/>
            <p:nvPr/>
          </p:nvSpPr>
          <p:spPr>
            <a:xfrm>
              <a:off x="3990" y="1381"/>
              <a:ext cx="274" cy="428"/>
            </a:xfrm>
            <a:custGeom>
              <a:avLst/>
              <a:gdLst/>
              <a:ahLst/>
              <a:cxnLst/>
              <a:rect l="l" t="t" r="r" b="b"/>
              <a:pathLst>
                <a:path w="116" h="181" extrusionOk="0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8" name="Google Shape;348;p20"/>
            <p:cNvSpPr/>
            <p:nvPr/>
          </p:nvSpPr>
          <p:spPr>
            <a:xfrm>
              <a:off x="3993" y="2577"/>
              <a:ext cx="260" cy="474"/>
            </a:xfrm>
            <a:custGeom>
              <a:avLst/>
              <a:gdLst/>
              <a:ahLst/>
              <a:cxnLst/>
              <a:rect l="l" t="t" r="r" b="b"/>
              <a:pathLst>
                <a:path w="110" h="201" extrusionOk="0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9" name="Google Shape;349;p20"/>
            <p:cNvSpPr/>
            <p:nvPr/>
          </p:nvSpPr>
          <p:spPr>
            <a:xfrm>
              <a:off x="3979" y="1962"/>
              <a:ext cx="257" cy="478"/>
            </a:xfrm>
            <a:custGeom>
              <a:avLst/>
              <a:gdLst/>
              <a:ahLst/>
              <a:cxnLst/>
              <a:rect l="l" t="t" r="r" b="b"/>
              <a:pathLst>
                <a:path w="109" h="202" extrusionOk="0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0" name="Google Shape;350;p20"/>
            <p:cNvSpPr/>
            <p:nvPr/>
          </p:nvSpPr>
          <p:spPr>
            <a:xfrm>
              <a:off x="4019" y="1388"/>
              <a:ext cx="229" cy="421"/>
            </a:xfrm>
            <a:custGeom>
              <a:avLst/>
              <a:gdLst/>
              <a:ahLst/>
              <a:cxnLst/>
              <a:rect l="l" t="t" r="r" b="b"/>
              <a:pathLst>
                <a:path w="97" h="178" extrusionOk="0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1" name="Google Shape;351;p20"/>
            <p:cNvSpPr/>
            <p:nvPr/>
          </p:nvSpPr>
          <p:spPr>
            <a:xfrm>
              <a:off x="4248" y="1240"/>
              <a:ext cx="276" cy="448"/>
            </a:xfrm>
            <a:custGeom>
              <a:avLst/>
              <a:gdLst/>
              <a:ahLst/>
              <a:cxnLst/>
              <a:rect l="l" t="t" r="r" b="b"/>
              <a:pathLst>
                <a:path w="117" h="190" extrusionOk="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2" name="Google Shape;352;p20"/>
            <p:cNvSpPr/>
            <p:nvPr/>
          </p:nvSpPr>
          <p:spPr>
            <a:xfrm>
              <a:off x="4253" y="1766"/>
              <a:ext cx="274" cy="449"/>
            </a:xfrm>
            <a:custGeom>
              <a:avLst/>
              <a:gdLst/>
              <a:ahLst/>
              <a:cxnLst/>
              <a:rect l="l" t="t" r="r" b="b"/>
              <a:pathLst>
                <a:path w="116" h="190" extrusionOk="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3" name="Google Shape;353;p20"/>
            <p:cNvSpPr/>
            <p:nvPr/>
          </p:nvSpPr>
          <p:spPr>
            <a:xfrm>
              <a:off x="4253" y="2407"/>
              <a:ext cx="271" cy="441"/>
            </a:xfrm>
            <a:custGeom>
              <a:avLst/>
              <a:gdLst/>
              <a:ahLst/>
              <a:cxnLst/>
              <a:rect l="l" t="t" r="r" b="b"/>
              <a:pathLst>
                <a:path w="115" h="187" extrusionOk="0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4" name="Google Shape;354;p20"/>
            <p:cNvSpPr/>
            <p:nvPr/>
          </p:nvSpPr>
          <p:spPr>
            <a:xfrm>
              <a:off x="4364" y="2647"/>
              <a:ext cx="2" cy="3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5" name="Google Shape;355;p20"/>
            <p:cNvSpPr/>
            <p:nvPr/>
          </p:nvSpPr>
          <p:spPr>
            <a:xfrm>
              <a:off x="4262" y="2959"/>
              <a:ext cx="267" cy="444"/>
            </a:xfrm>
            <a:custGeom>
              <a:avLst/>
              <a:gdLst/>
              <a:ahLst/>
              <a:cxnLst/>
              <a:rect l="l" t="t" r="r" b="b"/>
              <a:pathLst>
                <a:path w="113" h="188" extrusionOk="0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6" name="Google Shape;356;p20"/>
            <p:cNvSpPr/>
            <p:nvPr/>
          </p:nvSpPr>
          <p:spPr>
            <a:xfrm>
              <a:off x="4269" y="3621"/>
              <a:ext cx="267" cy="441"/>
            </a:xfrm>
            <a:custGeom>
              <a:avLst/>
              <a:gdLst/>
              <a:ahLst/>
              <a:cxnLst/>
              <a:rect l="l" t="t" r="r" b="b"/>
              <a:pathLst>
                <a:path w="113" h="187" extrusionOk="0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7" name="Google Shape;357;p20"/>
            <p:cNvSpPr/>
            <p:nvPr/>
          </p:nvSpPr>
          <p:spPr>
            <a:xfrm>
              <a:off x="4002" y="3099"/>
              <a:ext cx="260" cy="472"/>
            </a:xfrm>
            <a:custGeom>
              <a:avLst/>
              <a:gdLst/>
              <a:ahLst/>
              <a:cxnLst/>
              <a:rect l="l" t="t" r="r" b="b"/>
              <a:pathLst>
                <a:path w="110" h="200" extrusionOk="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8" name="Google Shape;358;p20"/>
            <p:cNvSpPr/>
            <p:nvPr/>
          </p:nvSpPr>
          <p:spPr>
            <a:xfrm>
              <a:off x="4009" y="3609"/>
              <a:ext cx="260" cy="475"/>
            </a:xfrm>
            <a:custGeom>
              <a:avLst/>
              <a:gdLst/>
              <a:ahLst/>
              <a:cxnLst/>
              <a:rect l="l" t="t" r="r" b="b"/>
              <a:pathLst>
                <a:path w="110" h="201" extrusionOk="0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9" name="Google Shape;359;p20"/>
            <p:cNvSpPr/>
            <p:nvPr/>
          </p:nvSpPr>
          <p:spPr>
            <a:xfrm>
              <a:off x="4227" y="1606"/>
              <a:ext cx="59" cy="2471"/>
            </a:xfrm>
            <a:custGeom>
              <a:avLst/>
              <a:gdLst/>
              <a:ahLst/>
              <a:cxnLst/>
              <a:rect l="l" t="t" r="r" b="b"/>
              <a:pathLst>
                <a:path w="25" h="1046" extrusionOk="0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360" name="Google Shape;360;p20"/>
          <p:cNvGrpSpPr/>
          <p:nvPr/>
        </p:nvGrpSpPr>
        <p:grpSpPr>
          <a:xfrm>
            <a:off x="10895012" y="1248597"/>
            <a:ext cx="1254870" cy="3346002"/>
            <a:chOff x="3124" y="236"/>
            <a:chExt cx="1443" cy="3848"/>
          </a:xfrm>
        </p:grpSpPr>
        <p:sp>
          <p:nvSpPr>
            <p:cNvPr id="361" name="Google Shape;361;p20"/>
            <p:cNvSpPr/>
            <p:nvPr/>
          </p:nvSpPr>
          <p:spPr>
            <a:xfrm>
              <a:off x="3858" y="1801"/>
              <a:ext cx="29" cy="1347"/>
            </a:xfrm>
            <a:custGeom>
              <a:avLst/>
              <a:gdLst/>
              <a:ahLst/>
              <a:cxnLst/>
              <a:rect l="l" t="t" r="r" b="b"/>
              <a:pathLst>
                <a:path w="29" h="1347" extrusionOk="0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2" name="Google Shape;362;p20"/>
            <p:cNvSpPr/>
            <p:nvPr/>
          </p:nvSpPr>
          <p:spPr>
            <a:xfrm>
              <a:off x="3679" y="2551"/>
              <a:ext cx="161" cy="248"/>
            </a:xfrm>
            <a:custGeom>
              <a:avLst/>
              <a:gdLst/>
              <a:ahLst/>
              <a:cxnLst/>
              <a:rect l="l" t="t" r="r" b="b"/>
              <a:pathLst>
                <a:path w="68" h="105" extrusionOk="0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3" name="Google Shape;363;p20"/>
            <p:cNvSpPr/>
            <p:nvPr/>
          </p:nvSpPr>
          <p:spPr>
            <a:xfrm>
              <a:off x="3889" y="2341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4" name="Google Shape;364;p20"/>
            <p:cNvSpPr/>
            <p:nvPr/>
          </p:nvSpPr>
          <p:spPr>
            <a:xfrm>
              <a:off x="3679" y="2844"/>
              <a:ext cx="161" cy="253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5" name="Google Shape;365;p20"/>
            <p:cNvSpPr/>
            <p:nvPr/>
          </p:nvSpPr>
          <p:spPr>
            <a:xfrm>
              <a:off x="4021" y="1301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6" name="Google Shape;366;p20"/>
            <p:cNvSpPr/>
            <p:nvPr/>
          </p:nvSpPr>
          <p:spPr>
            <a:xfrm>
              <a:off x="3889" y="2967"/>
              <a:ext cx="161" cy="252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7" name="Google Shape;367;p20"/>
            <p:cNvSpPr/>
            <p:nvPr/>
          </p:nvSpPr>
          <p:spPr>
            <a:xfrm>
              <a:off x="3679" y="2220"/>
              <a:ext cx="161" cy="253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8" name="Google Shape;368;p20"/>
            <p:cNvSpPr/>
            <p:nvPr/>
          </p:nvSpPr>
          <p:spPr>
            <a:xfrm>
              <a:off x="3889" y="2012"/>
              <a:ext cx="161" cy="251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9" name="Google Shape;369;p20"/>
            <p:cNvSpPr/>
            <p:nvPr/>
          </p:nvSpPr>
          <p:spPr>
            <a:xfrm>
              <a:off x="3679" y="1904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0" name="Google Shape;370;p20"/>
            <p:cNvSpPr/>
            <p:nvPr/>
          </p:nvSpPr>
          <p:spPr>
            <a:xfrm>
              <a:off x="3679" y="1608"/>
              <a:ext cx="161" cy="251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1" name="Google Shape;371;p20"/>
            <p:cNvSpPr/>
            <p:nvPr/>
          </p:nvSpPr>
          <p:spPr>
            <a:xfrm>
              <a:off x="3889" y="1696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2" name="Google Shape;372;p20"/>
            <p:cNvSpPr/>
            <p:nvPr/>
          </p:nvSpPr>
          <p:spPr>
            <a:xfrm>
              <a:off x="3360" y="486"/>
              <a:ext cx="21" cy="1049"/>
            </a:xfrm>
            <a:custGeom>
              <a:avLst/>
              <a:gdLst/>
              <a:ahLst/>
              <a:cxnLst/>
              <a:rect l="l" t="t" r="r" b="b"/>
              <a:pathLst>
                <a:path w="21" h="1049" extrusionOk="0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3" name="Google Shape;373;p20"/>
            <p:cNvSpPr/>
            <p:nvPr/>
          </p:nvSpPr>
          <p:spPr>
            <a:xfrm>
              <a:off x="3220" y="1048"/>
              <a:ext cx="126" cy="194"/>
            </a:xfrm>
            <a:custGeom>
              <a:avLst/>
              <a:gdLst/>
              <a:ahLst/>
              <a:cxnLst/>
              <a:rect l="l" t="t" r="r" b="b"/>
              <a:pathLst>
                <a:path w="53" h="82" extrusionOk="0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4" name="Google Shape;374;p20"/>
            <p:cNvSpPr/>
            <p:nvPr/>
          </p:nvSpPr>
          <p:spPr>
            <a:xfrm>
              <a:off x="3386" y="885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5" name="Google Shape;375;p20"/>
            <p:cNvSpPr/>
            <p:nvPr/>
          </p:nvSpPr>
          <p:spPr>
            <a:xfrm>
              <a:off x="3220" y="1277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6" name="Google Shape;376;p20"/>
            <p:cNvSpPr/>
            <p:nvPr/>
          </p:nvSpPr>
          <p:spPr>
            <a:xfrm>
              <a:off x="3386" y="1114"/>
              <a:ext cx="123" cy="194"/>
            </a:xfrm>
            <a:custGeom>
              <a:avLst/>
              <a:gdLst/>
              <a:ahLst/>
              <a:cxnLst/>
              <a:rect l="l" t="t" r="r" b="b"/>
              <a:pathLst>
                <a:path w="52" h="82" extrusionOk="0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7" name="Google Shape;377;p20"/>
            <p:cNvSpPr/>
            <p:nvPr/>
          </p:nvSpPr>
          <p:spPr>
            <a:xfrm>
              <a:off x="3386" y="1372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8" name="Google Shape;378;p20"/>
            <p:cNvSpPr/>
            <p:nvPr/>
          </p:nvSpPr>
          <p:spPr>
            <a:xfrm>
              <a:off x="3220" y="793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79" name="Google Shape;379;p20"/>
            <p:cNvSpPr/>
            <p:nvPr/>
          </p:nvSpPr>
          <p:spPr>
            <a:xfrm>
              <a:off x="3386" y="630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0" name="Google Shape;380;p20"/>
            <p:cNvSpPr/>
            <p:nvPr/>
          </p:nvSpPr>
          <p:spPr>
            <a:xfrm>
              <a:off x="3220" y="545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1" name="Google Shape;381;p20"/>
            <p:cNvSpPr/>
            <p:nvPr/>
          </p:nvSpPr>
          <p:spPr>
            <a:xfrm>
              <a:off x="3220" y="316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2" name="Google Shape;382;p20"/>
            <p:cNvSpPr/>
            <p:nvPr/>
          </p:nvSpPr>
          <p:spPr>
            <a:xfrm>
              <a:off x="3386" y="385"/>
              <a:ext cx="123" cy="193"/>
            </a:xfrm>
            <a:custGeom>
              <a:avLst/>
              <a:gdLst/>
              <a:ahLst/>
              <a:cxnLst/>
              <a:rect l="l" t="t" r="r" b="b"/>
              <a:pathLst>
                <a:path w="52" h="82" extrusionOk="0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3" name="Google Shape;383;p20"/>
            <p:cNvSpPr/>
            <p:nvPr/>
          </p:nvSpPr>
          <p:spPr>
            <a:xfrm>
              <a:off x="3124" y="1062"/>
              <a:ext cx="264" cy="1242"/>
            </a:xfrm>
            <a:custGeom>
              <a:avLst/>
              <a:gdLst/>
              <a:ahLst/>
              <a:cxnLst/>
              <a:rect l="l" t="t" r="r" b="b"/>
              <a:pathLst>
                <a:path w="112" h="525" extrusionOk="0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4" name="Google Shape;384;p20"/>
            <p:cNvSpPr/>
            <p:nvPr/>
          </p:nvSpPr>
          <p:spPr>
            <a:xfrm>
              <a:off x="3737" y="1710"/>
              <a:ext cx="378" cy="1786"/>
            </a:xfrm>
            <a:custGeom>
              <a:avLst/>
              <a:gdLst/>
              <a:ahLst/>
              <a:cxnLst/>
              <a:rect l="l" t="t" r="r" b="b"/>
              <a:pathLst>
                <a:path w="160" h="756" extrusionOk="0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5" name="Google Shape;385;p20"/>
            <p:cNvSpPr/>
            <p:nvPr/>
          </p:nvSpPr>
          <p:spPr>
            <a:xfrm>
              <a:off x="3249" y="2924"/>
              <a:ext cx="359" cy="560"/>
            </a:xfrm>
            <a:custGeom>
              <a:avLst/>
              <a:gdLst/>
              <a:ahLst/>
              <a:cxnLst/>
              <a:rect l="l" t="t" r="r" b="b"/>
              <a:pathLst>
                <a:path w="152" h="237" extrusionOk="0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6" name="Google Shape;386;p20"/>
            <p:cNvSpPr/>
            <p:nvPr/>
          </p:nvSpPr>
          <p:spPr>
            <a:xfrm>
              <a:off x="3324" y="2992"/>
              <a:ext cx="305" cy="520"/>
            </a:xfrm>
            <a:custGeom>
              <a:avLst/>
              <a:gdLst/>
              <a:ahLst/>
              <a:cxnLst/>
              <a:rect l="l" t="t" r="r" b="b"/>
              <a:pathLst>
                <a:path w="129" h="220" extrusionOk="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7" name="Google Shape;387;p20"/>
            <p:cNvSpPr/>
            <p:nvPr/>
          </p:nvSpPr>
          <p:spPr>
            <a:xfrm>
              <a:off x="3610" y="375"/>
              <a:ext cx="232" cy="444"/>
            </a:xfrm>
            <a:custGeom>
              <a:avLst/>
              <a:gdLst/>
              <a:ahLst/>
              <a:cxnLst/>
              <a:rect l="l" t="t" r="r" b="b"/>
              <a:pathLst>
                <a:path w="98" h="188" extrusionOk="0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8" name="Google Shape;388;p20"/>
            <p:cNvSpPr/>
            <p:nvPr/>
          </p:nvSpPr>
          <p:spPr>
            <a:xfrm>
              <a:off x="3712" y="387"/>
              <a:ext cx="118" cy="371"/>
            </a:xfrm>
            <a:custGeom>
              <a:avLst/>
              <a:gdLst/>
              <a:ahLst/>
              <a:cxnLst/>
              <a:rect l="l" t="t" r="r" b="b"/>
              <a:pathLst>
                <a:path w="50" h="157" extrusionOk="0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89" name="Google Shape;389;p20"/>
            <p:cNvSpPr/>
            <p:nvPr/>
          </p:nvSpPr>
          <p:spPr>
            <a:xfrm>
              <a:off x="3627" y="1757"/>
              <a:ext cx="252" cy="498"/>
            </a:xfrm>
            <a:custGeom>
              <a:avLst/>
              <a:gdLst/>
              <a:ahLst/>
              <a:cxnLst/>
              <a:rect l="l" t="t" r="r" b="b"/>
              <a:pathLst>
                <a:path w="107" h="211" extrusionOk="0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0" name="Google Shape;390;p20"/>
            <p:cNvSpPr/>
            <p:nvPr/>
          </p:nvSpPr>
          <p:spPr>
            <a:xfrm>
              <a:off x="3740" y="1766"/>
              <a:ext cx="128" cy="416"/>
            </a:xfrm>
            <a:custGeom>
              <a:avLst/>
              <a:gdLst/>
              <a:ahLst/>
              <a:cxnLst/>
              <a:rect l="l" t="t" r="r" b="b"/>
              <a:pathLst>
                <a:path w="54" h="176" extrusionOk="0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1" name="Google Shape;391;p20"/>
            <p:cNvSpPr/>
            <p:nvPr/>
          </p:nvSpPr>
          <p:spPr>
            <a:xfrm>
              <a:off x="3608" y="3016"/>
              <a:ext cx="255" cy="498"/>
            </a:xfrm>
            <a:custGeom>
              <a:avLst/>
              <a:gdLst/>
              <a:ahLst/>
              <a:cxnLst/>
              <a:rect l="l" t="t" r="r" b="b"/>
              <a:pathLst>
                <a:path w="108" h="211" extrusionOk="0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2" name="Google Shape;392;p20"/>
            <p:cNvSpPr/>
            <p:nvPr/>
          </p:nvSpPr>
          <p:spPr>
            <a:xfrm>
              <a:off x="3721" y="3025"/>
              <a:ext cx="128" cy="416"/>
            </a:xfrm>
            <a:custGeom>
              <a:avLst/>
              <a:gdLst/>
              <a:ahLst/>
              <a:cxnLst/>
              <a:rect l="l" t="t" r="r" b="b"/>
              <a:pathLst>
                <a:path w="54" h="176" extrusionOk="0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3" name="Google Shape;393;p20"/>
            <p:cNvSpPr/>
            <p:nvPr/>
          </p:nvSpPr>
          <p:spPr>
            <a:xfrm>
              <a:off x="3329" y="1528"/>
              <a:ext cx="255" cy="496"/>
            </a:xfrm>
            <a:custGeom>
              <a:avLst/>
              <a:gdLst/>
              <a:ahLst/>
              <a:cxnLst/>
              <a:rect l="l" t="t" r="r" b="b"/>
              <a:pathLst>
                <a:path w="108" h="210" extrusionOk="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4" name="Google Shape;394;p20"/>
            <p:cNvSpPr/>
            <p:nvPr/>
          </p:nvSpPr>
          <p:spPr>
            <a:xfrm>
              <a:off x="3341" y="1537"/>
              <a:ext cx="127" cy="418"/>
            </a:xfrm>
            <a:custGeom>
              <a:avLst/>
              <a:gdLst/>
              <a:ahLst/>
              <a:cxnLst/>
              <a:rect l="l" t="t" r="r" b="b"/>
              <a:pathLst>
                <a:path w="54" h="177" extrusionOk="0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5" name="Google Shape;395;p20"/>
            <p:cNvSpPr/>
            <p:nvPr/>
          </p:nvSpPr>
          <p:spPr>
            <a:xfrm>
              <a:off x="3261" y="2272"/>
              <a:ext cx="356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6" name="Google Shape;396;p20"/>
            <p:cNvSpPr/>
            <p:nvPr/>
          </p:nvSpPr>
          <p:spPr>
            <a:xfrm>
              <a:off x="3615" y="1863"/>
              <a:ext cx="357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7" name="Google Shape;397;p20"/>
            <p:cNvSpPr/>
            <p:nvPr/>
          </p:nvSpPr>
          <p:spPr>
            <a:xfrm>
              <a:off x="3587" y="2463"/>
              <a:ext cx="356" cy="562"/>
            </a:xfrm>
            <a:custGeom>
              <a:avLst/>
              <a:gdLst/>
              <a:ahLst/>
              <a:cxnLst/>
              <a:rect l="l" t="t" r="r" b="b"/>
              <a:pathLst>
                <a:path w="151" h="238" extrusionOk="0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8" name="Google Shape;398;p20"/>
            <p:cNvSpPr/>
            <p:nvPr/>
          </p:nvSpPr>
          <p:spPr>
            <a:xfrm>
              <a:off x="3591" y="3096"/>
              <a:ext cx="352" cy="562"/>
            </a:xfrm>
            <a:custGeom>
              <a:avLst/>
              <a:gdLst/>
              <a:ahLst/>
              <a:cxnLst/>
              <a:rect l="l" t="t" r="r" b="b"/>
              <a:pathLst>
                <a:path w="149" h="238" extrusionOk="0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9" name="Google Shape;399;p20"/>
            <p:cNvSpPr/>
            <p:nvPr/>
          </p:nvSpPr>
          <p:spPr>
            <a:xfrm>
              <a:off x="3244" y="1603"/>
              <a:ext cx="357" cy="555"/>
            </a:xfrm>
            <a:custGeom>
              <a:avLst/>
              <a:gdLst/>
              <a:ahLst/>
              <a:cxnLst/>
              <a:rect l="l" t="t" r="r" b="b"/>
              <a:pathLst>
                <a:path w="151" h="235" extrusionOk="0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0" name="Google Shape;400;p20"/>
            <p:cNvSpPr/>
            <p:nvPr/>
          </p:nvSpPr>
          <p:spPr>
            <a:xfrm>
              <a:off x="3631" y="1138"/>
              <a:ext cx="355" cy="558"/>
            </a:xfrm>
            <a:custGeom>
              <a:avLst/>
              <a:gdLst/>
              <a:ahLst/>
              <a:cxnLst/>
              <a:rect l="l" t="t" r="r" b="b"/>
              <a:pathLst>
                <a:path w="150" h="236" extrusionOk="0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1" name="Google Shape;401;p20"/>
            <p:cNvSpPr/>
            <p:nvPr/>
          </p:nvSpPr>
          <p:spPr>
            <a:xfrm>
              <a:off x="3244" y="895"/>
              <a:ext cx="357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2" name="Google Shape;402;p20"/>
            <p:cNvSpPr/>
            <p:nvPr/>
          </p:nvSpPr>
          <p:spPr>
            <a:xfrm>
              <a:off x="3228" y="236"/>
              <a:ext cx="359" cy="562"/>
            </a:xfrm>
            <a:custGeom>
              <a:avLst/>
              <a:gdLst/>
              <a:ahLst/>
              <a:cxnLst/>
              <a:rect l="l" t="t" r="r" b="b"/>
              <a:pathLst>
                <a:path w="152" h="238" extrusionOk="0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3" name="Google Shape;403;p20"/>
            <p:cNvSpPr/>
            <p:nvPr/>
          </p:nvSpPr>
          <p:spPr>
            <a:xfrm>
              <a:off x="3601" y="488"/>
              <a:ext cx="321" cy="501"/>
            </a:xfrm>
            <a:custGeom>
              <a:avLst/>
              <a:gdLst/>
              <a:ahLst/>
              <a:cxnLst/>
              <a:rect l="l" t="t" r="r" b="b"/>
              <a:pathLst>
                <a:path w="136" h="212" extrusionOk="0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4" name="Google Shape;404;p20"/>
            <p:cNvSpPr/>
            <p:nvPr/>
          </p:nvSpPr>
          <p:spPr>
            <a:xfrm>
              <a:off x="3636" y="1863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5" name="Google Shape;405;p20"/>
            <p:cNvSpPr/>
            <p:nvPr/>
          </p:nvSpPr>
          <p:spPr>
            <a:xfrm>
              <a:off x="3653" y="1157"/>
              <a:ext cx="300" cy="550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6" name="Google Shape;406;p20"/>
            <p:cNvSpPr/>
            <p:nvPr/>
          </p:nvSpPr>
          <p:spPr>
            <a:xfrm>
              <a:off x="3620" y="496"/>
              <a:ext cx="269" cy="493"/>
            </a:xfrm>
            <a:custGeom>
              <a:avLst/>
              <a:gdLst/>
              <a:ahLst/>
              <a:cxnLst/>
              <a:rect l="l" t="t" r="r" b="b"/>
              <a:pathLst>
                <a:path w="114" h="209" extrusionOk="0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7" name="Google Shape;407;p20"/>
            <p:cNvSpPr/>
            <p:nvPr/>
          </p:nvSpPr>
          <p:spPr>
            <a:xfrm>
              <a:off x="3265" y="273"/>
              <a:ext cx="319" cy="530"/>
            </a:xfrm>
            <a:custGeom>
              <a:avLst/>
              <a:gdLst/>
              <a:ahLst/>
              <a:cxnLst/>
              <a:rect l="l" t="t" r="r" b="b"/>
              <a:pathLst>
                <a:path w="135" h="224" extrusionOk="0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8" name="Google Shape;408;p20"/>
            <p:cNvSpPr/>
            <p:nvPr/>
          </p:nvSpPr>
          <p:spPr>
            <a:xfrm>
              <a:off x="3279" y="916"/>
              <a:ext cx="319" cy="529"/>
            </a:xfrm>
            <a:custGeom>
              <a:avLst/>
              <a:gdLst/>
              <a:ahLst/>
              <a:cxnLst/>
              <a:rect l="l" t="t" r="r" b="b"/>
              <a:pathLst>
                <a:path w="135" h="224" extrusionOk="0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9" name="Google Shape;409;p20"/>
            <p:cNvSpPr/>
            <p:nvPr/>
          </p:nvSpPr>
          <p:spPr>
            <a:xfrm>
              <a:off x="3289" y="1625"/>
              <a:ext cx="305" cy="517"/>
            </a:xfrm>
            <a:custGeom>
              <a:avLst/>
              <a:gdLst/>
              <a:ahLst/>
              <a:cxnLst/>
              <a:rect l="l" t="t" r="r" b="b"/>
              <a:pathLst>
                <a:path w="129" h="219" extrusionOk="0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0" name="Google Shape;410;p20"/>
            <p:cNvSpPr/>
            <p:nvPr/>
          </p:nvSpPr>
          <p:spPr>
            <a:xfrm>
              <a:off x="3291" y="2277"/>
              <a:ext cx="310" cy="517"/>
            </a:xfrm>
            <a:custGeom>
              <a:avLst/>
              <a:gdLst/>
              <a:ahLst/>
              <a:cxnLst/>
              <a:rect l="l" t="t" r="r" b="b"/>
              <a:pathLst>
                <a:path w="131" h="219" extrusionOk="0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1" name="Google Shape;411;p20"/>
            <p:cNvSpPr/>
            <p:nvPr/>
          </p:nvSpPr>
          <p:spPr>
            <a:xfrm>
              <a:off x="3608" y="2437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2" name="Google Shape;412;p20"/>
            <p:cNvSpPr/>
            <p:nvPr/>
          </p:nvSpPr>
          <p:spPr>
            <a:xfrm>
              <a:off x="3608" y="3089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3" name="Google Shape;413;p20"/>
            <p:cNvSpPr/>
            <p:nvPr/>
          </p:nvSpPr>
          <p:spPr>
            <a:xfrm>
              <a:off x="3575" y="751"/>
              <a:ext cx="68" cy="2939"/>
            </a:xfrm>
            <a:custGeom>
              <a:avLst/>
              <a:gdLst/>
              <a:ahLst/>
              <a:cxnLst/>
              <a:rect l="l" t="t" r="r" b="b"/>
              <a:pathLst>
                <a:path w="29" h="1244" extrusionOk="0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4" name="Google Shape;414;p20"/>
            <p:cNvSpPr/>
            <p:nvPr/>
          </p:nvSpPr>
          <p:spPr>
            <a:xfrm>
              <a:off x="4061" y="1280"/>
              <a:ext cx="194" cy="385"/>
            </a:xfrm>
            <a:custGeom>
              <a:avLst/>
              <a:gdLst/>
              <a:ahLst/>
              <a:cxnLst/>
              <a:rect l="l" t="t" r="r" b="b"/>
              <a:pathLst>
                <a:path w="82" h="163" extrusionOk="0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5" name="Google Shape;415;p20"/>
            <p:cNvSpPr/>
            <p:nvPr/>
          </p:nvSpPr>
          <p:spPr>
            <a:xfrm>
              <a:off x="4068" y="1292"/>
              <a:ext cx="102" cy="318"/>
            </a:xfrm>
            <a:custGeom>
              <a:avLst/>
              <a:gdLst/>
              <a:ahLst/>
              <a:cxnLst/>
              <a:rect l="l" t="t" r="r" b="b"/>
              <a:pathLst>
                <a:path w="43" h="135" extrusionOk="0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6" name="Google Shape;416;p20"/>
            <p:cNvSpPr/>
            <p:nvPr/>
          </p:nvSpPr>
          <p:spPr>
            <a:xfrm>
              <a:off x="4040" y="2484"/>
              <a:ext cx="220" cy="426"/>
            </a:xfrm>
            <a:custGeom>
              <a:avLst/>
              <a:gdLst/>
              <a:ahLst/>
              <a:cxnLst/>
              <a:rect l="l" t="t" r="r" b="b"/>
              <a:pathLst>
                <a:path w="93" h="180" extrusionOk="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7" name="Google Shape;417;p20"/>
            <p:cNvSpPr/>
            <p:nvPr/>
          </p:nvSpPr>
          <p:spPr>
            <a:xfrm>
              <a:off x="4050" y="2492"/>
              <a:ext cx="111" cy="359"/>
            </a:xfrm>
            <a:custGeom>
              <a:avLst/>
              <a:gdLst/>
              <a:ahLst/>
              <a:cxnLst/>
              <a:rect l="l" t="t" r="r" b="b"/>
              <a:pathLst>
                <a:path w="47" h="152" extrusionOk="0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8" name="Google Shape;418;p20"/>
            <p:cNvSpPr/>
            <p:nvPr/>
          </p:nvSpPr>
          <p:spPr>
            <a:xfrm>
              <a:off x="4050" y="3545"/>
              <a:ext cx="222" cy="428"/>
            </a:xfrm>
            <a:custGeom>
              <a:avLst/>
              <a:gdLst/>
              <a:ahLst/>
              <a:cxnLst/>
              <a:rect l="l" t="t" r="r" b="b"/>
              <a:pathLst>
                <a:path w="94" h="181" extrusionOk="0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9" name="Google Shape;419;p20"/>
            <p:cNvSpPr/>
            <p:nvPr/>
          </p:nvSpPr>
          <p:spPr>
            <a:xfrm>
              <a:off x="4066" y="3557"/>
              <a:ext cx="106" cy="354"/>
            </a:xfrm>
            <a:custGeom>
              <a:avLst/>
              <a:gdLst/>
              <a:ahLst/>
              <a:cxnLst/>
              <a:rect l="l" t="t" r="r" b="b"/>
              <a:pathLst>
                <a:path w="45" h="150" extrusionOk="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0" name="Google Shape;420;p20"/>
            <p:cNvSpPr/>
            <p:nvPr/>
          </p:nvSpPr>
          <p:spPr>
            <a:xfrm>
              <a:off x="4269" y="2321"/>
              <a:ext cx="218" cy="433"/>
            </a:xfrm>
            <a:custGeom>
              <a:avLst/>
              <a:gdLst/>
              <a:ahLst/>
              <a:cxnLst/>
              <a:rect l="l" t="t" r="r" b="b"/>
              <a:pathLst>
                <a:path w="92" h="183" extrusionOk="0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1" name="Google Shape;421;p20"/>
            <p:cNvSpPr/>
            <p:nvPr/>
          </p:nvSpPr>
          <p:spPr>
            <a:xfrm>
              <a:off x="4366" y="2333"/>
              <a:ext cx="111" cy="355"/>
            </a:xfrm>
            <a:custGeom>
              <a:avLst/>
              <a:gdLst/>
              <a:ahLst/>
              <a:cxnLst/>
              <a:rect l="l" t="t" r="r" b="b"/>
              <a:pathLst>
                <a:path w="47" h="150" extrusionOk="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2" name="Google Shape;422;p20"/>
            <p:cNvSpPr/>
            <p:nvPr/>
          </p:nvSpPr>
          <p:spPr>
            <a:xfrm>
              <a:off x="4253" y="2955"/>
              <a:ext cx="304" cy="481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3" name="Google Shape;423;p20"/>
            <p:cNvSpPr/>
            <p:nvPr/>
          </p:nvSpPr>
          <p:spPr>
            <a:xfrm>
              <a:off x="3964" y="2577"/>
              <a:ext cx="305" cy="477"/>
            </a:xfrm>
            <a:custGeom>
              <a:avLst/>
              <a:gdLst/>
              <a:ahLst/>
              <a:cxnLst/>
              <a:rect l="l" t="t" r="r" b="b"/>
              <a:pathLst>
                <a:path w="129" h="202" extrusionOk="0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4" name="Google Shape;424;p20"/>
            <p:cNvSpPr/>
            <p:nvPr/>
          </p:nvSpPr>
          <p:spPr>
            <a:xfrm>
              <a:off x="4262" y="3590"/>
              <a:ext cx="305" cy="479"/>
            </a:xfrm>
            <a:custGeom>
              <a:avLst/>
              <a:gdLst/>
              <a:ahLst/>
              <a:cxnLst/>
              <a:rect l="l" t="t" r="r" b="b"/>
              <a:pathLst>
                <a:path w="129" h="203" extrusionOk="0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5" name="Google Shape;425;p20"/>
            <p:cNvSpPr/>
            <p:nvPr/>
          </p:nvSpPr>
          <p:spPr>
            <a:xfrm>
              <a:off x="3972" y="3122"/>
              <a:ext cx="304" cy="475"/>
            </a:xfrm>
            <a:custGeom>
              <a:avLst/>
              <a:gdLst/>
              <a:ahLst/>
              <a:cxnLst/>
              <a:rect l="l" t="t" r="r" b="b"/>
              <a:pathLst>
                <a:path w="129" h="201" extrusionOk="0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6" name="Google Shape;426;p20"/>
            <p:cNvSpPr/>
            <p:nvPr/>
          </p:nvSpPr>
          <p:spPr>
            <a:xfrm>
              <a:off x="3981" y="3595"/>
              <a:ext cx="305" cy="482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7" name="Google Shape;427;p20"/>
            <p:cNvSpPr/>
            <p:nvPr/>
          </p:nvSpPr>
          <p:spPr>
            <a:xfrm>
              <a:off x="4253" y="2385"/>
              <a:ext cx="304" cy="482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8" name="Google Shape;428;p20"/>
            <p:cNvSpPr/>
            <p:nvPr/>
          </p:nvSpPr>
          <p:spPr>
            <a:xfrm>
              <a:off x="3950" y="1946"/>
              <a:ext cx="305" cy="484"/>
            </a:xfrm>
            <a:custGeom>
              <a:avLst/>
              <a:gdLst/>
              <a:ahLst/>
              <a:cxnLst/>
              <a:rect l="l" t="t" r="r" b="b"/>
              <a:pathLst>
                <a:path w="129" h="205" extrusionOk="0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9" name="Google Shape;429;p20"/>
            <p:cNvSpPr/>
            <p:nvPr/>
          </p:nvSpPr>
          <p:spPr>
            <a:xfrm>
              <a:off x="4253" y="1747"/>
              <a:ext cx="304" cy="478"/>
            </a:xfrm>
            <a:custGeom>
              <a:avLst/>
              <a:gdLst/>
              <a:ahLst/>
              <a:cxnLst/>
              <a:rect l="l" t="t" r="r" b="b"/>
              <a:pathLst>
                <a:path w="129" h="202" extrusionOk="0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0" name="Google Shape;430;p20"/>
            <p:cNvSpPr/>
            <p:nvPr/>
          </p:nvSpPr>
          <p:spPr>
            <a:xfrm>
              <a:off x="4248" y="1211"/>
              <a:ext cx="307" cy="475"/>
            </a:xfrm>
            <a:custGeom>
              <a:avLst/>
              <a:gdLst/>
              <a:ahLst/>
              <a:cxnLst/>
              <a:rect l="l" t="t" r="r" b="b"/>
              <a:pathLst>
                <a:path w="130" h="201" extrusionOk="0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1" name="Google Shape;431;p20"/>
            <p:cNvSpPr/>
            <p:nvPr/>
          </p:nvSpPr>
          <p:spPr>
            <a:xfrm>
              <a:off x="3990" y="1381"/>
              <a:ext cx="274" cy="428"/>
            </a:xfrm>
            <a:custGeom>
              <a:avLst/>
              <a:gdLst/>
              <a:ahLst/>
              <a:cxnLst/>
              <a:rect l="l" t="t" r="r" b="b"/>
              <a:pathLst>
                <a:path w="116" h="181" extrusionOk="0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2" name="Google Shape;432;p20"/>
            <p:cNvSpPr/>
            <p:nvPr/>
          </p:nvSpPr>
          <p:spPr>
            <a:xfrm>
              <a:off x="3993" y="2577"/>
              <a:ext cx="260" cy="474"/>
            </a:xfrm>
            <a:custGeom>
              <a:avLst/>
              <a:gdLst/>
              <a:ahLst/>
              <a:cxnLst/>
              <a:rect l="l" t="t" r="r" b="b"/>
              <a:pathLst>
                <a:path w="110" h="201" extrusionOk="0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3" name="Google Shape;433;p20"/>
            <p:cNvSpPr/>
            <p:nvPr/>
          </p:nvSpPr>
          <p:spPr>
            <a:xfrm>
              <a:off x="3979" y="1962"/>
              <a:ext cx="257" cy="478"/>
            </a:xfrm>
            <a:custGeom>
              <a:avLst/>
              <a:gdLst/>
              <a:ahLst/>
              <a:cxnLst/>
              <a:rect l="l" t="t" r="r" b="b"/>
              <a:pathLst>
                <a:path w="109" h="202" extrusionOk="0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4" name="Google Shape;434;p20"/>
            <p:cNvSpPr/>
            <p:nvPr/>
          </p:nvSpPr>
          <p:spPr>
            <a:xfrm>
              <a:off x="4019" y="1388"/>
              <a:ext cx="229" cy="421"/>
            </a:xfrm>
            <a:custGeom>
              <a:avLst/>
              <a:gdLst/>
              <a:ahLst/>
              <a:cxnLst/>
              <a:rect l="l" t="t" r="r" b="b"/>
              <a:pathLst>
                <a:path w="97" h="178" extrusionOk="0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5" name="Google Shape;435;p20"/>
            <p:cNvSpPr/>
            <p:nvPr/>
          </p:nvSpPr>
          <p:spPr>
            <a:xfrm>
              <a:off x="4248" y="1240"/>
              <a:ext cx="276" cy="448"/>
            </a:xfrm>
            <a:custGeom>
              <a:avLst/>
              <a:gdLst/>
              <a:ahLst/>
              <a:cxnLst/>
              <a:rect l="l" t="t" r="r" b="b"/>
              <a:pathLst>
                <a:path w="117" h="190" extrusionOk="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6" name="Google Shape;436;p20"/>
            <p:cNvSpPr/>
            <p:nvPr/>
          </p:nvSpPr>
          <p:spPr>
            <a:xfrm>
              <a:off x="4253" y="1766"/>
              <a:ext cx="274" cy="449"/>
            </a:xfrm>
            <a:custGeom>
              <a:avLst/>
              <a:gdLst/>
              <a:ahLst/>
              <a:cxnLst/>
              <a:rect l="l" t="t" r="r" b="b"/>
              <a:pathLst>
                <a:path w="116" h="190" extrusionOk="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7" name="Google Shape;437;p20"/>
            <p:cNvSpPr/>
            <p:nvPr/>
          </p:nvSpPr>
          <p:spPr>
            <a:xfrm>
              <a:off x="4253" y="2407"/>
              <a:ext cx="271" cy="441"/>
            </a:xfrm>
            <a:custGeom>
              <a:avLst/>
              <a:gdLst/>
              <a:ahLst/>
              <a:cxnLst/>
              <a:rect l="l" t="t" r="r" b="b"/>
              <a:pathLst>
                <a:path w="115" h="187" extrusionOk="0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8" name="Google Shape;438;p20"/>
            <p:cNvSpPr/>
            <p:nvPr/>
          </p:nvSpPr>
          <p:spPr>
            <a:xfrm>
              <a:off x="4364" y="2647"/>
              <a:ext cx="2" cy="3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9" name="Google Shape;439;p20"/>
            <p:cNvSpPr/>
            <p:nvPr/>
          </p:nvSpPr>
          <p:spPr>
            <a:xfrm>
              <a:off x="4262" y="2959"/>
              <a:ext cx="267" cy="444"/>
            </a:xfrm>
            <a:custGeom>
              <a:avLst/>
              <a:gdLst/>
              <a:ahLst/>
              <a:cxnLst/>
              <a:rect l="l" t="t" r="r" b="b"/>
              <a:pathLst>
                <a:path w="113" h="188" extrusionOk="0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0" name="Google Shape;440;p20"/>
            <p:cNvSpPr/>
            <p:nvPr/>
          </p:nvSpPr>
          <p:spPr>
            <a:xfrm>
              <a:off x="4269" y="3621"/>
              <a:ext cx="267" cy="441"/>
            </a:xfrm>
            <a:custGeom>
              <a:avLst/>
              <a:gdLst/>
              <a:ahLst/>
              <a:cxnLst/>
              <a:rect l="l" t="t" r="r" b="b"/>
              <a:pathLst>
                <a:path w="113" h="187" extrusionOk="0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1" name="Google Shape;441;p20"/>
            <p:cNvSpPr/>
            <p:nvPr/>
          </p:nvSpPr>
          <p:spPr>
            <a:xfrm>
              <a:off x="4002" y="3099"/>
              <a:ext cx="260" cy="472"/>
            </a:xfrm>
            <a:custGeom>
              <a:avLst/>
              <a:gdLst/>
              <a:ahLst/>
              <a:cxnLst/>
              <a:rect l="l" t="t" r="r" b="b"/>
              <a:pathLst>
                <a:path w="110" h="200" extrusionOk="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2" name="Google Shape;442;p20"/>
            <p:cNvSpPr/>
            <p:nvPr/>
          </p:nvSpPr>
          <p:spPr>
            <a:xfrm>
              <a:off x="4009" y="3609"/>
              <a:ext cx="260" cy="475"/>
            </a:xfrm>
            <a:custGeom>
              <a:avLst/>
              <a:gdLst/>
              <a:ahLst/>
              <a:cxnLst/>
              <a:rect l="l" t="t" r="r" b="b"/>
              <a:pathLst>
                <a:path w="110" h="201" extrusionOk="0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3" name="Google Shape;443;p20"/>
            <p:cNvSpPr/>
            <p:nvPr/>
          </p:nvSpPr>
          <p:spPr>
            <a:xfrm>
              <a:off x="4227" y="1606"/>
              <a:ext cx="59" cy="2471"/>
            </a:xfrm>
            <a:custGeom>
              <a:avLst/>
              <a:gdLst/>
              <a:ahLst/>
              <a:cxnLst/>
              <a:rect l="l" t="t" r="r" b="b"/>
              <a:pathLst>
                <a:path w="25" h="1046" extrusionOk="0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444" name="Google Shape;444;p20"/>
          <p:cNvGrpSpPr/>
          <p:nvPr/>
        </p:nvGrpSpPr>
        <p:grpSpPr>
          <a:xfrm>
            <a:off x="9087454" y="2736976"/>
            <a:ext cx="906259" cy="2416463"/>
            <a:chOff x="3124" y="236"/>
            <a:chExt cx="1443" cy="3848"/>
          </a:xfrm>
        </p:grpSpPr>
        <p:sp>
          <p:nvSpPr>
            <p:cNvPr id="445" name="Google Shape;445;p20"/>
            <p:cNvSpPr/>
            <p:nvPr/>
          </p:nvSpPr>
          <p:spPr>
            <a:xfrm>
              <a:off x="3990" y="493"/>
              <a:ext cx="29" cy="1347"/>
            </a:xfrm>
            <a:custGeom>
              <a:avLst/>
              <a:gdLst/>
              <a:ahLst/>
              <a:cxnLst/>
              <a:rect l="l" t="t" r="r" b="b"/>
              <a:pathLst>
                <a:path w="29" h="1347" extrusionOk="0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6" name="Google Shape;446;p20"/>
            <p:cNvSpPr/>
            <p:nvPr/>
          </p:nvSpPr>
          <p:spPr>
            <a:xfrm>
              <a:off x="3811" y="1216"/>
              <a:ext cx="161" cy="248"/>
            </a:xfrm>
            <a:custGeom>
              <a:avLst/>
              <a:gdLst/>
              <a:ahLst/>
              <a:cxnLst/>
              <a:rect l="l" t="t" r="r" b="b"/>
              <a:pathLst>
                <a:path w="68" h="105" extrusionOk="0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7" name="Google Shape;447;p20"/>
            <p:cNvSpPr/>
            <p:nvPr/>
          </p:nvSpPr>
          <p:spPr>
            <a:xfrm>
              <a:off x="4021" y="1006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8" name="Google Shape;448;p20"/>
            <p:cNvSpPr/>
            <p:nvPr/>
          </p:nvSpPr>
          <p:spPr>
            <a:xfrm>
              <a:off x="3811" y="1509"/>
              <a:ext cx="161" cy="253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9" name="Google Shape;449;p20"/>
            <p:cNvSpPr/>
            <p:nvPr/>
          </p:nvSpPr>
          <p:spPr>
            <a:xfrm>
              <a:off x="4021" y="1301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0" name="Google Shape;450;p20"/>
            <p:cNvSpPr/>
            <p:nvPr/>
          </p:nvSpPr>
          <p:spPr>
            <a:xfrm>
              <a:off x="4021" y="1632"/>
              <a:ext cx="161" cy="252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1" name="Google Shape;451;p20"/>
            <p:cNvSpPr/>
            <p:nvPr/>
          </p:nvSpPr>
          <p:spPr>
            <a:xfrm>
              <a:off x="3811" y="885"/>
              <a:ext cx="161" cy="253"/>
            </a:xfrm>
            <a:custGeom>
              <a:avLst/>
              <a:gdLst/>
              <a:ahLst/>
              <a:cxnLst/>
              <a:rect l="l" t="t" r="r" b="b"/>
              <a:pathLst>
                <a:path w="68" h="107" extrusionOk="0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2" name="Google Shape;452;p20"/>
            <p:cNvSpPr/>
            <p:nvPr/>
          </p:nvSpPr>
          <p:spPr>
            <a:xfrm>
              <a:off x="4021" y="677"/>
              <a:ext cx="161" cy="251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3" name="Google Shape;453;p20"/>
            <p:cNvSpPr/>
            <p:nvPr/>
          </p:nvSpPr>
          <p:spPr>
            <a:xfrm>
              <a:off x="3811" y="569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4" name="Google Shape;454;p20"/>
            <p:cNvSpPr/>
            <p:nvPr/>
          </p:nvSpPr>
          <p:spPr>
            <a:xfrm>
              <a:off x="3811" y="273"/>
              <a:ext cx="161" cy="251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5" name="Google Shape;455;p20"/>
            <p:cNvSpPr/>
            <p:nvPr/>
          </p:nvSpPr>
          <p:spPr>
            <a:xfrm>
              <a:off x="4021" y="361"/>
              <a:ext cx="161" cy="250"/>
            </a:xfrm>
            <a:custGeom>
              <a:avLst/>
              <a:gdLst/>
              <a:ahLst/>
              <a:cxnLst/>
              <a:rect l="l" t="t" r="r" b="b"/>
              <a:pathLst>
                <a:path w="68" h="106" extrusionOk="0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6" name="Google Shape;456;p20"/>
            <p:cNvSpPr/>
            <p:nvPr/>
          </p:nvSpPr>
          <p:spPr>
            <a:xfrm>
              <a:off x="3360" y="486"/>
              <a:ext cx="21" cy="1049"/>
            </a:xfrm>
            <a:custGeom>
              <a:avLst/>
              <a:gdLst/>
              <a:ahLst/>
              <a:cxnLst/>
              <a:rect l="l" t="t" r="r" b="b"/>
              <a:pathLst>
                <a:path w="21" h="1049" extrusionOk="0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7" name="Google Shape;457;p20"/>
            <p:cNvSpPr/>
            <p:nvPr/>
          </p:nvSpPr>
          <p:spPr>
            <a:xfrm>
              <a:off x="3220" y="1048"/>
              <a:ext cx="126" cy="194"/>
            </a:xfrm>
            <a:custGeom>
              <a:avLst/>
              <a:gdLst/>
              <a:ahLst/>
              <a:cxnLst/>
              <a:rect l="l" t="t" r="r" b="b"/>
              <a:pathLst>
                <a:path w="53" h="82" extrusionOk="0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8" name="Google Shape;458;p20"/>
            <p:cNvSpPr/>
            <p:nvPr/>
          </p:nvSpPr>
          <p:spPr>
            <a:xfrm>
              <a:off x="3386" y="885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9" name="Google Shape;459;p20"/>
            <p:cNvSpPr/>
            <p:nvPr/>
          </p:nvSpPr>
          <p:spPr>
            <a:xfrm>
              <a:off x="3220" y="1277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0" name="Google Shape;460;p20"/>
            <p:cNvSpPr/>
            <p:nvPr/>
          </p:nvSpPr>
          <p:spPr>
            <a:xfrm>
              <a:off x="3386" y="1114"/>
              <a:ext cx="123" cy="194"/>
            </a:xfrm>
            <a:custGeom>
              <a:avLst/>
              <a:gdLst/>
              <a:ahLst/>
              <a:cxnLst/>
              <a:rect l="l" t="t" r="r" b="b"/>
              <a:pathLst>
                <a:path w="52" h="82" extrusionOk="0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1" name="Google Shape;461;p20"/>
            <p:cNvSpPr/>
            <p:nvPr/>
          </p:nvSpPr>
          <p:spPr>
            <a:xfrm>
              <a:off x="3386" y="1372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2" name="Google Shape;462;p20"/>
            <p:cNvSpPr/>
            <p:nvPr/>
          </p:nvSpPr>
          <p:spPr>
            <a:xfrm>
              <a:off x="3220" y="793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3" name="Google Shape;463;p20"/>
            <p:cNvSpPr/>
            <p:nvPr/>
          </p:nvSpPr>
          <p:spPr>
            <a:xfrm>
              <a:off x="3386" y="630"/>
              <a:ext cx="123" cy="196"/>
            </a:xfrm>
            <a:custGeom>
              <a:avLst/>
              <a:gdLst/>
              <a:ahLst/>
              <a:cxnLst/>
              <a:rect l="l" t="t" r="r" b="b"/>
              <a:pathLst>
                <a:path w="52" h="83" extrusionOk="0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4" name="Google Shape;464;p20"/>
            <p:cNvSpPr/>
            <p:nvPr/>
          </p:nvSpPr>
          <p:spPr>
            <a:xfrm>
              <a:off x="3220" y="545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5" name="Google Shape;465;p20"/>
            <p:cNvSpPr/>
            <p:nvPr/>
          </p:nvSpPr>
          <p:spPr>
            <a:xfrm>
              <a:off x="3220" y="316"/>
              <a:ext cx="126" cy="196"/>
            </a:xfrm>
            <a:custGeom>
              <a:avLst/>
              <a:gdLst/>
              <a:ahLst/>
              <a:cxnLst/>
              <a:rect l="l" t="t" r="r" b="b"/>
              <a:pathLst>
                <a:path w="53" h="83" extrusionOk="0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6" name="Google Shape;466;p20"/>
            <p:cNvSpPr/>
            <p:nvPr/>
          </p:nvSpPr>
          <p:spPr>
            <a:xfrm>
              <a:off x="3386" y="385"/>
              <a:ext cx="123" cy="193"/>
            </a:xfrm>
            <a:custGeom>
              <a:avLst/>
              <a:gdLst/>
              <a:ahLst/>
              <a:cxnLst/>
              <a:rect l="l" t="t" r="r" b="b"/>
              <a:pathLst>
                <a:path w="52" h="82" extrusionOk="0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7" name="Google Shape;467;p20"/>
            <p:cNvSpPr/>
            <p:nvPr/>
          </p:nvSpPr>
          <p:spPr>
            <a:xfrm>
              <a:off x="3124" y="1062"/>
              <a:ext cx="264" cy="1242"/>
            </a:xfrm>
            <a:custGeom>
              <a:avLst/>
              <a:gdLst/>
              <a:ahLst/>
              <a:cxnLst/>
              <a:rect l="l" t="t" r="r" b="b"/>
              <a:pathLst>
                <a:path w="112" h="525" extrusionOk="0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8" name="Google Shape;468;p20"/>
            <p:cNvSpPr/>
            <p:nvPr/>
          </p:nvSpPr>
          <p:spPr>
            <a:xfrm>
              <a:off x="3249" y="2924"/>
              <a:ext cx="359" cy="560"/>
            </a:xfrm>
            <a:custGeom>
              <a:avLst/>
              <a:gdLst/>
              <a:ahLst/>
              <a:cxnLst/>
              <a:rect l="l" t="t" r="r" b="b"/>
              <a:pathLst>
                <a:path w="152" h="237" extrusionOk="0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69" name="Google Shape;469;p20"/>
            <p:cNvSpPr/>
            <p:nvPr/>
          </p:nvSpPr>
          <p:spPr>
            <a:xfrm>
              <a:off x="3324" y="2992"/>
              <a:ext cx="305" cy="520"/>
            </a:xfrm>
            <a:custGeom>
              <a:avLst/>
              <a:gdLst/>
              <a:ahLst/>
              <a:cxnLst/>
              <a:rect l="l" t="t" r="r" b="b"/>
              <a:pathLst>
                <a:path w="129" h="220" extrusionOk="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0" name="Google Shape;470;p20"/>
            <p:cNvSpPr/>
            <p:nvPr/>
          </p:nvSpPr>
          <p:spPr>
            <a:xfrm>
              <a:off x="3610" y="375"/>
              <a:ext cx="232" cy="444"/>
            </a:xfrm>
            <a:custGeom>
              <a:avLst/>
              <a:gdLst/>
              <a:ahLst/>
              <a:cxnLst/>
              <a:rect l="l" t="t" r="r" b="b"/>
              <a:pathLst>
                <a:path w="98" h="188" extrusionOk="0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1" name="Google Shape;471;p20"/>
            <p:cNvSpPr/>
            <p:nvPr/>
          </p:nvSpPr>
          <p:spPr>
            <a:xfrm>
              <a:off x="3712" y="387"/>
              <a:ext cx="118" cy="371"/>
            </a:xfrm>
            <a:custGeom>
              <a:avLst/>
              <a:gdLst/>
              <a:ahLst/>
              <a:cxnLst/>
              <a:rect l="l" t="t" r="r" b="b"/>
              <a:pathLst>
                <a:path w="50" h="157" extrusionOk="0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2" name="Google Shape;472;p20"/>
            <p:cNvSpPr/>
            <p:nvPr/>
          </p:nvSpPr>
          <p:spPr>
            <a:xfrm>
              <a:off x="3627" y="1757"/>
              <a:ext cx="252" cy="498"/>
            </a:xfrm>
            <a:custGeom>
              <a:avLst/>
              <a:gdLst/>
              <a:ahLst/>
              <a:cxnLst/>
              <a:rect l="l" t="t" r="r" b="b"/>
              <a:pathLst>
                <a:path w="107" h="211" extrusionOk="0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3" name="Google Shape;473;p20"/>
            <p:cNvSpPr/>
            <p:nvPr/>
          </p:nvSpPr>
          <p:spPr>
            <a:xfrm>
              <a:off x="3740" y="1766"/>
              <a:ext cx="128" cy="416"/>
            </a:xfrm>
            <a:custGeom>
              <a:avLst/>
              <a:gdLst/>
              <a:ahLst/>
              <a:cxnLst/>
              <a:rect l="l" t="t" r="r" b="b"/>
              <a:pathLst>
                <a:path w="54" h="176" extrusionOk="0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4" name="Google Shape;474;p20"/>
            <p:cNvSpPr/>
            <p:nvPr/>
          </p:nvSpPr>
          <p:spPr>
            <a:xfrm>
              <a:off x="3608" y="3016"/>
              <a:ext cx="255" cy="498"/>
            </a:xfrm>
            <a:custGeom>
              <a:avLst/>
              <a:gdLst/>
              <a:ahLst/>
              <a:cxnLst/>
              <a:rect l="l" t="t" r="r" b="b"/>
              <a:pathLst>
                <a:path w="108" h="211" extrusionOk="0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5" name="Google Shape;475;p20"/>
            <p:cNvSpPr/>
            <p:nvPr/>
          </p:nvSpPr>
          <p:spPr>
            <a:xfrm>
              <a:off x="3721" y="3025"/>
              <a:ext cx="128" cy="416"/>
            </a:xfrm>
            <a:custGeom>
              <a:avLst/>
              <a:gdLst/>
              <a:ahLst/>
              <a:cxnLst/>
              <a:rect l="l" t="t" r="r" b="b"/>
              <a:pathLst>
                <a:path w="54" h="176" extrusionOk="0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6" name="Google Shape;476;p20"/>
            <p:cNvSpPr/>
            <p:nvPr/>
          </p:nvSpPr>
          <p:spPr>
            <a:xfrm>
              <a:off x="3329" y="1528"/>
              <a:ext cx="255" cy="496"/>
            </a:xfrm>
            <a:custGeom>
              <a:avLst/>
              <a:gdLst/>
              <a:ahLst/>
              <a:cxnLst/>
              <a:rect l="l" t="t" r="r" b="b"/>
              <a:pathLst>
                <a:path w="108" h="210" extrusionOk="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7" name="Google Shape;477;p20"/>
            <p:cNvSpPr/>
            <p:nvPr/>
          </p:nvSpPr>
          <p:spPr>
            <a:xfrm>
              <a:off x="3341" y="1537"/>
              <a:ext cx="127" cy="418"/>
            </a:xfrm>
            <a:custGeom>
              <a:avLst/>
              <a:gdLst/>
              <a:ahLst/>
              <a:cxnLst/>
              <a:rect l="l" t="t" r="r" b="b"/>
              <a:pathLst>
                <a:path w="54" h="177" extrusionOk="0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8" name="Google Shape;478;p20"/>
            <p:cNvSpPr/>
            <p:nvPr/>
          </p:nvSpPr>
          <p:spPr>
            <a:xfrm>
              <a:off x="3261" y="2272"/>
              <a:ext cx="356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79" name="Google Shape;479;p20"/>
            <p:cNvSpPr/>
            <p:nvPr/>
          </p:nvSpPr>
          <p:spPr>
            <a:xfrm>
              <a:off x="3615" y="1863"/>
              <a:ext cx="357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0" name="Google Shape;480;p20"/>
            <p:cNvSpPr/>
            <p:nvPr/>
          </p:nvSpPr>
          <p:spPr>
            <a:xfrm>
              <a:off x="3587" y="2463"/>
              <a:ext cx="356" cy="562"/>
            </a:xfrm>
            <a:custGeom>
              <a:avLst/>
              <a:gdLst/>
              <a:ahLst/>
              <a:cxnLst/>
              <a:rect l="l" t="t" r="r" b="b"/>
              <a:pathLst>
                <a:path w="151" h="238" extrusionOk="0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1" name="Google Shape;481;p20"/>
            <p:cNvSpPr/>
            <p:nvPr/>
          </p:nvSpPr>
          <p:spPr>
            <a:xfrm>
              <a:off x="3591" y="3096"/>
              <a:ext cx="352" cy="562"/>
            </a:xfrm>
            <a:custGeom>
              <a:avLst/>
              <a:gdLst/>
              <a:ahLst/>
              <a:cxnLst/>
              <a:rect l="l" t="t" r="r" b="b"/>
              <a:pathLst>
                <a:path w="149" h="238" extrusionOk="0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2" name="Google Shape;482;p20"/>
            <p:cNvSpPr/>
            <p:nvPr/>
          </p:nvSpPr>
          <p:spPr>
            <a:xfrm>
              <a:off x="3244" y="1603"/>
              <a:ext cx="357" cy="555"/>
            </a:xfrm>
            <a:custGeom>
              <a:avLst/>
              <a:gdLst/>
              <a:ahLst/>
              <a:cxnLst/>
              <a:rect l="l" t="t" r="r" b="b"/>
              <a:pathLst>
                <a:path w="151" h="235" extrusionOk="0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3" name="Google Shape;483;p20"/>
            <p:cNvSpPr/>
            <p:nvPr/>
          </p:nvSpPr>
          <p:spPr>
            <a:xfrm>
              <a:off x="3631" y="1138"/>
              <a:ext cx="355" cy="558"/>
            </a:xfrm>
            <a:custGeom>
              <a:avLst/>
              <a:gdLst/>
              <a:ahLst/>
              <a:cxnLst/>
              <a:rect l="l" t="t" r="r" b="b"/>
              <a:pathLst>
                <a:path w="150" h="236" extrusionOk="0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4" name="Google Shape;484;p20"/>
            <p:cNvSpPr/>
            <p:nvPr/>
          </p:nvSpPr>
          <p:spPr>
            <a:xfrm>
              <a:off x="3244" y="895"/>
              <a:ext cx="357" cy="560"/>
            </a:xfrm>
            <a:custGeom>
              <a:avLst/>
              <a:gdLst/>
              <a:ahLst/>
              <a:cxnLst/>
              <a:rect l="l" t="t" r="r" b="b"/>
              <a:pathLst>
                <a:path w="151" h="237" extrusionOk="0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5" name="Google Shape;485;p20"/>
            <p:cNvSpPr/>
            <p:nvPr/>
          </p:nvSpPr>
          <p:spPr>
            <a:xfrm>
              <a:off x="3228" y="236"/>
              <a:ext cx="359" cy="562"/>
            </a:xfrm>
            <a:custGeom>
              <a:avLst/>
              <a:gdLst/>
              <a:ahLst/>
              <a:cxnLst/>
              <a:rect l="l" t="t" r="r" b="b"/>
              <a:pathLst>
                <a:path w="152" h="238" extrusionOk="0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6" name="Google Shape;486;p20"/>
            <p:cNvSpPr/>
            <p:nvPr/>
          </p:nvSpPr>
          <p:spPr>
            <a:xfrm>
              <a:off x="3601" y="488"/>
              <a:ext cx="321" cy="501"/>
            </a:xfrm>
            <a:custGeom>
              <a:avLst/>
              <a:gdLst/>
              <a:ahLst/>
              <a:cxnLst/>
              <a:rect l="l" t="t" r="r" b="b"/>
              <a:pathLst>
                <a:path w="136" h="212" extrusionOk="0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7" name="Google Shape;487;p20"/>
            <p:cNvSpPr/>
            <p:nvPr/>
          </p:nvSpPr>
          <p:spPr>
            <a:xfrm>
              <a:off x="3636" y="1863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8" name="Google Shape;488;p20"/>
            <p:cNvSpPr/>
            <p:nvPr/>
          </p:nvSpPr>
          <p:spPr>
            <a:xfrm>
              <a:off x="3653" y="1157"/>
              <a:ext cx="300" cy="550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9" name="Google Shape;489;p20"/>
            <p:cNvSpPr/>
            <p:nvPr/>
          </p:nvSpPr>
          <p:spPr>
            <a:xfrm>
              <a:off x="3620" y="496"/>
              <a:ext cx="269" cy="493"/>
            </a:xfrm>
            <a:custGeom>
              <a:avLst/>
              <a:gdLst/>
              <a:ahLst/>
              <a:cxnLst/>
              <a:rect l="l" t="t" r="r" b="b"/>
              <a:pathLst>
                <a:path w="114" h="209" extrusionOk="0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0" name="Google Shape;490;p20"/>
            <p:cNvSpPr/>
            <p:nvPr/>
          </p:nvSpPr>
          <p:spPr>
            <a:xfrm>
              <a:off x="3265" y="273"/>
              <a:ext cx="319" cy="530"/>
            </a:xfrm>
            <a:custGeom>
              <a:avLst/>
              <a:gdLst/>
              <a:ahLst/>
              <a:cxnLst/>
              <a:rect l="l" t="t" r="r" b="b"/>
              <a:pathLst>
                <a:path w="135" h="224" extrusionOk="0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1" name="Google Shape;491;p20"/>
            <p:cNvSpPr/>
            <p:nvPr/>
          </p:nvSpPr>
          <p:spPr>
            <a:xfrm>
              <a:off x="3279" y="916"/>
              <a:ext cx="319" cy="529"/>
            </a:xfrm>
            <a:custGeom>
              <a:avLst/>
              <a:gdLst/>
              <a:ahLst/>
              <a:cxnLst/>
              <a:rect l="l" t="t" r="r" b="b"/>
              <a:pathLst>
                <a:path w="135" h="224" extrusionOk="0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2" name="Google Shape;492;p20"/>
            <p:cNvSpPr/>
            <p:nvPr/>
          </p:nvSpPr>
          <p:spPr>
            <a:xfrm>
              <a:off x="3289" y="1625"/>
              <a:ext cx="305" cy="517"/>
            </a:xfrm>
            <a:custGeom>
              <a:avLst/>
              <a:gdLst/>
              <a:ahLst/>
              <a:cxnLst/>
              <a:rect l="l" t="t" r="r" b="b"/>
              <a:pathLst>
                <a:path w="129" h="219" extrusionOk="0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3" name="Google Shape;493;p20"/>
            <p:cNvSpPr/>
            <p:nvPr/>
          </p:nvSpPr>
          <p:spPr>
            <a:xfrm>
              <a:off x="3291" y="2277"/>
              <a:ext cx="310" cy="517"/>
            </a:xfrm>
            <a:custGeom>
              <a:avLst/>
              <a:gdLst/>
              <a:ahLst/>
              <a:cxnLst/>
              <a:rect l="l" t="t" r="r" b="b"/>
              <a:pathLst>
                <a:path w="131" h="219" extrusionOk="0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4" name="Google Shape;494;p20"/>
            <p:cNvSpPr/>
            <p:nvPr/>
          </p:nvSpPr>
          <p:spPr>
            <a:xfrm>
              <a:off x="3608" y="2437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5" name="Google Shape;495;p20"/>
            <p:cNvSpPr/>
            <p:nvPr/>
          </p:nvSpPr>
          <p:spPr>
            <a:xfrm>
              <a:off x="3608" y="3089"/>
              <a:ext cx="300" cy="551"/>
            </a:xfrm>
            <a:custGeom>
              <a:avLst/>
              <a:gdLst/>
              <a:ahLst/>
              <a:cxnLst/>
              <a:rect l="l" t="t" r="r" b="b"/>
              <a:pathLst>
                <a:path w="127" h="233" extrusionOk="0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6" name="Google Shape;496;p20"/>
            <p:cNvSpPr/>
            <p:nvPr/>
          </p:nvSpPr>
          <p:spPr>
            <a:xfrm>
              <a:off x="3575" y="751"/>
              <a:ext cx="68" cy="2939"/>
            </a:xfrm>
            <a:custGeom>
              <a:avLst/>
              <a:gdLst/>
              <a:ahLst/>
              <a:cxnLst/>
              <a:rect l="l" t="t" r="r" b="b"/>
              <a:pathLst>
                <a:path w="29" h="1244" extrusionOk="0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7" name="Google Shape;497;p20"/>
            <p:cNvSpPr/>
            <p:nvPr/>
          </p:nvSpPr>
          <p:spPr>
            <a:xfrm>
              <a:off x="4061" y="1280"/>
              <a:ext cx="194" cy="385"/>
            </a:xfrm>
            <a:custGeom>
              <a:avLst/>
              <a:gdLst/>
              <a:ahLst/>
              <a:cxnLst/>
              <a:rect l="l" t="t" r="r" b="b"/>
              <a:pathLst>
                <a:path w="82" h="163" extrusionOk="0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8" name="Google Shape;498;p20"/>
            <p:cNvSpPr/>
            <p:nvPr/>
          </p:nvSpPr>
          <p:spPr>
            <a:xfrm>
              <a:off x="4068" y="1292"/>
              <a:ext cx="102" cy="318"/>
            </a:xfrm>
            <a:custGeom>
              <a:avLst/>
              <a:gdLst/>
              <a:ahLst/>
              <a:cxnLst/>
              <a:rect l="l" t="t" r="r" b="b"/>
              <a:pathLst>
                <a:path w="43" h="135" extrusionOk="0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9" name="Google Shape;499;p20"/>
            <p:cNvSpPr/>
            <p:nvPr/>
          </p:nvSpPr>
          <p:spPr>
            <a:xfrm>
              <a:off x="4040" y="2484"/>
              <a:ext cx="220" cy="426"/>
            </a:xfrm>
            <a:custGeom>
              <a:avLst/>
              <a:gdLst/>
              <a:ahLst/>
              <a:cxnLst/>
              <a:rect l="l" t="t" r="r" b="b"/>
              <a:pathLst>
                <a:path w="93" h="180" extrusionOk="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0" name="Google Shape;500;p20"/>
            <p:cNvSpPr/>
            <p:nvPr/>
          </p:nvSpPr>
          <p:spPr>
            <a:xfrm>
              <a:off x="4050" y="2492"/>
              <a:ext cx="111" cy="359"/>
            </a:xfrm>
            <a:custGeom>
              <a:avLst/>
              <a:gdLst/>
              <a:ahLst/>
              <a:cxnLst/>
              <a:rect l="l" t="t" r="r" b="b"/>
              <a:pathLst>
                <a:path w="47" h="152" extrusionOk="0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1" name="Google Shape;501;p20"/>
            <p:cNvSpPr/>
            <p:nvPr/>
          </p:nvSpPr>
          <p:spPr>
            <a:xfrm>
              <a:off x="4050" y="3545"/>
              <a:ext cx="222" cy="428"/>
            </a:xfrm>
            <a:custGeom>
              <a:avLst/>
              <a:gdLst/>
              <a:ahLst/>
              <a:cxnLst/>
              <a:rect l="l" t="t" r="r" b="b"/>
              <a:pathLst>
                <a:path w="94" h="181" extrusionOk="0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2" name="Google Shape;502;p20"/>
            <p:cNvSpPr/>
            <p:nvPr/>
          </p:nvSpPr>
          <p:spPr>
            <a:xfrm>
              <a:off x="4066" y="3557"/>
              <a:ext cx="106" cy="354"/>
            </a:xfrm>
            <a:custGeom>
              <a:avLst/>
              <a:gdLst/>
              <a:ahLst/>
              <a:cxnLst/>
              <a:rect l="l" t="t" r="r" b="b"/>
              <a:pathLst>
                <a:path w="45" h="150" extrusionOk="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3" name="Google Shape;503;p20"/>
            <p:cNvSpPr/>
            <p:nvPr/>
          </p:nvSpPr>
          <p:spPr>
            <a:xfrm>
              <a:off x="4269" y="2321"/>
              <a:ext cx="218" cy="433"/>
            </a:xfrm>
            <a:custGeom>
              <a:avLst/>
              <a:gdLst/>
              <a:ahLst/>
              <a:cxnLst/>
              <a:rect l="l" t="t" r="r" b="b"/>
              <a:pathLst>
                <a:path w="92" h="183" extrusionOk="0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4" name="Google Shape;504;p20"/>
            <p:cNvSpPr/>
            <p:nvPr/>
          </p:nvSpPr>
          <p:spPr>
            <a:xfrm>
              <a:off x="4366" y="2333"/>
              <a:ext cx="111" cy="355"/>
            </a:xfrm>
            <a:custGeom>
              <a:avLst/>
              <a:gdLst/>
              <a:ahLst/>
              <a:cxnLst/>
              <a:rect l="l" t="t" r="r" b="b"/>
              <a:pathLst>
                <a:path w="47" h="150" extrusionOk="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5" name="Google Shape;505;p20"/>
            <p:cNvSpPr/>
            <p:nvPr/>
          </p:nvSpPr>
          <p:spPr>
            <a:xfrm>
              <a:off x="4253" y="2955"/>
              <a:ext cx="304" cy="481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6" name="Google Shape;506;p20"/>
            <p:cNvSpPr/>
            <p:nvPr/>
          </p:nvSpPr>
          <p:spPr>
            <a:xfrm>
              <a:off x="3964" y="2577"/>
              <a:ext cx="305" cy="477"/>
            </a:xfrm>
            <a:custGeom>
              <a:avLst/>
              <a:gdLst/>
              <a:ahLst/>
              <a:cxnLst/>
              <a:rect l="l" t="t" r="r" b="b"/>
              <a:pathLst>
                <a:path w="129" h="202" extrusionOk="0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7" name="Google Shape;507;p20"/>
            <p:cNvSpPr/>
            <p:nvPr/>
          </p:nvSpPr>
          <p:spPr>
            <a:xfrm>
              <a:off x="4262" y="3590"/>
              <a:ext cx="305" cy="479"/>
            </a:xfrm>
            <a:custGeom>
              <a:avLst/>
              <a:gdLst/>
              <a:ahLst/>
              <a:cxnLst/>
              <a:rect l="l" t="t" r="r" b="b"/>
              <a:pathLst>
                <a:path w="129" h="203" extrusionOk="0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8" name="Google Shape;508;p20"/>
            <p:cNvSpPr/>
            <p:nvPr/>
          </p:nvSpPr>
          <p:spPr>
            <a:xfrm>
              <a:off x="3972" y="3122"/>
              <a:ext cx="304" cy="475"/>
            </a:xfrm>
            <a:custGeom>
              <a:avLst/>
              <a:gdLst/>
              <a:ahLst/>
              <a:cxnLst/>
              <a:rect l="l" t="t" r="r" b="b"/>
              <a:pathLst>
                <a:path w="129" h="201" extrusionOk="0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9" name="Google Shape;509;p20"/>
            <p:cNvSpPr/>
            <p:nvPr/>
          </p:nvSpPr>
          <p:spPr>
            <a:xfrm>
              <a:off x="3981" y="3595"/>
              <a:ext cx="305" cy="482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0" name="Google Shape;510;p20"/>
            <p:cNvSpPr/>
            <p:nvPr/>
          </p:nvSpPr>
          <p:spPr>
            <a:xfrm>
              <a:off x="4253" y="2385"/>
              <a:ext cx="304" cy="482"/>
            </a:xfrm>
            <a:custGeom>
              <a:avLst/>
              <a:gdLst/>
              <a:ahLst/>
              <a:cxnLst/>
              <a:rect l="l" t="t" r="r" b="b"/>
              <a:pathLst>
                <a:path w="129" h="204" extrusionOk="0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1" name="Google Shape;511;p20"/>
            <p:cNvSpPr/>
            <p:nvPr/>
          </p:nvSpPr>
          <p:spPr>
            <a:xfrm>
              <a:off x="3950" y="1946"/>
              <a:ext cx="305" cy="484"/>
            </a:xfrm>
            <a:custGeom>
              <a:avLst/>
              <a:gdLst/>
              <a:ahLst/>
              <a:cxnLst/>
              <a:rect l="l" t="t" r="r" b="b"/>
              <a:pathLst>
                <a:path w="129" h="205" extrusionOk="0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2" name="Google Shape;512;p20"/>
            <p:cNvSpPr/>
            <p:nvPr/>
          </p:nvSpPr>
          <p:spPr>
            <a:xfrm>
              <a:off x="4253" y="1747"/>
              <a:ext cx="304" cy="478"/>
            </a:xfrm>
            <a:custGeom>
              <a:avLst/>
              <a:gdLst/>
              <a:ahLst/>
              <a:cxnLst/>
              <a:rect l="l" t="t" r="r" b="b"/>
              <a:pathLst>
                <a:path w="129" h="202" extrusionOk="0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3" name="Google Shape;513;p20"/>
            <p:cNvSpPr/>
            <p:nvPr/>
          </p:nvSpPr>
          <p:spPr>
            <a:xfrm>
              <a:off x="4248" y="1211"/>
              <a:ext cx="307" cy="475"/>
            </a:xfrm>
            <a:custGeom>
              <a:avLst/>
              <a:gdLst/>
              <a:ahLst/>
              <a:cxnLst/>
              <a:rect l="l" t="t" r="r" b="b"/>
              <a:pathLst>
                <a:path w="130" h="201" extrusionOk="0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4" name="Google Shape;514;p20"/>
            <p:cNvSpPr/>
            <p:nvPr/>
          </p:nvSpPr>
          <p:spPr>
            <a:xfrm>
              <a:off x="3990" y="1381"/>
              <a:ext cx="274" cy="428"/>
            </a:xfrm>
            <a:custGeom>
              <a:avLst/>
              <a:gdLst/>
              <a:ahLst/>
              <a:cxnLst/>
              <a:rect l="l" t="t" r="r" b="b"/>
              <a:pathLst>
                <a:path w="116" h="181" extrusionOk="0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5" name="Google Shape;515;p20"/>
            <p:cNvSpPr/>
            <p:nvPr/>
          </p:nvSpPr>
          <p:spPr>
            <a:xfrm>
              <a:off x="3993" y="2577"/>
              <a:ext cx="260" cy="474"/>
            </a:xfrm>
            <a:custGeom>
              <a:avLst/>
              <a:gdLst/>
              <a:ahLst/>
              <a:cxnLst/>
              <a:rect l="l" t="t" r="r" b="b"/>
              <a:pathLst>
                <a:path w="110" h="201" extrusionOk="0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6" name="Google Shape;516;p20"/>
            <p:cNvSpPr/>
            <p:nvPr/>
          </p:nvSpPr>
          <p:spPr>
            <a:xfrm>
              <a:off x="3979" y="1962"/>
              <a:ext cx="257" cy="478"/>
            </a:xfrm>
            <a:custGeom>
              <a:avLst/>
              <a:gdLst/>
              <a:ahLst/>
              <a:cxnLst/>
              <a:rect l="l" t="t" r="r" b="b"/>
              <a:pathLst>
                <a:path w="109" h="202" extrusionOk="0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7" name="Google Shape;517;p20"/>
            <p:cNvSpPr/>
            <p:nvPr/>
          </p:nvSpPr>
          <p:spPr>
            <a:xfrm>
              <a:off x="4019" y="1388"/>
              <a:ext cx="229" cy="421"/>
            </a:xfrm>
            <a:custGeom>
              <a:avLst/>
              <a:gdLst/>
              <a:ahLst/>
              <a:cxnLst/>
              <a:rect l="l" t="t" r="r" b="b"/>
              <a:pathLst>
                <a:path w="97" h="178" extrusionOk="0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8" name="Google Shape;518;p20"/>
            <p:cNvSpPr/>
            <p:nvPr/>
          </p:nvSpPr>
          <p:spPr>
            <a:xfrm>
              <a:off x="4248" y="1240"/>
              <a:ext cx="276" cy="448"/>
            </a:xfrm>
            <a:custGeom>
              <a:avLst/>
              <a:gdLst/>
              <a:ahLst/>
              <a:cxnLst/>
              <a:rect l="l" t="t" r="r" b="b"/>
              <a:pathLst>
                <a:path w="117" h="190" extrusionOk="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9" name="Google Shape;519;p20"/>
            <p:cNvSpPr/>
            <p:nvPr/>
          </p:nvSpPr>
          <p:spPr>
            <a:xfrm>
              <a:off x="4253" y="1766"/>
              <a:ext cx="274" cy="449"/>
            </a:xfrm>
            <a:custGeom>
              <a:avLst/>
              <a:gdLst/>
              <a:ahLst/>
              <a:cxnLst/>
              <a:rect l="l" t="t" r="r" b="b"/>
              <a:pathLst>
                <a:path w="116" h="190" extrusionOk="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0" name="Google Shape;520;p20"/>
            <p:cNvSpPr/>
            <p:nvPr/>
          </p:nvSpPr>
          <p:spPr>
            <a:xfrm>
              <a:off x="4253" y="2407"/>
              <a:ext cx="271" cy="441"/>
            </a:xfrm>
            <a:custGeom>
              <a:avLst/>
              <a:gdLst/>
              <a:ahLst/>
              <a:cxnLst/>
              <a:rect l="l" t="t" r="r" b="b"/>
              <a:pathLst>
                <a:path w="115" h="187" extrusionOk="0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1" name="Google Shape;521;p20"/>
            <p:cNvSpPr/>
            <p:nvPr/>
          </p:nvSpPr>
          <p:spPr>
            <a:xfrm>
              <a:off x="4364" y="2647"/>
              <a:ext cx="2" cy="3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2" name="Google Shape;522;p20"/>
            <p:cNvSpPr/>
            <p:nvPr/>
          </p:nvSpPr>
          <p:spPr>
            <a:xfrm>
              <a:off x="4262" y="2959"/>
              <a:ext cx="267" cy="444"/>
            </a:xfrm>
            <a:custGeom>
              <a:avLst/>
              <a:gdLst/>
              <a:ahLst/>
              <a:cxnLst/>
              <a:rect l="l" t="t" r="r" b="b"/>
              <a:pathLst>
                <a:path w="113" h="188" extrusionOk="0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4269" y="3621"/>
              <a:ext cx="267" cy="441"/>
            </a:xfrm>
            <a:custGeom>
              <a:avLst/>
              <a:gdLst/>
              <a:ahLst/>
              <a:cxnLst/>
              <a:rect l="l" t="t" r="r" b="b"/>
              <a:pathLst>
                <a:path w="113" h="187" extrusionOk="0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4002" y="3099"/>
              <a:ext cx="260" cy="472"/>
            </a:xfrm>
            <a:custGeom>
              <a:avLst/>
              <a:gdLst/>
              <a:ahLst/>
              <a:cxnLst/>
              <a:rect l="l" t="t" r="r" b="b"/>
              <a:pathLst>
                <a:path w="110" h="200" extrusionOk="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5" name="Google Shape;525;p20"/>
            <p:cNvSpPr/>
            <p:nvPr/>
          </p:nvSpPr>
          <p:spPr>
            <a:xfrm>
              <a:off x="4009" y="3609"/>
              <a:ext cx="260" cy="475"/>
            </a:xfrm>
            <a:custGeom>
              <a:avLst/>
              <a:gdLst/>
              <a:ahLst/>
              <a:cxnLst/>
              <a:rect l="l" t="t" r="r" b="b"/>
              <a:pathLst>
                <a:path w="110" h="201" extrusionOk="0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6" name="Google Shape;526;p20"/>
            <p:cNvSpPr/>
            <p:nvPr/>
          </p:nvSpPr>
          <p:spPr>
            <a:xfrm>
              <a:off x="4227" y="1606"/>
              <a:ext cx="59" cy="2471"/>
            </a:xfrm>
            <a:custGeom>
              <a:avLst/>
              <a:gdLst/>
              <a:ahLst/>
              <a:cxnLst/>
              <a:rect l="l" t="t" r="r" b="b"/>
              <a:pathLst>
                <a:path w="25" h="1046" extrusionOk="0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527" name="Google Shape;527;p20"/>
          <p:cNvGrpSpPr/>
          <p:nvPr/>
        </p:nvGrpSpPr>
        <p:grpSpPr>
          <a:xfrm>
            <a:off x="10514012" y="2438400"/>
            <a:ext cx="1485055" cy="2196119"/>
            <a:chOff x="3369" y="1563"/>
            <a:chExt cx="940" cy="1390"/>
          </a:xfrm>
        </p:grpSpPr>
        <p:sp>
          <p:nvSpPr>
            <p:cNvPr id="528" name="Google Shape;528;p20"/>
            <p:cNvSpPr/>
            <p:nvPr/>
          </p:nvSpPr>
          <p:spPr>
            <a:xfrm>
              <a:off x="3539" y="1906"/>
              <a:ext cx="192" cy="212"/>
            </a:xfrm>
            <a:custGeom>
              <a:avLst/>
              <a:gdLst/>
              <a:ahLst/>
              <a:cxnLst/>
              <a:rect l="l" t="t" r="r" b="b"/>
              <a:pathLst>
                <a:path w="81" h="90" extrusionOk="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3603" y="1925"/>
              <a:ext cx="17" cy="16"/>
            </a:xfrm>
            <a:custGeom>
              <a:avLst/>
              <a:gdLst/>
              <a:ahLst/>
              <a:cxnLst/>
              <a:rect l="l" t="t" r="r" b="b"/>
              <a:pathLst>
                <a:path w="7" h="7" extrusionOk="0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3636" y="1889"/>
              <a:ext cx="26" cy="31"/>
            </a:xfrm>
            <a:custGeom>
              <a:avLst/>
              <a:gdLst/>
              <a:ahLst/>
              <a:cxnLst/>
              <a:rect l="l" t="t" r="r" b="b"/>
              <a:pathLst>
                <a:path w="11" h="13" extrusionOk="0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1" name="Google Shape;531;p20"/>
            <p:cNvSpPr/>
            <p:nvPr/>
          </p:nvSpPr>
          <p:spPr>
            <a:xfrm>
              <a:off x="3622" y="1889"/>
              <a:ext cx="28" cy="36"/>
            </a:xfrm>
            <a:custGeom>
              <a:avLst/>
              <a:gdLst/>
              <a:ahLst/>
              <a:cxnLst/>
              <a:rect l="l" t="t" r="r" b="b"/>
              <a:pathLst>
                <a:path w="12" h="15" extrusionOk="0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2" name="Google Shape;532;p20"/>
            <p:cNvSpPr/>
            <p:nvPr/>
          </p:nvSpPr>
          <p:spPr>
            <a:xfrm>
              <a:off x="4061" y="1915"/>
              <a:ext cx="191" cy="210"/>
            </a:xfrm>
            <a:custGeom>
              <a:avLst/>
              <a:gdLst/>
              <a:ahLst/>
              <a:cxnLst/>
              <a:rect l="l" t="t" r="r" b="b"/>
              <a:pathLst>
                <a:path w="81" h="89" extrusionOk="0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3" name="Google Shape;533;p20"/>
            <p:cNvSpPr/>
            <p:nvPr/>
          </p:nvSpPr>
          <p:spPr>
            <a:xfrm>
              <a:off x="4163" y="2189"/>
              <a:ext cx="19" cy="19"/>
            </a:xfrm>
            <a:custGeom>
              <a:avLst/>
              <a:gdLst/>
              <a:ahLst/>
              <a:cxnLst/>
              <a:rect l="l" t="t" r="r" b="b"/>
              <a:pathLst>
                <a:path w="8" h="8" extrusionOk="0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4" name="Google Shape;534;p20"/>
            <p:cNvSpPr/>
            <p:nvPr/>
          </p:nvSpPr>
          <p:spPr>
            <a:xfrm>
              <a:off x="4132" y="1899"/>
              <a:ext cx="26" cy="33"/>
            </a:xfrm>
            <a:custGeom>
              <a:avLst/>
              <a:gdLst/>
              <a:ahLst/>
              <a:cxnLst/>
              <a:rect l="l" t="t" r="r" b="b"/>
              <a:pathLst>
                <a:path w="11" h="14" extrusionOk="0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5" name="Google Shape;535;p20"/>
            <p:cNvSpPr/>
            <p:nvPr/>
          </p:nvSpPr>
          <p:spPr>
            <a:xfrm>
              <a:off x="4144" y="1896"/>
              <a:ext cx="26" cy="36"/>
            </a:xfrm>
            <a:custGeom>
              <a:avLst/>
              <a:gdLst/>
              <a:ahLst/>
              <a:cxnLst/>
              <a:rect l="l" t="t" r="r" b="b"/>
              <a:pathLst>
                <a:path w="11" h="15" extrusionOk="0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6" name="Google Shape;536;p20"/>
            <p:cNvSpPr/>
            <p:nvPr/>
          </p:nvSpPr>
          <p:spPr>
            <a:xfrm>
              <a:off x="3369" y="2088"/>
              <a:ext cx="140" cy="94"/>
            </a:xfrm>
            <a:custGeom>
              <a:avLst/>
              <a:gdLst/>
              <a:ahLst/>
              <a:cxnLst/>
              <a:rect l="l" t="t" r="r" b="b"/>
              <a:pathLst>
                <a:path w="59" h="40" extrusionOk="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7" name="Google Shape;537;p20"/>
            <p:cNvSpPr/>
            <p:nvPr/>
          </p:nvSpPr>
          <p:spPr>
            <a:xfrm>
              <a:off x="4172" y="2102"/>
              <a:ext cx="137" cy="94"/>
            </a:xfrm>
            <a:custGeom>
              <a:avLst/>
              <a:gdLst/>
              <a:ahLst/>
              <a:cxnLst/>
              <a:rect l="l" t="t" r="r" b="b"/>
              <a:pathLst>
                <a:path w="58" h="40" extrusionOk="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8" name="Google Shape;538;p20"/>
            <p:cNvSpPr/>
            <p:nvPr/>
          </p:nvSpPr>
          <p:spPr>
            <a:xfrm>
              <a:off x="3815" y="2414"/>
              <a:ext cx="64" cy="539"/>
            </a:xfrm>
            <a:custGeom>
              <a:avLst/>
              <a:gdLst/>
              <a:ahLst/>
              <a:cxnLst/>
              <a:rect l="l" t="t" r="r" b="b"/>
              <a:pathLst>
                <a:path w="52" h="368" extrusionOk="0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9" name="Google Shape;539;p20"/>
            <p:cNvSpPr/>
            <p:nvPr/>
          </p:nvSpPr>
          <p:spPr>
            <a:xfrm>
              <a:off x="3679" y="2388"/>
              <a:ext cx="304" cy="153"/>
            </a:xfrm>
            <a:custGeom>
              <a:avLst/>
              <a:gdLst/>
              <a:ahLst/>
              <a:cxnLst/>
              <a:rect l="l" t="t" r="r" b="b"/>
              <a:pathLst>
                <a:path w="129" h="65" extrusionOk="0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0" name="Google Shape;540;p20"/>
            <p:cNvSpPr/>
            <p:nvPr/>
          </p:nvSpPr>
          <p:spPr>
            <a:xfrm>
              <a:off x="3457" y="2073"/>
              <a:ext cx="779" cy="357"/>
            </a:xfrm>
            <a:custGeom>
              <a:avLst/>
              <a:gdLst/>
              <a:ahLst/>
              <a:cxnLst/>
              <a:rect l="l" t="t" r="r" b="b"/>
              <a:pathLst>
                <a:path w="330" h="151" extrusionOk="0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rgbClr val="3FC1F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accent6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1" name="Google Shape;541;p20"/>
            <p:cNvSpPr/>
            <p:nvPr/>
          </p:nvSpPr>
          <p:spPr>
            <a:xfrm>
              <a:off x="3702" y="1828"/>
              <a:ext cx="300" cy="304"/>
            </a:xfrm>
            <a:custGeom>
              <a:avLst/>
              <a:gdLst/>
              <a:ahLst/>
              <a:cxnLst/>
              <a:rect l="l" t="t" r="r" b="b"/>
              <a:pathLst>
                <a:path w="127" h="129" extrusionOk="0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2" name="Google Shape;542;p20"/>
            <p:cNvSpPr/>
            <p:nvPr/>
          </p:nvSpPr>
          <p:spPr>
            <a:xfrm>
              <a:off x="3679" y="2043"/>
              <a:ext cx="311" cy="115"/>
            </a:xfrm>
            <a:custGeom>
              <a:avLst/>
              <a:gdLst/>
              <a:ahLst/>
              <a:cxnLst/>
              <a:rect l="l" t="t" r="r" b="b"/>
              <a:pathLst>
                <a:path w="132" h="49" extrusionOk="0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3" name="Google Shape;543;p20"/>
            <p:cNvSpPr/>
            <p:nvPr/>
          </p:nvSpPr>
          <p:spPr>
            <a:xfrm>
              <a:off x="3665" y="2376"/>
              <a:ext cx="325" cy="113"/>
            </a:xfrm>
            <a:custGeom>
              <a:avLst/>
              <a:gdLst/>
              <a:ahLst/>
              <a:cxnLst/>
              <a:rect l="l" t="t" r="r" b="b"/>
              <a:pathLst>
                <a:path w="138" h="48" extrusionOk="0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rgbClr val="3FC1F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4" name="Google Shape;544;p20"/>
            <p:cNvSpPr/>
            <p:nvPr/>
          </p:nvSpPr>
          <p:spPr>
            <a:xfrm>
              <a:off x="3650" y="1563"/>
              <a:ext cx="399" cy="369"/>
            </a:xfrm>
            <a:custGeom>
              <a:avLst/>
              <a:gdLst/>
              <a:ahLst/>
              <a:cxnLst/>
              <a:rect l="l" t="t" r="r" b="b"/>
              <a:pathLst>
                <a:path w="169" h="156" extrusionOk="0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rgbClr val="3FC1F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accent6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5" name="Google Shape;545;p20"/>
            <p:cNvSpPr/>
            <p:nvPr/>
          </p:nvSpPr>
          <p:spPr>
            <a:xfrm>
              <a:off x="3863" y="1920"/>
              <a:ext cx="66" cy="40"/>
            </a:xfrm>
            <a:custGeom>
              <a:avLst/>
              <a:gdLst/>
              <a:ahLst/>
              <a:cxnLst/>
              <a:rect l="l" t="t" r="r" b="b"/>
              <a:pathLst>
                <a:path w="28" h="17" extrusionOk="0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6" name="Google Shape;546;p20"/>
            <p:cNvSpPr/>
            <p:nvPr/>
          </p:nvSpPr>
          <p:spPr>
            <a:xfrm>
              <a:off x="3780" y="1920"/>
              <a:ext cx="62" cy="40"/>
            </a:xfrm>
            <a:custGeom>
              <a:avLst/>
              <a:gdLst/>
              <a:ahLst/>
              <a:cxnLst/>
              <a:rect l="l" t="t" r="r" b="b"/>
              <a:pathLst>
                <a:path w="26" h="17" extrusionOk="0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7" name="Google Shape;547;p20"/>
            <p:cNvSpPr/>
            <p:nvPr/>
          </p:nvSpPr>
          <p:spPr>
            <a:xfrm>
              <a:off x="3709" y="1948"/>
              <a:ext cx="291" cy="130"/>
            </a:xfrm>
            <a:custGeom>
              <a:avLst/>
              <a:gdLst/>
              <a:ahLst/>
              <a:cxnLst/>
              <a:rect l="l" t="t" r="r" b="b"/>
              <a:pathLst>
                <a:path w="123" h="55" extrusionOk="0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8" name="Google Shape;548;p20"/>
            <p:cNvSpPr/>
            <p:nvPr/>
          </p:nvSpPr>
          <p:spPr>
            <a:xfrm>
              <a:off x="3745" y="1981"/>
              <a:ext cx="196" cy="29"/>
            </a:xfrm>
            <a:custGeom>
              <a:avLst/>
              <a:gdLst/>
              <a:ahLst/>
              <a:cxnLst/>
              <a:rect l="l" t="t" r="r" b="b"/>
              <a:pathLst>
                <a:path w="83" h="12" extrusionOk="0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9" name="Google Shape;549;p20"/>
            <p:cNvSpPr/>
            <p:nvPr/>
          </p:nvSpPr>
          <p:spPr>
            <a:xfrm>
              <a:off x="3721" y="1943"/>
              <a:ext cx="59" cy="55"/>
            </a:xfrm>
            <a:custGeom>
              <a:avLst/>
              <a:gdLst/>
              <a:ahLst/>
              <a:cxnLst/>
              <a:rect l="l" t="t" r="r" b="b"/>
              <a:pathLst>
                <a:path w="25" h="23" extrusionOk="0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50" name="Google Shape;550;p20"/>
            <p:cNvSpPr/>
            <p:nvPr/>
          </p:nvSpPr>
          <p:spPr>
            <a:xfrm>
              <a:off x="3912" y="1960"/>
              <a:ext cx="50" cy="52"/>
            </a:xfrm>
            <a:custGeom>
              <a:avLst/>
              <a:gdLst/>
              <a:ahLst/>
              <a:cxnLst/>
              <a:rect l="l" t="t" r="r" b="b"/>
              <a:pathLst>
                <a:path w="21" h="22" extrusionOk="0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51" name="Google Shape;551;p20"/>
            <p:cNvSpPr/>
            <p:nvPr/>
          </p:nvSpPr>
          <p:spPr>
            <a:xfrm>
              <a:off x="3724" y="2187"/>
              <a:ext cx="103" cy="116"/>
            </a:xfrm>
            <a:custGeom>
              <a:avLst/>
              <a:gdLst/>
              <a:ahLst/>
              <a:cxnLst/>
              <a:rect l="l" t="t" r="r" b="b"/>
              <a:pathLst>
                <a:path w="44" h="49" extrusionOk="0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rgbClr val="0D8E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3FC1F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52" name="Google Shape;552;p20"/>
            <p:cNvSpPr/>
            <p:nvPr/>
          </p:nvSpPr>
          <p:spPr>
            <a:xfrm>
              <a:off x="3768" y="1754"/>
              <a:ext cx="163" cy="88"/>
            </a:xfrm>
            <a:custGeom>
              <a:avLst/>
              <a:gdLst/>
              <a:ahLst/>
              <a:cxnLst/>
              <a:rect l="l" t="t" r="r" b="b"/>
              <a:pathLst>
                <a:path w="69" h="37" extrusionOk="0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rgbClr val="0D8E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3FC1F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53" name="Google Shape;553;p20"/>
            <p:cNvSpPr/>
            <p:nvPr/>
          </p:nvSpPr>
          <p:spPr>
            <a:xfrm>
              <a:off x="3719" y="2407"/>
              <a:ext cx="243" cy="35"/>
            </a:xfrm>
            <a:custGeom>
              <a:avLst/>
              <a:gdLst/>
              <a:ahLst/>
              <a:cxnLst/>
              <a:rect l="l" t="t" r="r" b="b"/>
              <a:pathLst>
                <a:path w="103" h="15" extrusionOk="0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rgbClr val="0D8E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54" name="Google Shape;554;p20"/>
            <p:cNvSpPr/>
            <p:nvPr/>
          </p:nvSpPr>
          <p:spPr>
            <a:xfrm>
              <a:off x="3835" y="2116"/>
              <a:ext cx="14" cy="284"/>
            </a:xfrm>
            <a:custGeom>
              <a:avLst/>
              <a:gdLst/>
              <a:ahLst/>
              <a:cxnLst/>
              <a:rect l="l" t="t" r="r" b="b"/>
              <a:pathLst>
                <a:path w="6" h="120" extrusionOk="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rgbClr val="0D8E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55" name="Google Shape;555;p20"/>
            <p:cNvSpPr/>
            <p:nvPr/>
          </p:nvSpPr>
          <p:spPr>
            <a:xfrm>
              <a:off x="4170" y="1941"/>
              <a:ext cx="19" cy="17"/>
            </a:xfrm>
            <a:custGeom>
              <a:avLst/>
              <a:gdLst/>
              <a:ahLst/>
              <a:cxnLst/>
              <a:rect l="l" t="t" r="r" b="b"/>
              <a:pathLst>
                <a:path w="8" h="7" extrusionOk="0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556" name="Google Shape;556;p20"/>
          <p:cNvGrpSpPr/>
          <p:nvPr/>
        </p:nvGrpSpPr>
        <p:grpSpPr>
          <a:xfrm>
            <a:off x="7988059" y="2988645"/>
            <a:ext cx="2439512" cy="3075608"/>
            <a:chOff x="2968" y="1107"/>
            <a:chExt cx="1736" cy="2189"/>
          </a:xfrm>
        </p:grpSpPr>
        <p:sp>
          <p:nvSpPr>
            <p:cNvPr id="557" name="Google Shape;557;p20"/>
            <p:cNvSpPr/>
            <p:nvPr/>
          </p:nvSpPr>
          <p:spPr>
            <a:xfrm>
              <a:off x="3043" y="1455"/>
              <a:ext cx="518" cy="649"/>
            </a:xfrm>
            <a:custGeom>
              <a:avLst/>
              <a:gdLst/>
              <a:ahLst/>
              <a:cxnLst/>
              <a:rect l="l" t="t" r="r" b="b"/>
              <a:pathLst>
                <a:path w="219" h="275" extrusionOk="0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58" name="Google Shape;558;p20"/>
            <p:cNvSpPr/>
            <p:nvPr/>
          </p:nvSpPr>
          <p:spPr>
            <a:xfrm>
              <a:off x="3225" y="1551"/>
              <a:ext cx="0" cy="0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59" name="Google Shape;559;p20"/>
            <p:cNvSpPr/>
            <p:nvPr/>
          </p:nvSpPr>
          <p:spPr>
            <a:xfrm>
              <a:off x="3801" y="2488"/>
              <a:ext cx="86" cy="808"/>
            </a:xfrm>
            <a:custGeom>
              <a:avLst/>
              <a:gdLst/>
              <a:ahLst/>
              <a:cxnLst/>
              <a:rect l="l" t="t" r="r" b="b"/>
              <a:pathLst>
                <a:path w="97" h="673" extrusionOk="0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0" name="Google Shape;560;p20"/>
            <p:cNvSpPr/>
            <p:nvPr/>
          </p:nvSpPr>
          <p:spPr>
            <a:xfrm>
              <a:off x="3586" y="2513"/>
              <a:ext cx="553" cy="286"/>
            </a:xfrm>
            <a:custGeom>
              <a:avLst/>
              <a:gdLst/>
              <a:ahLst/>
              <a:cxnLst/>
              <a:rect l="l" t="t" r="r" b="b"/>
              <a:pathLst>
                <a:path w="234" h="121" extrusionOk="0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1" name="Google Shape;561;p20"/>
            <p:cNvSpPr/>
            <p:nvPr/>
          </p:nvSpPr>
          <p:spPr>
            <a:xfrm>
              <a:off x="3124" y="1939"/>
              <a:ext cx="1418" cy="763"/>
            </a:xfrm>
            <a:custGeom>
              <a:avLst/>
              <a:gdLst/>
              <a:ahLst/>
              <a:cxnLst/>
              <a:rect l="l" t="t" r="r" b="b"/>
              <a:pathLst>
                <a:path w="600" h="323" extrusionOk="0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4453" y="1967"/>
              <a:ext cx="251" cy="175"/>
            </a:xfrm>
            <a:custGeom>
              <a:avLst/>
              <a:gdLst/>
              <a:ahLst/>
              <a:cxnLst/>
              <a:rect l="l" t="t" r="r" b="b"/>
              <a:pathLst>
                <a:path w="106" h="74" extrusionOk="0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3" name="Google Shape;563;p20"/>
            <p:cNvSpPr/>
            <p:nvPr/>
          </p:nvSpPr>
          <p:spPr>
            <a:xfrm>
              <a:off x="2968" y="1967"/>
              <a:ext cx="248" cy="175"/>
            </a:xfrm>
            <a:custGeom>
              <a:avLst/>
              <a:gdLst/>
              <a:ahLst/>
              <a:cxnLst/>
              <a:rect l="l" t="t" r="r" b="b"/>
              <a:pathLst>
                <a:path w="105" h="74" extrusionOk="0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4" name="Google Shape;564;p20"/>
            <p:cNvSpPr/>
            <p:nvPr/>
          </p:nvSpPr>
          <p:spPr>
            <a:xfrm>
              <a:off x="3549" y="1495"/>
              <a:ext cx="548" cy="557"/>
            </a:xfrm>
            <a:custGeom>
              <a:avLst/>
              <a:gdLst/>
              <a:ahLst/>
              <a:cxnLst/>
              <a:rect l="l" t="t" r="r" b="b"/>
              <a:pathLst>
                <a:path w="232" h="236" extrusionOk="0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5" name="Google Shape;565;p20"/>
            <p:cNvSpPr/>
            <p:nvPr/>
          </p:nvSpPr>
          <p:spPr>
            <a:xfrm>
              <a:off x="3572" y="1889"/>
              <a:ext cx="567" cy="208"/>
            </a:xfrm>
            <a:custGeom>
              <a:avLst/>
              <a:gdLst/>
              <a:ahLst/>
              <a:cxnLst/>
              <a:rect l="l" t="t" r="r" b="b"/>
              <a:pathLst>
                <a:path w="240" h="88" extrusionOk="0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6" name="Google Shape;566;p20"/>
            <p:cNvSpPr/>
            <p:nvPr/>
          </p:nvSpPr>
          <p:spPr>
            <a:xfrm>
              <a:off x="3464" y="1107"/>
              <a:ext cx="756" cy="591"/>
            </a:xfrm>
            <a:custGeom>
              <a:avLst/>
              <a:gdLst/>
              <a:ahLst/>
              <a:cxnLst/>
              <a:rect l="l" t="t" r="r" b="b"/>
              <a:pathLst>
                <a:path w="320" h="250" extrusionOk="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7" name="Google Shape;567;p20"/>
            <p:cNvSpPr/>
            <p:nvPr/>
          </p:nvSpPr>
          <p:spPr>
            <a:xfrm>
              <a:off x="3686" y="1665"/>
              <a:ext cx="113" cy="64"/>
            </a:xfrm>
            <a:custGeom>
              <a:avLst/>
              <a:gdLst/>
              <a:ahLst/>
              <a:cxnLst/>
              <a:rect l="l" t="t" r="r" b="b"/>
              <a:pathLst>
                <a:path w="48" h="27" extrusionOk="0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8" name="Google Shape;568;p20"/>
            <p:cNvSpPr/>
            <p:nvPr/>
          </p:nvSpPr>
          <p:spPr>
            <a:xfrm>
              <a:off x="3839" y="1665"/>
              <a:ext cx="118" cy="64"/>
            </a:xfrm>
            <a:custGeom>
              <a:avLst/>
              <a:gdLst/>
              <a:ahLst/>
              <a:cxnLst/>
              <a:rect l="l" t="t" r="r" b="b"/>
              <a:pathLst>
                <a:path w="50" h="27" extrusionOk="0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69" name="Google Shape;569;p20"/>
            <p:cNvSpPr/>
            <p:nvPr/>
          </p:nvSpPr>
          <p:spPr>
            <a:xfrm>
              <a:off x="3551" y="1717"/>
              <a:ext cx="534" cy="231"/>
            </a:xfrm>
            <a:custGeom>
              <a:avLst/>
              <a:gdLst/>
              <a:ahLst/>
              <a:cxnLst/>
              <a:rect l="l" t="t" r="r" b="b"/>
              <a:pathLst>
                <a:path w="226" h="98" extrusionOk="0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>
              <a:off x="3662" y="1771"/>
              <a:ext cx="357" cy="54"/>
            </a:xfrm>
            <a:custGeom>
              <a:avLst/>
              <a:gdLst/>
              <a:ahLst/>
              <a:cxnLst/>
              <a:rect l="l" t="t" r="r" b="b"/>
              <a:pathLst>
                <a:path w="151" h="23" extrusionOk="0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71" name="Google Shape;571;p20"/>
            <p:cNvSpPr/>
            <p:nvPr/>
          </p:nvSpPr>
          <p:spPr>
            <a:xfrm>
              <a:off x="3957" y="1710"/>
              <a:ext cx="104" cy="94"/>
            </a:xfrm>
            <a:custGeom>
              <a:avLst/>
              <a:gdLst/>
              <a:ahLst/>
              <a:cxnLst/>
              <a:rect l="l" t="t" r="r" b="b"/>
              <a:pathLst>
                <a:path w="44" h="40" extrusionOk="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>
              <a:off x="3627" y="1731"/>
              <a:ext cx="85" cy="101"/>
            </a:xfrm>
            <a:custGeom>
              <a:avLst/>
              <a:gdLst/>
              <a:ahLst/>
              <a:cxnLst/>
              <a:rect l="l" t="t" r="r" b="b"/>
              <a:pathLst>
                <a:path w="36" h="43" extrusionOk="0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>
              <a:off x="3868" y="2154"/>
              <a:ext cx="191" cy="208"/>
            </a:xfrm>
            <a:custGeom>
              <a:avLst/>
              <a:gdLst/>
              <a:ahLst/>
              <a:cxnLst/>
              <a:rect l="l" t="t" r="r" b="b"/>
              <a:pathLst>
                <a:path w="81" h="88" extrusionOk="0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rgbClr val="B95E1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>
              <a:off x="3674" y="1334"/>
              <a:ext cx="300" cy="187"/>
            </a:xfrm>
            <a:custGeom>
              <a:avLst/>
              <a:gdLst/>
              <a:ahLst/>
              <a:cxnLst/>
              <a:rect l="l" t="t" r="r" b="b"/>
              <a:pathLst>
                <a:path w="127" h="79" extrusionOk="0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rgbClr val="B95E1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75" name="Google Shape;575;p20"/>
            <p:cNvSpPr/>
            <p:nvPr/>
          </p:nvSpPr>
          <p:spPr>
            <a:xfrm>
              <a:off x="3827" y="2019"/>
              <a:ext cx="29" cy="515"/>
            </a:xfrm>
            <a:custGeom>
              <a:avLst/>
              <a:gdLst/>
              <a:ahLst/>
              <a:cxnLst/>
              <a:rect l="l" t="t" r="r" b="b"/>
              <a:pathLst>
                <a:path w="12" h="218" extrusionOk="0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rgbClr val="B95E1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76" name="Google Shape;576;p20"/>
            <p:cNvSpPr/>
            <p:nvPr/>
          </p:nvSpPr>
          <p:spPr>
            <a:xfrm>
              <a:off x="3638" y="2541"/>
              <a:ext cx="442" cy="61"/>
            </a:xfrm>
            <a:custGeom>
              <a:avLst/>
              <a:gdLst/>
              <a:ahLst/>
              <a:cxnLst/>
              <a:rect l="l" t="t" r="r" b="b"/>
              <a:pathLst>
                <a:path w="187" h="26" extrusionOk="0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rgbClr val="B95E1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sp>
        <p:nvSpPr>
          <p:cNvPr id="577" name="Google Shape;577;p20"/>
          <p:cNvSpPr/>
          <p:nvPr/>
        </p:nvSpPr>
        <p:spPr>
          <a:xfrm>
            <a:off x="0" y="5181600"/>
            <a:ext cx="11152241" cy="1676582"/>
          </a:xfrm>
          <a:custGeom>
            <a:avLst/>
            <a:gdLst/>
            <a:ahLst/>
            <a:cxnLst/>
            <a:rect l="l" t="t" r="r" b="b"/>
            <a:pathLst>
              <a:path w="11770175" h="1788354" extrusionOk="0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ingLiu"/>
              <a:ea typeface="MingLiu"/>
              <a:cs typeface="MingLiu"/>
              <a:sym typeface="MingLiu"/>
            </a:endParaRPr>
          </a:p>
        </p:txBody>
      </p:sp>
      <p:grpSp>
        <p:nvGrpSpPr>
          <p:cNvPr id="578" name="Google Shape;578;p20"/>
          <p:cNvGrpSpPr/>
          <p:nvPr/>
        </p:nvGrpSpPr>
        <p:grpSpPr>
          <a:xfrm flipH="1">
            <a:off x="9191140" y="4800600"/>
            <a:ext cx="2999272" cy="2083104"/>
            <a:chOff x="2481" y="1188"/>
            <a:chExt cx="2735" cy="1900"/>
          </a:xfrm>
        </p:grpSpPr>
        <p:sp>
          <p:nvSpPr>
            <p:cNvPr id="579" name="Google Shape;579;p20"/>
            <p:cNvSpPr/>
            <p:nvPr/>
          </p:nvSpPr>
          <p:spPr>
            <a:xfrm>
              <a:off x="3336" y="1462"/>
              <a:ext cx="748" cy="931"/>
            </a:xfrm>
            <a:custGeom>
              <a:avLst/>
              <a:gdLst/>
              <a:ahLst/>
              <a:cxnLst/>
              <a:rect l="l" t="t" r="r" b="b"/>
              <a:pathLst>
                <a:path w="317" h="394" extrusionOk="0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>
              <a:off x="3423" y="1552"/>
              <a:ext cx="307" cy="222"/>
            </a:xfrm>
            <a:custGeom>
              <a:avLst/>
              <a:gdLst/>
              <a:ahLst/>
              <a:cxnLst/>
              <a:rect l="l" t="t" r="r" b="b"/>
              <a:pathLst>
                <a:path w="130" h="94" extrusionOk="0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>
              <a:off x="3241" y="1661"/>
              <a:ext cx="754" cy="661"/>
            </a:xfrm>
            <a:custGeom>
              <a:avLst/>
              <a:gdLst/>
              <a:ahLst/>
              <a:cxnLst/>
              <a:rect l="l" t="t" r="r" b="b"/>
              <a:pathLst>
                <a:path w="319" h="280" extrusionOk="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2" name="Google Shape;582;p20"/>
            <p:cNvSpPr/>
            <p:nvPr/>
          </p:nvSpPr>
          <p:spPr>
            <a:xfrm>
              <a:off x="2481" y="1188"/>
              <a:ext cx="1055" cy="1314"/>
            </a:xfrm>
            <a:custGeom>
              <a:avLst/>
              <a:gdLst/>
              <a:ahLst/>
              <a:cxnLst/>
              <a:rect l="l" t="t" r="r" b="b"/>
              <a:pathLst>
                <a:path w="447" h="556" extrusionOk="0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3" name="Google Shape;583;p20"/>
            <p:cNvSpPr/>
            <p:nvPr/>
          </p:nvSpPr>
          <p:spPr>
            <a:xfrm>
              <a:off x="2481" y="1420"/>
              <a:ext cx="1006" cy="1093"/>
            </a:xfrm>
            <a:custGeom>
              <a:avLst/>
              <a:gdLst/>
              <a:ahLst/>
              <a:cxnLst/>
              <a:rect l="l" t="t" r="r" b="b"/>
              <a:pathLst>
                <a:path w="426" h="463" extrusionOk="0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4" name="Google Shape;584;p20"/>
            <p:cNvSpPr/>
            <p:nvPr/>
          </p:nvSpPr>
          <p:spPr>
            <a:xfrm>
              <a:off x="3111" y="1502"/>
              <a:ext cx="362" cy="844"/>
            </a:xfrm>
            <a:custGeom>
              <a:avLst/>
              <a:gdLst/>
              <a:ahLst/>
              <a:cxnLst/>
              <a:rect l="l" t="t" r="r" b="b"/>
              <a:pathLst>
                <a:path w="153" h="357" extrusionOk="0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5" name="Google Shape;585;p20"/>
            <p:cNvSpPr/>
            <p:nvPr/>
          </p:nvSpPr>
          <p:spPr>
            <a:xfrm>
              <a:off x="3057" y="1590"/>
              <a:ext cx="227" cy="734"/>
            </a:xfrm>
            <a:custGeom>
              <a:avLst/>
              <a:gdLst/>
              <a:ahLst/>
              <a:cxnLst/>
              <a:rect l="l" t="t" r="r" b="b"/>
              <a:pathLst>
                <a:path w="96" h="311" extrusionOk="0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6" name="Google Shape;586;p20"/>
            <p:cNvSpPr/>
            <p:nvPr/>
          </p:nvSpPr>
          <p:spPr>
            <a:xfrm>
              <a:off x="2615" y="1594"/>
              <a:ext cx="149" cy="778"/>
            </a:xfrm>
            <a:custGeom>
              <a:avLst/>
              <a:gdLst/>
              <a:ahLst/>
              <a:cxnLst/>
              <a:rect l="l" t="t" r="r" b="b"/>
              <a:pathLst>
                <a:path w="63" h="329" extrusionOk="0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7" name="Google Shape;587;p20"/>
            <p:cNvSpPr/>
            <p:nvPr/>
          </p:nvSpPr>
          <p:spPr>
            <a:xfrm>
              <a:off x="2705" y="1301"/>
              <a:ext cx="401" cy="256"/>
            </a:xfrm>
            <a:custGeom>
              <a:avLst/>
              <a:gdLst/>
              <a:ahLst/>
              <a:cxnLst/>
              <a:rect l="l" t="t" r="r" b="b"/>
              <a:pathLst>
                <a:path w="170" h="108" extrusionOk="0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8" name="Google Shape;588;p20"/>
            <p:cNvSpPr/>
            <p:nvPr/>
          </p:nvSpPr>
          <p:spPr>
            <a:xfrm>
              <a:off x="2674" y="1301"/>
              <a:ext cx="340" cy="286"/>
            </a:xfrm>
            <a:custGeom>
              <a:avLst/>
              <a:gdLst/>
              <a:ahLst/>
              <a:cxnLst/>
              <a:rect l="l" t="t" r="r" b="b"/>
              <a:pathLst>
                <a:path w="144" h="121" extrusionOk="0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9" name="Google Shape;589;p20"/>
            <p:cNvSpPr/>
            <p:nvPr/>
          </p:nvSpPr>
          <p:spPr>
            <a:xfrm>
              <a:off x="4080" y="2055"/>
              <a:ext cx="1136" cy="1018"/>
            </a:xfrm>
            <a:custGeom>
              <a:avLst/>
              <a:gdLst/>
              <a:ahLst/>
              <a:cxnLst/>
              <a:rect l="l" t="t" r="r" b="b"/>
              <a:pathLst>
                <a:path w="481" h="431" extrusionOk="0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0" name="Google Shape;590;p20"/>
            <p:cNvSpPr/>
            <p:nvPr/>
          </p:nvSpPr>
          <p:spPr>
            <a:xfrm>
              <a:off x="4217" y="2235"/>
              <a:ext cx="992" cy="838"/>
            </a:xfrm>
            <a:custGeom>
              <a:avLst/>
              <a:gdLst/>
              <a:ahLst/>
              <a:cxnLst/>
              <a:rect l="l" t="t" r="r" b="b"/>
              <a:pathLst>
                <a:path w="420" h="355" extrusionOk="0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1" name="Google Shape;591;p20"/>
            <p:cNvSpPr/>
            <p:nvPr/>
          </p:nvSpPr>
          <p:spPr>
            <a:xfrm>
              <a:off x="4472" y="2388"/>
              <a:ext cx="101" cy="624"/>
            </a:xfrm>
            <a:custGeom>
              <a:avLst/>
              <a:gdLst/>
              <a:ahLst/>
              <a:cxnLst/>
              <a:rect l="l" t="t" r="r" b="b"/>
              <a:pathLst>
                <a:path w="43" h="264" extrusionOk="0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2" name="Google Shape;592;p20"/>
            <p:cNvSpPr/>
            <p:nvPr/>
          </p:nvSpPr>
          <p:spPr>
            <a:xfrm>
              <a:off x="4840" y="2556"/>
              <a:ext cx="132" cy="463"/>
            </a:xfrm>
            <a:custGeom>
              <a:avLst/>
              <a:gdLst/>
              <a:ahLst/>
              <a:cxnLst/>
              <a:rect l="l" t="t" r="r" b="b"/>
              <a:pathLst>
                <a:path w="56" h="196" extrusionOk="0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3" name="Google Shape;593;p20"/>
            <p:cNvSpPr/>
            <p:nvPr/>
          </p:nvSpPr>
          <p:spPr>
            <a:xfrm>
              <a:off x="4517" y="2102"/>
              <a:ext cx="408" cy="274"/>
            </a:xfrm>
            <a:custGeom>
              <a:avLst/>
              <a:gdLst/>
              <a:ahLst/>
              <a:cxnLst/>
              <a:rect l="l" t="t" r="r" b="b"/>
              <a:pathLst>
                <a:path w="173" h="116" extrusionOk="0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4" name="Google Shape;594;p20"/>
            <p:cNvSpPr/>
            <p:nvPr/>
          </p:nvSpPr>
          <p:spPr>
            <a:xfrm>
              <a:off x="4949" y="2414"/>
              <a:ext cx="234" cy="648"/>
            </a:xfrm>
            <a:custGeom>
              <a:avLst/>
              <a:gdLst/>
              <a:ahLst/>
              <a:cxnLst/>
              <a:rect l="l" t="t" r="r" b="b"/>
              <a:pathLst>
                <a:path w="99" h="274" extrusionOk="0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5" name="Google Shape;595;p20"/>
            <p:cNvSpPr/>
            <p:nvPr/>
          </p:nvSpPr>
          <p:spPr>
            <a:xfrm>
              <a:off x="4179" y="2322"/>
              <a:ext cx="276" cy="744"/>
            </a:xfrm>
            <a:custGeom>
              <a:avLst/>
              <a:gdLst/>
              <a:ahLst/>
              <a:cxnLst/>
              <a:rect l="l" t="t" r="r" b="b"/>
              <a:pathLst>
                <a:path w="117" h="315" extrusionOk="0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6" name="Google Shape;596;p20"/>
            <p:cNvSpPr/>
            <p:nvPr/>
          </p:nvSpPr>
          <p:spPr>
            <a:xfrm>
              <a:off x="3773" y="1710"/>
              <a:ext cx="233" cy="548"/>
            </a:xfrm>
            <a:custGeom>
              <a:avLst/>
              <a:gdLst/>
              <a:ahLst/>
              <a:cxnLst/>
              <a:rect l="l" t="t" r="r" b="b"/>
              <a:pathLst>
                <a:path w="99" h="232" extrusionOk="0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7" name="Google Shape;597;p20"/>
            <p:cNvSpPr/>
            <p:nvPr/>
          </p:nvSpPr>
          <p:spPr>
            <a:xfrm>
              <a:off x="3690" y="1765"/>
              <a:ext cx="92" cy="467"/>
            </a:xfrm>
            <a:custGeom>
              <a:avLst/>
              <a:gdLst/>
              <a:ahLst/>
              <a:cxnLst/>
              <a:rect l="l" t="t" r="r" b="b"/>
              <a:pathLst>
                <a:path w="39" h="198" extrusionOk="0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8" name="Google Shape;598;p20"/>
            <p:cNvSpPr/>
            <p:nvPr/>
          </p:nvSpPr>
          <p:spPr>
            <a:xfrm>
              <a:off x="2481" y="1663"/>
              <a:ext cx="2131" cy="1410"/>
            </a:xfrm>
            <a:custGeom>
              <a:avLst/>
              <a:gdLst/>
              <a:ahLst/>
              <a:cxnLst/>
              <a:rect l="l" t="t" r="r" b="b"/>
              <a:pathLst>
                <a:path w="902" h="597" extrusionOk="0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9" name="Google Shape;599;p20"/>
            <p:cNvSpPr/>
            <p:nvPr/>
          </p:nvSpPr>
          <p:spPr>
            <a:xfrm>
              <a:off x="2481" y="2036"/>
              <a:ext cx="2117" cy="1037"/>
            </a:xfrm>
            <a:custGeom>
              <a:avLst/>
              <a:gdLst/>
              <a:ahLst/>
              <a:cxnLst/>
              <a:rect l="l" t="t" r="r" b="b"/>
              <a:pathLst>
                <a:path w="897" h="439" extrusionOk="0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0" name="Google Shape;600;p20"/>
            <p:cNvSpPr/>
            <p:nvPr/>
          </p:nvSpPr>
          <p:spPr>
            <a:xfrm>
              <a:off x="2639" y="1755"/>
              <a:ext cx="1186" cy="657"/>
            </a:xfrm>
            <a:custGeom>
              <a:avLst/>
              <a:gdLst/>
              <a:ahLst/>
              <a:cxnLst/>
              <a:rect l="l" t="t" r="r" b="b"/>
              <a:pathLst>
                <a:path w="502" h="278" extrusionOk="0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1" name="Google Shape;601;p20"/>
            <p:cNvSpPr/>
            <p:nvPr/>
          </p:nvSpPr>
          <p:spPr>
            <a:xfrm>
              <a:off x="3938" y="2223"/>
              <a:ext cx="567" cy="850"/>
            </a:xfrm>
            <a:custGeom>
              <a:avLst/>
              <a:gdLst/>
              <a:ahLst/>
              <a:cxnLst/>
              <a:rect l="l" t="t" r="r" b="b"/>
              <a:pathLst>
                <a:path w="240" h="360" extrusionOk="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2" name="Google Shape;602;p20"/>
            <p:cNvSpPr/>
            <p:nvPr/>
          </p:nvSpPr>
          <p:spPr>
            <a:xfrm>
              <a:off x="3073" y="1769"/>
              <a:ext cx="102" cy="374"/>
            </a:xfrm>
            <a:custGeom>
              <a:avLst/>
              <a:gdLst/>
              <a:ahLst/>
              <a:cxnLst/>
              <a:rect l="l" t="t" r="r" b="b"/>
              <a:pathLst>
                <a:path w="43" h="158" extrusionOk="0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3" name="Google Shape;603;p20"/>
            <p:cNvSpPr/>
            <p:nvPr/>
          </p:nvSpPr>
          <p:spPr>
            <a:xfrm>
              <a:off x="3477" y="2414"/>
              <a:ext cx="291" cy="659"/>
            </a:xfrm>
            <a:custGeom>
              <a:avLst/>
              <a:gdLst/>
              <a:ahLst/>
              <a:cxnLst/>
              <a:rect l="l" t="t" r="r" b="b"/>
              <a:pathLst>
                <a:path w="123" h="279" extrusionOk="0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4" name="Google Shape;604;p20"/>
            <p:cNvSpPr/>
            <p:nvPr/>
          </p:nvSpPr>
          <p:spPr>
            <a:xfrm>
              <a:off x="3442" y="2393"/>
              <a:ext cx="364" cy="680"/>
            </a:xfrm>
            <a:custGeom>
              <a:avLst/>
              <a:gdLst/>
              <a:ahLst/>
              <a:cxnLst/>
              <a:rect l="l" t="t" r="r" b="b"/>
              <a:pathLst>
                <a:path w="154" h="288" extrusionOk="0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5" name="Google Shape;605;p20"/>
            <p:cNvSpPr/>
            <p:nvPr/>
          </p:nvSpPr>
          <p:spPr>
            <a:xfrm>
              <a:off x="2481" y="2452"/>
              <a:ext cx="276" cy="621"/>
            </a:xfrm>
            <a:custGeom>
              <a:avLst/>
              <a:gdLst/>
              <a:ahLst/>
              <a:cxnLst/>
              <a:rect l="l" t="t" r="r" b="b"/>
              <a:pathLst>
                <a:path w="117" h="263" extrusionOk="0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6" name="Google Shape;606;p20"/>
            <p:cNvSpPr/>
            <p:nvPr/>
          </p:nvSpPr>
          <p:spPr>
            <a:xfrm>
              <a:off x="2481" y="2433"/>
              <a:ext cx="314" cy="640"/>
            </a:xfrm>
            <a:custGeom>
              <a:avLst/>
              <a:gdLst/>
              <a:ahLst/>
              <a:cxnLst/>
              <a:rect l="l" t="t" r="r" b="b"/>
              <a:pathLst>
                <a:path w="133" h="271" extrusionOk="0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7" name="Google Shape;607;p20"/>
            <p:cNvSpPr/>
            <p:nvPr/>
          </p:nvSpPr>
          <p:spPr>
            <a:xfrm>
              <a:off x="3307" y="1817"/>
              <a:ext cx="57" cy="281"/>
            </a:xfrm>
            <a:custGeom>
              <a:avLst/>
              <a:gdLst/>
              <a:ahLst/>
              <a:cxnLst/>
              <a:rect l="l" t="t" r="r" b="b"/>
              <a:pathLst>
                <a:path w="24" h="119" extrusionOk="0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8" name="Google Shape;608;p20"/>
            <p:cNvSpPr/>
            <p:nvPr/>
          </p:nvSpPr>
          <p:spPr>
            <a:xfrm>
              <a:off x="3865" y="2511"/>
              <a:ext cx="949" cy="562"/>
            </a:xfrm>
            <a:custGeom>
              <a:avLst/>
              <a:gdLst/>
              <a:ahLst/>
              <a:cxnLst/>
              <a:rect l="l" t="t" r="r" b="b"/>
              <a:pathLst>
                <a:path w="402" h="238" extrusionOk="0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9" name="Google Shape;609;p20"/>
            <p:cNvSpPr/>
            <p:nvPr/>
          </p:nvSpPr>
          <p:spPr>
            <a:xfrm>
              <a:off x="4120" y="2639"/>
              <a:ext cx="465" cy="120"/>
            </a:xfrm>
            <a:custGeom>
              <a:avLst/>
              <a:gdLst/>
              <a:ahLst/>
              <a:cxnLst/>
              <a:rect l="l" t="t" r="r" b="b"/>
              <a:pathLst>
                <a:path w="197" h="51" extrusionOk="0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10" name="Google Shape;610;p20"/>
            <p:cNvSpPr/>
            <p:nvPr/>
          </p:nvSpPr>
          <p:spPr>
            <a:xfrm>
              <a:off x="3919" y="2629"/>
              <a:ext cx="888" cy="459"/>
            </a:xfrm>
            <a:custGeom>
              <a:avLst/>
              <a:gdLst/>
              <a:ahLst/>
              <a:cxnLst/>
              <a:rect l="l" t="t" r="r" b="b"/>
              <a:pathLst>
                <a:path w="376" h="194" extrusionOk="0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11" name="Google Shape;611;p20"/>
            <p:cNvSpPr/>
            <p:nvPr/>
          </p:nvSpPr>
          <p:spPr>
            <a:xfrm>
              <a:off x="3905" y="2660"/>
              <a:ext cx="869" cy="423"/>
            </a:xfrm>
            <a:custGeom>
              <a:avLst/>
              <a:gdLst/>
              <a:ahLst/>
              <a:cxnLst/>
              <a:rect l="l" t="t" r="r" b="b"/>
              <a:pathLst>
                <a:path w="368" h="179" extrusionOk="0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12" name="Google Shape;612;p20"/>
            <p:cNvSpPr/>
            <p:nvPr/>
          </p:nvSpPr>
          <p:spPr>
            <a:xfrm>
              <a:off x="4240" y="2565"/>
              <a:ext cx="218" cy="218"/>
            </a:xfrm>
            <a:custGeom>
              <a:avLst/>
              <a:gdLst/>
              <a:ahLst/>
              <a:cxnLst/>
              <a:rect l="l" t="t" r="r" b="b"/>
              <a:pathLst>
                <a:path w="92" h="92" extrusionOk="0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13" name="Google Shape;613;p20"/>
            <p:cNvSpPr/>
            <p:nvPr/>
          </p:nvSpPr>
          <p:spPr>
            <a:xfrm>
              <a:off x="4243" y="2577"/>
              <a:ext cx="233" cy="213"/>
            </a:xfrm>
            <a:custGeom>
              <a:avLst/>
              <a:gdLst/>
              <a:ahLst/>
              <a:cxnLst/>
              <a:rect l="l" t="t" r="r" b="b"/>
              <a:pathLst>
                <a:path w="99" h="90" extrusionOk="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14" name="Google Shape;614;p20"/>
            <p:cNvSpPr/>
            <p:nvPr/>
          </p:nvSpPr>
          <p:spPr>
            <a:xfrm>
              <a:off x="3310" y="2072"/>
              <a:ext cx="507" cy="167"/>
            </a:xfrm>
            <a:custGeom>
              <a:avLst/>
              <a:gdLst/>
              <a:ahLst/>
              <a:cxnLst/>
              <a:rect l="l" t="t" r="r" b="b"/>
              <a:pathLst>
                <a:path w="215" h="71" extrusionOk="0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615" name="Google Shape;615;p20"/>
          <p:cNvGrpSpPr/>
          <p:nvPr/>
        </p:nvGrpSpPr>
        <p:grpSpPr>
          <a:xfrm>
            <a:off x="-1588" y="3799525"/>
            <a:ext cx="4386669" cy="3084579"/>
            <a:chOff x="-1588" y="4419600"/>
            <a:chExt cx="3504569" cy="2464312"/>
          </a:xfrm>
        </p:grpSpPr>
        <p:grpSp>
          <p:nvGrpSpPr>
            <p:cNvPr id="616" name="Google Shape;616;p20"/>
            <p:cNvGrpSpPr/>
            <p:nvPr/>
          </p:nvGrpSpPr>
          <p:grpSpPr>
            <a:xfrm>
              <a:off x="-321" y="4419600"/>
              <a:ext cx="2828217" cy="2458590"/>
              <a:chOff x="437" y="-367"/>
              <a:chExt cx="5800" cy="5042"/>
            </a:xfrm>
          </p:grpSpPr>
          <p:sp>
            <p:nvSpPr>
              <p:cNvPr id="617" name="Google Shape;617;p20"/>
              <p:cNvSpPr/>
              <p:nvPr/>
            </p:nvSpPr>
            <p:spPr>
              <a:xfrm>
                <a:off x="2494" y="-126"/>
                <a:ext cx="1751" cy="1833"/>
              </a:xfrm>
              <a:custGeom>
                <a:avLst/>
                <a:gdLst/>
                <a:ahLst/>
                <a:cxnLst/>
                <a:rect l="l" t="t" r="r" b="b"/>
                <a:pathLst>
                  <a:path w="741" h="776" extrusionOk="0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18" name="Google Shape;618;p20"/>
              <p:cNvSpPr/>
              <p:nvPr/>
            </p:nvSpPr>
            <p:spPr>
              <a:xfrm>
                <a:off x="2365" y="89"/>
                <a:ext cx="1807" cy="1630"/>
              </a:xfrm>
              <a:custGeom>
                <a:avLst/>
                <a:gdLst/>
                <a:ahLst/>
                <a:cxnLst/>
                <a:rect l="l" t="t" r="r" b="b"/>
                <a:pathLst>
                  <a:path w="765" h="690" extrusionOk="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19" name="Google Shape;619;p20"/>
              <p:cNvSpPr/>
              <p:nvPr/>
            </p:nvSpPr>
            <p:spPr>
              <a:xfrm>
                <a:off x="3614" y="219"/>
                <a:ext cx="532" cy="1252"/>
              </a:xfrm>
              <a:custGeom>
                <a:avLst/>
                <a:gdLst/>
                <a:ahLst/>
                <a:cxnLst/>
                <a:rect l="l" t="t" r="r" b="b"/>
                <a:pathLst>
                  <a:path w="225" h="530" extrusionOk="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0" name="Google Shape;620;p20"/>
              <p:cNvSpPr/>
              <p:nvPr/>
            </p:nvSpPr>
            <p:spPr>
              <a:xfrm>
                <a:off x="3536" y="349"/>
                <a:ext cx="329" cy="1091"/>
              </a:xfrm>
              <a:custGeom>
                <a:avLst/>
                <a:gdLst/>
                <a:ahLst/>
                <a:cxnLst/>
                <a:rect l="l" t="t" r="r" b="b"/>
                <a:pathLst>
                  <a:path w="139" h="462" extrusionOk="0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1" name="Google Shape;621;p20"/>
              <p:cNvSpPr/>
              <p:nvPr/>
            </p:nvSpPr>
            <p:spPr>
              <a:xfrm>
                <a:off x="3005" y="-100"/>
                <a:ext cx="680" cy="425"/>
              </a:xfrm>
              <a:custGeom>
                <a:avLst/>
                <a:gdLst/>
                <a:ahLst/>
                <a:cxnLst/>
                <a:rect l="l" t="t" r="r" b="b"/>
                <a:pathLst>
                  <a:path w="288" h="180" extrusionOk="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2" name="Google Shape;622;p20"/>
              <p:cNvSpPr/>
              <p:nvPr/>
            </p:nvSpPr>
            <p:spPr>
              <a:xfrm>
                <a:off x="2955" y="-100"/>
                <a:ext cx="579" cy="475"/>
              </a:xfrm>
              <a:custGeom>
                <a:avLst/>
                <a:gdLst/>
                <a:ahLst/>
                <a:cxnLst/>
                <a:rect l="l" t="t" r="r" b="b"/>
                <a:pathLst>
                  <a:path w="245" h="201" extrusionOk="0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3" name="Google Shape;623;p20"/>
              <p:cNvSpPr/>
              <p:nvPr/>
            </p:nvSpPr>
            <p:spPr>
              <a:xfrm>
                <a:off x="477" y="-161"/>
                <a:ext cx="2412" cy="1992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843" extrusionOk="0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4" name="Google Shape;624;p20"/>
              <p:cNvSpPr/>
              <p:nvPr/>
            </p:nvSpPr>
            <p:spPr>
              <a:xfrm>
                <a:off x="560" y="61"/>
                <a:ext cx="831" cy="1540"/>
              </a:xfrm>
              <a:custGeom>
                <a:avLst/>
                <a:gdLst/>
                <a:ahLst/>
                <a:cxnLst/>
                <a:rect l="l" t="t" r="r" b="b"/>
                <a:pathLst>
                  <a:path w="352" h="652" extrusionOk="0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5" name="Google Shape;625;p20"/>
              <p:cNvSpPr/>
              <p:nvPr/>
            </p:nvSpPr>
            <p:spPr>
              <a:xfrm>
                <a:off x="1984" y="172"/>
                <a:ext cx="262" cy="1389"/>
              </a:xfrm>
              <a:custGeom>
                <a:avLst/>
                <a:gdLst/>
                <a:ahLst/>
                <a:cxnLst/>
                <a:rect l="l" t="t" r="r" b="b"/>
                <a:pathLst>
                  <a:path w="111" h="588" extrusionOk="0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6" name="Google Shape;626;p20"/>
              <p:cNvSpPr/>
              <p:nvPr/>
            </p:nvSpPr>
            <p:spPr>
              <a:xfrm>
                <a:off x="1287" y="-367"/>
                <a:ext cx="721" cy="470"/>
              </a:xfrm>
              <a:custGeom>
                <a:avLst/>
                <a:gdLst/>
                <a:ahLst/>
                <a:cxnLst/>
                <a:rect l="l" t="t" r="r" b="b"/>
                <a:pathLst>
                  <a:path w="305" h="199" extrusionOk="0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7" name="Google Shape;627;p20"/>
              <p:cNvSpPr/>
              <p:nvPr/>
            </p:nvSpPr>
            <p:spPr>
              <a:xfrm>
                <a:off x="1391" y="-343"/>
                <a:ext cx="659" cy="491"/>
              </a:xfrm>
              <a:custGeom>
                <a:avLst/>
                <a:gdLst/>
                <a:ahLst/>
                <a:cxnLst/>
                <a:rect l="l" t="t" r="r" b="b"/>
                <a:pathLst>
                  <a:path w="279" h="208" extrusionOk="0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8" name="Google Shape;628;p20"/>
              <p:cNvSpPr/>
              <p:nvPr/>
            </p:nvSpPr>
            <p:spPr>
              <a:xfrm>
                <a:off x="3151" y="179"/>
                <a:ext cx="2619" cy="2563"/>
              </a:xfrm>
              <a:custGeom>
                <a:avLst/>
                <a:gdLst/>
                <a:ahLst/>
                <a:cxnLst/>
                <a:rect l="l" t="t" r="r" b="b"/>
                <a:pathLst>
                  <a:path w="980" h="917" extrusionOk="0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29" name="Google Shape;629;p20"/>
              <p:cNvSpPr/>
              <p:nvPr/>
            </p:nvSpPr>
            <p:spPr>
              <a:xfrm>
                <a:off x="3255" y="538"/>
                <a:ext cx="2612" cy="2224"/>
              </a:xfrm>
              <a:custGeom>
                <a:avLst/>
                <a:gdLst/>
                <a:ahLst/>
                <a:cxnLst/>
                <a:rect l="l" t="t" r="r" b="b"/>
                <a:pathLst>
                  <a:path w="962" h="688" extrusionOk="0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0" name="Google Shape;630;p20"/>
              <p:cNvSpPr/>
              <p:nvPr/>
            </p:nvSpPr>
            <p:spPr>
              <a:xfrm>
                <a:off x="3817" y="226"/>
                <a:ext cx="1209" cy="655"/>
              </a:xfrm>
              <a:custGeom>
                <a:avLst/>
                <a:gdLst/>
                <a:ahLst/>
                <a:cxnLst/>
                <a:rect l="l" t="t" r="r" b="b"/>
                <a:pathLst>
                  <a:path w="420" h="249" extrusionOk="0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1" name="Google Shape;631;p20"/>
              <p:cNvSpPr/>
              <p:nvPr/>
            </p:nvSpPr>
            <p:spPr>
              <a:xfrm>
                <a:off x="4379" y="325"/>
                <a:ext cx="69" cy="329"/>
              </a:xfrm>
              <a:custGeom>
                <a:avLst/>
                <a:gdLst/>
                <a:ahLst/>
                <a:cxnLst/>
                <a:rect l="l" t="t" r="r" b="b"/>
                <a:pathLst>
                  <a:path w="29" h="139" extrusionOk="0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2" name="Google Shape;632;p20"/>
              <p:cNvSpPr/>
              <p:nvPr/>
            </p:nvSpPr>
            <p:spPr>
              <a:xfrm>
                <a:off x="3817" y="536"/>
                <a:ext cx="425" cy="134"/>
              </a:xfrm>
              <a:custGeom>
                <a:avLst/>
                <a:gdLst/>
                <a:ahLst/>
                <a:cxnLst/>
                <a:rect l="l" t="t" r="r" b="b"/>
                <a:pathLst>
                  <a:path w="180" h="57" extrusionOk="0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3" name="Google Shape;633;p20"/>
              <p:cNvSpPr/>
              <p:nvPr/>
            </p:nvSpPr>
            <p:spPr>
              <a:xfrm>
                <a:off x="4828" y="848"/>
                <a:ext cx="476" cy="1580"/>
              </a:xfrm>
              <a:custGeom>
                <a:avLst/>
                <a:gdLst/>
                <a:ahLst/>
                <a:cxnLst/>
                <a:rect l="l" t="t" r="r" b="b"/>
                <a:pathLst>
                  <a:path w="212" h="582" extrusionOk="0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4" name="Google Shape;634;p20"/>
              <p:cNvSpPr/>
              <p:nvPr/>
            </p:nvSpPr>
            <p:spPr>
              <a:xfrm>
                <a:off x="4814" y="840"/>
                <a:ext cx="490" cy="1496"/>
              </a:xfrm>
              <a:custGeom>
                <a:avLst/>
                <a:gdLst/>
                <a:ahLst/>
                <a:cxnLst/>
                <a:rect l="l" t="t" r="r" b="b"/>
                <a:pathLst>
                  <a:path w="211" h="516" extrusionOk="0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5" name="Google Shape;635;p20"/>
              <p:cNvSpPr/>
              <p:nvPr/>
            </p:nvSpPr>
            <p:spPr>
              <a:xfrm>
                <a:off x="4490" y="916"/>
                <a:ext cx="471" cy="1363"/>
              </a:xfrm>
              <a:custGeom>
                <a:avLst/>
                <a:gdLst/>
                <a:ahLst/>
                <a:cxnLst/>
                <a:rect l="l" t="t" r="r" b="b"/>
                <a:pathLst>
                  <a:path w="199" h="577" extrusionOk="0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6" name="Google Shape;636;p20"/>
              <p:cNvSpPr/>
              <p:nvPr/>
            </p:nvSpPr>
            <p:spPr>
              <a:xfrm>
                <a:off x="4635" y="897"/>
                <a:ext cx="337" cy="1382"/>
              </a:xfrm>
              <a:custGeom>
                <a:avLst/>
                <a:gdLst/>
                <a:ahLst/>
                <a:cxnLst/>
                <a:rect l="l" t="t" r="r" b="b"/>
                <a:pathLst>
                  <a:path w="143" h="585" extrusionOk="0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7" name="Google Shape;637;p20"/>
              <p:cNvSpPr/>
              <p:nvPr/>
            </p:nvSpPr>
            <p:spPr>
              <a:xfrm>
                <a:off x="3862" y="852"/>
                <a:ext cx="373" cy="1429"/>
              </a:xfrm>
              <a:custGeom>
                <a:avLst/>
                <a:gdLst/>
                <a:ahLst/>
                <a:cxnLst/>
                <a:rect l="l" t="t" r="r" b="b"/>
                <a:pathLst>
                  <a:path w="158" h="605" extrusionOk="0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8" name="Google Shape;638;p20"/>
              <p:cNvSpPr/>
              <p:nvPr/>
            </p:nvSpPr>
            <p:spPr>
              <a:xfrm>
                <a:off x="3751" y="826"/>
                <a:ext cx="388" cy="1429"/>
              </a:xfrm>
              <a:custGeom>
                <a:avLst/>
                <a:gdLst/>
                <a:ahLst/>
                <a:cxnLst/>
                <a:rect l="l" t="t" r="r" b="b"/>
                <a:pathLst>
                  <a:path w="164" h="605" extrusionOk="0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39" name="Google Shape;639;p20"/>
              <p:cNvSpPr/>
              <p:nvPr/>
            </p:nvSpPr>
            <p:spPr>
              <a:xfrm>
                <a:off x="3231" y="748"/>
                <a:ext cx="582" cy="1363"/>
              </a:xfrm>
              <a:custGeom>
                <a:avLst/>
                <a:gdLst/>
                <a:ahLst/>
                <a:cxnLst/>
                <a:rect l="l" t="t" r="r" b="b"/>
                <a:pathLst>
                  <a:path w="246" h="577" extrusionOk="0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0" name="Google Shape;640;p20"/>
              <p:cNvSpPr/>
              <p:nvPr/>
            </p:nvSpPr>
            <p:spPr>
              <a:xfrm>
                <a:off x="3246" y="729"/>
                <a:ext cx="472" cy="1304"/>
              </a:xfrm>
              <a:custGeom>
                <a:avLst/>
                <a:gdLst/>
                <a:ahLst/>
                <a:cxnLst/>
                <a:rect l="l" t="t" r="r" b="b"/>
                <a:pathLst>
                  <a:path w="200" h="552" extrusionOk="0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1" name="Google Shape;641;p20"/>
              <p:cNvSpPr/>
              <p:nvPr/>
            </p:nvSpPr>
            <p:spPr>
              <a:xfrm>
                <a:off x="437" y="-171"/>
                <a:ext cx="4212" cy="3912"/>
              </a:xfrm>
              <a:custGeom>
                <a:avLst/>
                <a:gdLst/>
                <a:ahLst/>
                <a:cxnLst/>
                <a:rect l="l" t="t" r="r" b="b"/>
                <a:pathLst>
                  <a:path w="1783" h="1656" extrusionOk="0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2" name="Google Shape;642;p20"/>
              <p:cNvSpPr/>
              <p:nvPr/>
            </p:nvSpPr>
            <p:spPr>
              <a:xfrm>
                <a:off x="506" y="356"/>
                <a:ext cx="4264" cy="3052"/>
              </a:xfrm>
              <a:custGeom>
                <a:avLst/>
                <a:gdLst/>
                <a:ahLst/>
                <a:cxnLst/>
                <a:rect l="l" t="t" r="r" b="b"/>
                <a:pathLst>
                  <a:path w="1805" h="1292" extrusionOk="0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3" name="Google Shape;643;p20"/>
              <p:cNvSpPr/>
              <p:nvPr/>
            </p:nvSpPr>
            <p:spPr>
              <a:xfrm>
                <a:off x="1559" y="-126"/>
                <a:ext cx="1862" cy="1007"/>
              </a:xfrm>
              <a:custGeom>
                <a:avLst/>
                <a:gdLst/>
                <a:ahLst/>
                <a:cxnLst/>
                <a:rect l="l" t="t" r="r" b="b"/>
                <a:pathLst>
                  <a:path w="788" h="426" extrusionOk="0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4" name="Google Shape;644;p20"/>
              <p:cNvSpPr/>
              <p:nvPr/>
            </p:nvSpPr>
            <p:spPr>
              <a:xfrm>
                <a:off x="2610" y="-43"/>
                <a:ext cx="132" cy="609"/>
              </a:xfrm>
              <a:custGeom>
                <a:avLst/>
                <a:gdLst/>
                <a:ahLst/>
                <a:cxnLst/>
                <a:rect l="l" t="t" r="r" b="b"/>
                <a:pathLst>
                  <a:path w="56" h="258" extrusionOk="0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5" name="Google Shape;645;p20"/>
              <p:cNvSpPr/>
              <p:nvPr/>
            </p:nvSpPr>
            <p:spPr>
              <a:xfrm>
                <a:off x="1559" y="344"/>
                <a:ext cx="798" cy="267"/>
              </a:xfrm>
              <a:custGeom>
                <a:avLst/>
                <a:gdLst/>
                <a:ahLst/>
                <a:cxnLst/>
                <a:rect l="l" t="t" r="r" b="b"/>
                <a:pathLst>
                  <a:path w="338" h="113" extrusionOk="0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6" name="Google Shape;646;p20"/>
              <p:cNvSpPr/>
              <p:nvPr/>
            </p:nvSpPr>
            <p:spPr>
              <a:xfrm>
                <a:off x="3484" y="3507"/>
                <a:ext cx="45" cy="26"/>
              </a:xfrm>
              <a:custGeom>
                <a:avLst/>
                <a:gdLst/>
                <a:ahLst/>
                <a:cxnLst/>
                <a:rect l="l" t="t" r="r" b="b"/>
                <a:pathLst>
                  <a:path w="19" h="11" extrusionOk="0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7" name="Google Shape;647;p20"/>
              <p:cNvSpPr/>
              <p:nvPr/>
            </p:nvSpPr>
            <p:spPr>
              <a:xfrm>
                <a:off x="3456" y="937"/>
                <a:ext cx="940" cy="2570"/>
              </a:xfrm>
              <a:custGeom>
                <a:avLst/>
                <a:gdLst/>
                <a:ahLst/>
                <a:cxnLst/>
                <a:rect l="l" t="t" r="r" b="b"/>
                <a:pathLst>
                  <a:path w="398" h="1088" extrusionOk="0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8" name="Google Shape;648;p20"/>
              <p:cNvSpPr/>
              <p:nvPr/>
            </p:nvSpPr>
            <p:spPr>
              <a:xfrm>
                <a:off x="2825" y="1060"/>
                <a:ext cx="877" cy="2554"/>
              </a:xfrm>
              <a:custGeom>
                <a:avLst/>
                <a:gdLst/>
                <a:ahLst/>
                <a:cxnLst/>
                <a:rect l="l" t="t" r="r" b="b"/>
                <a:pathLst>
                  <a:path w="371" h="1081" extrusionOk="0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49" name="Google Shape;649;p20"/>
              <p:cNvSpPr/>
              <p:nvPr/>
            </p:nvSpPr>
            <p:spPr>
              <a:xfrm>
                <a:off x="2294" y="-34"/>
                <a:ext cx="340" cy="123"/>
              </a:xfrm>
              <a:custGeom>
                <a:avLst/>
                <a:gdLst/>
                <a:ahLst/>
                <a:cxnLst/>
                <a:rect l="l" t="t" r="r" b="b"/>
                <a:pathLst>
                  <a:path w="144" h="52" extrusionOk="0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0" name="Google Shape;650;p20"/>
              <p:cNvSpPr/>
              <p:nvPr/>
            </p:nvSpPr>
            <p:spPr>
              <a:xfrm>
                <a:off x="513" y="772"/>
                <a:ext cx="3832" cy="2814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191" extrusionOk="0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1" name="Google Shape;651;p20"/>
              <p:cNvSpPr/>
              <p:nvPr/>
            </p:nvSpPr>
            <p:spPr>
              <a:xfrm>
                <a:off x="1408" y="1313"/>
                <a:ext cx="4829" cy="3362"/>
              </a:xfrm>
              <a:custGeom>
                <a:avLst/>
                <a:gdLst/>
                <a:ahLst/>
                <a:cxnLst/>
                <a:rect l="l" t="t" r="r" b="b"/>
                <a:pathLst>
                  <a:path w="2044" h="1423" extrusionOk="0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2" name="Google Shape;652;p20"/>
              <p:cNvSpPr/>
              <p:nvPr/>
            </p:nvSpPr>
            <p:spPr>
              <a:xfrm>
                <a:off x="1559" y="2099"/>
                <a:ext cx="4425" cy="2575"/>
              </a:xfrm>
              <a:custGeom>
                <a:avLst/>
                <a:gdLst/>
                <a:ahLst/>
                <a:cxnLst/>
                <a:rect l="l" t="t" r="r" b="b"/>
                <a:pathLst>
                  <a:path w="1873" h="1090" extrusionOk="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3" name="Google Shape;653;p20"/>
              <p:cNvSpPr/>
              <p:nvPr/>
            </p:nvSpPr>
            <p:spPr>
              <a:xfrm>
                <a:off x="2761" y="1407"/>
                <a:ext cx="2079" cy="1236"/>
              </a:xfrm>
              <a:custGeom>
                <a:avLst/>
                <a:gdLst/>
                <a:ahLst/>
                <a:cxnLst/>
                <a:rect l="l" t="t" r="r" b="b"/>
                <a:pathLst>
                  <a:path w="880" h="523" extrusionOk="0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4" name="Google Shape;654;p20"/>
              <p:cNvSpPr/>
              <p:nvPr/>
            </p:nvSpPr>
            <p:spPr>
              <a:xfrm>
                <a:off x="3520" y="1618"/>
                <a:ext cx="141" cy="682"/>
              </a:xfrm>
              <a:custGeom>
                <a:avLst/>
                <a:gdLst/>
                <a:ahLst/>
                <a:cxnLst/>
                <a:rect l="l" t="t" r="r" b="b"/>
                <a:pathLst>
                  <a:path w="60" h="289" extrusionOk="0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5" name="Google Shape;655;p20"/>
              <p:cNvSpPr/>
              <p:nvPr/>
            </p:nvSpPr>
            <p:spPr>
              <a:xfrm>
                <a:off x="3947" y="2057"/>
                <a:ext cx="893" cy="290"/>
              </a:xfrm>
              <a:custGeom>
                <a:avLst/>
                <a:gdLst/>
                <a:ahLst/>
                <a:cxnLst/>
                <a:rect l="l" t="t" r="r" b="b"/>
                <a:pathLst>
                  <a:path w="378" h="123" extrusionOk="0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6" name="Google Shape;656;p20"/>
              <p:cNvSpPr/>
              <p:nvPr/>
            </p:nvSpPr>
            <p:spPr>
              <a:xfrm>
                <a:off x="1970" y="2567"/>
                <a:ext cx="808" cy="2107"/>
              </a:xfrm>
              <a:custGeom>
                <a:avLst/>
                <a:gdLst/>
                <a:ahLst/>
                <a:cxnLst/>
                <a:rect l="l" t="t" r="r" b="b"/>
                <a:pathLst>
                  <a:path w="342" h="892" extrusionOk="0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7" name="Google Shape;657;p20"/>
              <p:cNvSpPr/>
              <p:nvPr/>
            </p:nvSpPr>
            <p:spPr>
              <a:xfrm>
                <a:off x="1906" y="2543"/>
                <a:ext cx="907" cy="2131"/>
              </a:xfrm>
              <a:custGeom>
                <a:avLst/>
                <a:gdLst/>
                <a:ahLst/>
                <a:cxnLst/>
                <a:rect l="l" t="t" r="r" b="b"/>
                <a:pathLst>
                  <a:path w="384" h="902" extrusionOk="0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8" name="Google Shape;658;p20"/>
              <p:cNvSpPr/>
              <p:nvPr/>
            </p:nvSpPr>
            <p:spPr>
              <a:xfrm>
                <a:off x="2601" y="2579"/>
                <a:ext cx="446" cy="2096"/>
              </a:xfrm>
              <a:custGeom>
                <a:avLst/>
                <a:gdLst/>
                <a:ahLst/>
                <a:cxnLst/>
                <a:rect l="l" t="t" r="r" b="b"/>
                <a:pathLst>
                  <a:path w="189" h="887" extrusionOk="0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59" name="Google Shape;659;p20"/>
              <p:cNvSpPr/>
              <p:nvPr/>
            </p:nvSpPr>
            <p:spPr>
              <a:xfrm>
                <a:off x="2528" y="2534"/>
                <a:ext cx="590" cy="2140"/>
              </a:xfrm>
              <a:custGeom>
                <a:avLst/>
                <a:gdLst/>
                <a:ahLst/>
                <a:cxnLst/>
                <a:rect l="l" t="t" r="r" b="b"/>
                <a:pathLst>
                  <a:path w="250" h="906" extrusionOk="0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60" name="Google Shape;660;p20"/>
              <p:cNvSpPr/>
              <p:nvPr/>
            </p:nvSpPr>
            <p:spPr>
              <a:xfrm>
                <a:off x="4228" y="2567"/>
                <a:ext cx="518" cy="2107"/>
              </a:xfrm>
              <a:custGeom>
                <a:avLst/>
                <a:gdLst/>
                <a:ahLst/>
                <a:cxnLst/>
                <a:rect l="l" t="t" r="r" b="b"/>
                <a:pathLst>
                  <a:path w="219" h="892" extrusionOk="0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61" name="Google Shape;661;p20"/>
              <p:cNvSpPr/>
              <p:nvPr/>
            </p:nvSpPr>
            <p:spPr>
              <a:xfrm>
                <a:off x="4169" y="2496"/>
                <a:ext cx="685" cy="2178"/>
              </a:xfrm>
              <a:custGeom>
                <a:avLst/>
                <a:gdLst/>
                <a:ahLst/>
                <a:cxnLst/>
                <a:rect l="l" t="t" r="r" b="b"/>
                <a:pathLst>
                  <a:path w="290" h="922" extrusionOk="0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62" name="Google Shape;662;p20"/>
              <p:cNvSpPr/>
              <p:nvPr/>
            </p:nvSpPr>
            <p:spPr>
              <a:xfrm>
                <a:off x="4736" y="2574"/>
                <a:ext cx="1042" cy="2100"/>
              </a:xfrm>
              <a:custGeom>
                <a:avLst/>
                <a:gdLst/>
                <a:ahLst/>
                <a:cxnLst/>
                <a:rect l="l" t="t" r="r" b="b"/>
                <a:pathLst>
                  <a:path w="441" h="889" extrusionOk="0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63" name="Google Shape;663;p20"/>
              <p:cNvSpPr/>
              <p:nvPr/>
            </p:nvSpPr>
            <p:spPr>
              <a:xfrm>
                <a:off x="4861" y="2466"/>
                <a:ext cx="990" cy="2209"/>
              </a:xfrm>
              <a:custGeom>
                <a:avLst/>
                <a:gdLst/>
                <a:ahLst/>
                <a:cxnLst/>
                <a:rect l="l" t="t" r="r" b="b"/>
                <a:pathLst>
                  <a:path w="419" h="935" extrusionOk="0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</p:grpSp>
        <p:grpSp>
          <p:nvGrpSpPr>
            <p:cNvPr id="664" name="Google Shape;664;p20"/>
            <p:cNvGrpSpPr/>
            <p:nvPr/>
          </p:nvGrpSpPr>
          <p:grpSpPr>
            <a:xfrm flipH="1">
              <a:off x="2055366" y="5313267"/>
              <a:ext cx="1134540" cy="955750"/>
              <a:chOff x="3900133" y="5425719"/>
              <a:chExt cx="1778554" cy="1450084"/>
            </a:xfrm>
          </p:grpSpPr>
          <p:sp>
            <p:nvSpPr>
              <p:cNvPr id="665" name="Google Shape;665;p20"/>
              <p:cNvSpPr/>
              <p:nvPr/>
            </p:nvSpPr>
            <p:spPr>
              <a:xfrm>
                <a:off x="3900133" y="5425719"/>
                <a:ext cx="1778554" cy="1450084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 extrusionOk="0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66" name="Google Shape;666;p20"/>
              <p:cNvSpPr/>
              <p:nvPr/>
            </p:nvSpPr>
            <p:spPr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 extrusionOk="0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67" name="Google Shape;667;p20"/>
              <p:cNvSpPr/>
              <p:nvPr/>
            </p:nvSpPr>
            <p:spPr>
              <a:xfrm>
                <a:off x="4413283" y="5447624"/>
                <a:ext cx="783966" cy="467060"/>
              </a:xfrm>
              <a:custGeom>
                <a:avLst/>
                <a:gdLst/>
                <a:ahLst/>
                <a:cxnLst/>
                <a:rect l="l" t="t" r="r" b="b"/>
                <a:pathLst>
                  <a:path w="420" h="250" extrusionOk="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68" name="Google Shape;668;p20"/>
              <p:cNvSpPr/>
              <p:nvPr/>
            </p:nvSpPr>
            <p:spPr>
              <a:xfrm>
                <a:off x="4857425" y="5528233"/>
                <a:ext cx="53740" cy="257634"/>
              </a:xfrm>
              <a:custGeom>
                <a:avLst/>
                <a:gdLst/>
                <a:ahLst/>
                <a:cxnLst/>
                <a:rect l="l" t="t" r="r" b="b"/>
                <a:pathLst>
                  <a:path w="29" h="138" extrusionOk="0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69" name="Google Shape;669;p20"/>
              <p:cNvSpPr/>
              <p:nvPr/>
            </p:nvSpPr>
            <p:spPr>
              <a:xfrm>
                <a:off x="4413283" y="5692613"/>
                <a:ext cx="335873" cy="108269"/>
              </a:xfrm>
              <a:custGeom>
                <a:avLst/>
                <a:gdLst/>
                <a:ahLst/>
                <a:cxnLst/>
                <a:rect l="l" t="t" r="r" b="b"/>
                <a:pathLst>
                  <a:path w="180" h="58" extrusionOk="0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70" name="Google Shape;670;p20"/>
              <p:cNvSpPr/>
              <p:nvPr/>
            </p:nvSpPr>
            <p:spPr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 extrusionOk="0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71" name="Google Shape;671;p20"/>
              <p:cNvSpPr/>
              <p:nvPr/>
            </p:nvSpPr>
            <p:spPr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 extrusionOk="0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72" name="Google Shape;672;p20"/>
              <p:cNvSpPr/>
              <p:nvPr/>
            </p:nvSpPr>
            <p:spPr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 extrusionOk="0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73" name="Google Shape;673;p20"/>
              <p:cNvSpPr/>
              <p:nvPr/>
            </p:nvSpPr>
            <p:spPr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 extrusionOk="0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</p:grpSp>
        <p:grpSp>
          <p:nvGrpSpPr>
            <p:cNvPr id="674" name="Google Shape;674;p2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675" name="Google Shape;675;p20"/>
              <p:cNvSpPr/>
              <p:nvPr/>
            </p:nvSpPr>
            <p:spPr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 extrusionOk="0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76" name="Google Shape;676;p20"/>
              <p:cNvSpPr/>
              <p:nvPr/>
            </p:nvSpPr>
            <p:spPr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 extrusionOk="0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77" name="Google Shape;677;p20"/>
              <p:cNvSpPr/>
              <p:nvPr/>
            </p:nvSpPr>
            <p:spPr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 extrusionOk="0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78" name="Google Shape;678;p20"/>
              <p:cNvSpPr/>
              <p:nvPr/>
            </p:nvSpPr>
            <p:spPr>
              <a:xfrm>
                <a:off x="829495" y="5883222"/>
                <a:ext cx="371297" cy="967030"/>
              </a:xfrm>
              <a:custGeom>
                <a:avLst/>
                <a:gdLst/>
                <a:ahLst/>
                <a:cxnLst/>
                <a:rect l="l" t="t" r="r" b="b"/>
                <a:pathLst>
                  <a:path w="96" h="311" extrusionOk="0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79" name="Google Shape;679;p20"/>
              <p:cNvSpPr/>
              <p:nvPr/>
            </p:nvSpPr>
            <p:spPr>
              <a:xfrm>
                <a:off x="191754" y="5883222"/>
                <a:ext cx="168331" cy="925033"/>
              </a:xfrm>
              <a:custGeom>
                <a:avLst/>
                <a:gdLst/>
                <a:ahLst/>
                <a:cxnLst/>
                <a:rect l="l" t="t" r="r" b="b"/>
                <a:pathLst>
                  <a:path w="63" h="329" extrusionOk="0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80" name="Google Shape;680;p20"/>
              <p:cNvSpPr/>
              <p:nvPr/>
            </p:nvSpPr>
            <p:spPr>
              <a:xfrm>
                <a:off x="321611" y="5460466"/>
                <a:ext cx="578583" cy="369370"/>
              </a:xfrm>
              <a:custGeom>
                <a:avLst/>
                <a:gdLst/>
                <a:ahLst/>
                <a:cxnLst/>
                <a:rect l="l" t="t" r="r" b="b"/>
                <a:pathLst>
                  <a:path w="170" h="108" extrusionOk="0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81" name="Google Shape;681;p20"/>
              <p:cNvSpPr/>
              <p:nvPr/>
            </p:nvSpPr>
            <p:spPr>
              <a:xfrm>
                <a:off x="276883" y="5460466"/>
                <a:ext cx="490570" cy="412655"/>
              </a:xfrm>
              <a:custGeom>
                <a:avLst/>
                <a:gdLst/>
                <a:ahLst/>
                <a:cxnLst/>
                <a:rect l="l" t="t" r="r" b="b"/>
                <a:pathLst>
                  <a:path w="144" h="121" extrusionOk="0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</p:grpSp>
        <p:grpSp>
          <p:nvGrpSpPr>
            <p:cNvPr id="682" name="Google Shape;682;p20"/>
            <p:cNvGrpSpPr/>
            <p:nvPr/>
          </p:nvGrpSpPr>
          <p:grpSpPr>
            <a:xfrm>
              <a:off x="1808976" y="5856156"/>
              <a:ext cx="1694005" cy="1019090"/>
              <a:chOff x="1623186" y="-214403"/>
              <a:chExt cx="1171187" cy="716005"/>
            </a:xfrm>
          </p:grpSpPr>
          <p:sp>
            <p:nvSpPr>
              <p:cNvPr id="683" name="Google Shape;683;p20"/>
              <p:cNvSpPr/>
              <p:nvPr/>
            </p:nvSpPr>
            <p:spPr>
              <a:xfrm>
                <a:off x="1623186" y="-214403"/>
                <a:ext cx="1171187" cy="716005"/>
              </a:xfrm>
              <a:custGeom>
                <a:avLst/>
                <a:gdLst/>
                <a:ahLst/>
                <a:cxnLst/>
                <a:rect l="l" t="t" r="r" b="b"/>
                <a:pathLst>
                  <a:path w="402" h="238" extrusionOk="0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84" name="Google Shape;684;p20"/>
              <p:cNvSpPr/>
              <p:nvPr/>
            </p:nvSpPr>
            <p:spPr>
              <a:xfrm>
                <a:off x="1937889" y="-65032"/>
                <a:ext cx="573870" cy="148095"/>
              </a:xfrm>
              <a:custGeom>
                <a:avLst/>
                <a:gdLst/>
                <a:ahLst/>
                <a:cxnLst/>
                <a:rect l="l" t="t" r="r" b="b"/>
                <a:pathLst>
                  <a:path w="197" h="51" extrusionOk="0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85" name="Google Shape;685;p20"/>
              <p:cNvSpPr/>
              <p:nvPr/>
            </p:nvSpPr>
            <p:spPr>
              <a:xfrm>
                <a:off x="1689829" y="-108344"/>
                <a:ext cx="1095906" cy="609946"/>
              </a:xfrm>
              <a:custGeom>
                <a:avLst/>
                <a:gdLst/>
                <a:ahLst/>
                <a:cxnLst/>
                <a:rect l="l" t="t" r="r" b="b"/>
                <a:pathLst>
                  <a:path w="376" h="194" extrusionOk="0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86" name="Google Shape;686;p20"/>
              <p:cNvSpPr/>
              <p:nvPr/>
            </p:nvSpPr>
            <p:spPr>
              <a:xfrm>
                <a:off x="1672551" y="-39116"/>
                <a:ext cx="1072457" cy="540718"/>
              </a:xfrm>
              <a:custGeom>
                <a:avLst/>
                <a:gdLst/>
                <a:ahLst/>
                <a:cxnLst/>
                <a:rect l="l" t="t" r="r" b="b"/>
                <a:pathLst>
                  <a:path w="368" h="179" extrusionOk="0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87" name="Google Shape;687;p20"/>
              <p:cNvSpPr/>
              <p:nvPr/>
            </p:nvSpPr>
            <p:spPr>
              <a:xfrm>
                <a:off x="2085984" y="-156358"/>
                <a:ext cx="269040" cy="269040"/>
              </a:xfrm>
              <a:custGeom>
                <a:avLst/>
                <a:gdLst/>
                <a:ahLst/>
                <a:cxnLst/>
                <a:rect l="l" t="t" r="r" b="b"/>
                <a:pathLst>
                  <a:path w="92" h="92" extrusionOk="0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  <p:sp>
            <p:nvSpPr>
              <p:cNvPr id="688" name="Google Shape;688;p20"/>
              <p:cNvSpPr/>
              <p:nvPr/>
            </p:nvSpPr>
            <p:spPr>
              <a:xfrm>
                <a:off x="2089686" y="-141548"/>
                <a:ext cx="287552" cy="262869"/>
              </a:xfrm>
              <a:custGeom>
                <a:avLst/>
                <a:gdLst/>
                <a:ahLst/>
                <a:cxnLst/>
                <a:rect l="l" t="t" r="r" b="b"/>
                <a:pathLst>
                  <a:path w="99" h="90" extrusionOk="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MingLiu"/>
                  <a:ea typeface="MingLiu"/>
                  <a:cs typeface="MingLiu"/>
                  <a:sym typeface="MingLiu"/>
                </a:endParaRPr>
              </a:p>
            </p:txBody>
          </p:sp>
        </p:grpSp>
      </p:grpSp>
      <p:grpSp>
        <p:nvGrpSpPr>
          <p:cNvPr id="689" name="Google Shape;689;p20"/>
          <p:cNvGrpSpPr/>
          <p:nvPr/>
        </p:nvGrpSpPr>
        <p:grpSpPr>
          <a:xfrm rot="-1651836">
            <a:off x="369290" y="506378"/>
            <a:ext cx="892499" cy="1021861"/>
            <a:chOff x="4634" y="754"/>
            <a:chExt cx="1163" cy="1332"/>
          </a:xfrm>
        </p:grpSpPr>
        <p:sp>
          <p:nvSpPr>
            <p:cNvPr id="690" name="Google Shape;690;p20"/>
            <p:cNvSpPr/>
            <p:nvPr/>
          </p:nvSpPr>
          <p:spPr>
            <a:xfrm>
              <a:off x="4634" y="754"/>
              <a:ext cx="1163" cy="1236"/>
            </a:xfrm>
            <a:custGeom>
              <a:avLst/>
              <a:gdLst/>
              <a:ahLst/>
              <a:cxnLst/>
              <a:rect l="l" t="t" r="r" b="b"/>
              <a:pathLst>
                <a:path w="493" h="523" extrusionOk="0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91" name="Google Shape;691;p20"/>
            <p:cNvSpPr/>
            <p:nvPr/>
          </p:nvSpPr>
          <p:spPr>
            <a:xfrm>
              <a:off x="4733" y="829"/>
              <a:ext cx="986" cy="1002"/>
            </a:xfrm>
            <a:custGeom>
              <a:avLst/>
              <a:gdLst/>
              <a:ahLst/>
              <a:cxnLst/>
              <a:rect l="l" t="t" r="r" b="b"/>
              <a:pathLst>
                <a:path w="418" h="424" extrusionOk="0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92" name="Google Shape;692;p20"/>
            <p:cNvSpPr/>
            <p:nvPr/>
          </p:nvSpPr>
          <p:spPr>
            <a:xfrm>
              <a:off x="5118" y="1094"/>
              <a:ext cx="163" cy="696"/>
            </a:xfrm>
            <a:custGeom>
              <a:avLst/>
              <a:gdLst/>
              <a:ahLst/>
              <a:cxnLst/>
              <a:rect l="l" t="t" r="r" b="b"/>
              <a:pathLst>
                <a:path w="69" h="295" extrusionOk="0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93" name="Google Shape;693;p20"/>
            <p:cNvSpPr/>
            <p:nvPr/>
          </p:nvSpPr>
          <p:spPr>
            <a:xfrm>
              <a:off x="4858" y="1299"/>
              <a:ext cx="317" cy="338"/>
            </a:xfrm>
            <a:custGeom>
              <a:avLst/>
              <a:gdLst/>
              <a:ahLst/>
              <a:cxnLst/>
              <a:rect l="l" t="t" r="r" b="b"/>
              <a:pathLst>
                <a:path w="134" h="143" extrusionOk="0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94" name="Google Shape;694;p20"/>
            <p:cNvSpPr/>
            <p:nvPr/>
          </p:nvSpPr>
          <p:spPr>
            <a:xfrm>
              <a:off x="4912" y="1710"/>
              <a:ext cx="277" cy="95"/>
            </a:xfrm>
            <a:custGeom>
              <a:avLst/>
              <a:gdLst/>
              <a:ahLst/>
              <a:cxnLst/>
              <a:rect l="l" t="t" r="r" b="b"/>
              <a:pathLst>
                <a:path w="117" h="40" extrusionOk="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95" name="Google Shape;695;p20"/>
            <p:cNvSpPr/>
            <p:nvPr/>
          </p:nvSpPr>
          <p:spPr>
            <a:xfrm>
              <a:off x="5257" y="1401"/>
              <a:ext cx="387" cy="260"/>
            </a:xfrm>
            <a:custGeom>
              <a:avLst/>
              <a:gdLst/>
              <a:ahLst/>
              <a:cxnLst/>
              <a:rect l="l" t="t" r="r" b="b"/>
              <a:pathLst>
                <a:path w="164" h="110" extrusionOk="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96" name="Google Shape;696;p20"/>
            <p:cNvSpPr/>
            <p:nvPr/>
          </p:nvSpPr>
          <p:spPr>
            <a:xfrm>
              <a:off x="5238" y="1701"/>
              <a:ext cx="373" cy="118"/>
            </a:xfrm>
            <a:custGeom>
              <a:avLst/>
              <a:gdLst/>
              <a:ahLst/>
              <a:cxnLst/>
              <a:rect l="l" t="t" r="r" b="b"/>
              <a:pathLst>
                <a:path w="158" h="50" extrusionOk="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97" name="Google Shape;697;p20"/>
            <p:cNvSpPr/>
            <p:nvPr/>
          </p:nvSpPr>
          <p:spPr>
            <a:xfrm>
              <a:off x="5042" y="1847"/>
              <a:ext cx="187" cy="239"/>
            </a:xfrm>
            <a:custGeom>
              <a:avLst/>
              <a:gdLst/>
              <a:ahLst/>
              <a:cxnLst/>
              <a:rect l="l" t="t" r="r" b="b"/>
              <a:pathLst>
                <a:path w="79" h="101" extrusionOk="0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698" name="Google Shape;698;p20"/>
          <p:cNvGrpSpPr/>
          <p:nvPr/>
        </p:nvGrpSpPr>
        <p:grpSpPr>
          <a:xfrm rot="5825446">
            <a:off x="11635841" y="394255"/>
            <a:ext cx="407990" cy="467125"/>
            <a:chOff x="4634" y="754"/>
            <a:chExt cx="1163" cy="1332"/>
          </a:xfrm>
        </p:grpSpPr>
        <p:sp>
          <p:nvSpPr>
            <p:cNvPr id="699" name="Google Shape;699;p20"/>
            <p:cNvSpPr/>
            <p:nvPr/>
          </p:nvSpPr>
          <p:spPr>
            <a:xfrm>
              <a:off x="4634" y="754"/>
              <a:ext cx="1163" cy="1236"/>
            </a:xfrm>
            <a:custGeom>
              <a:avLst/>
              <a:gdLst/>
              <a:ahLst/>
              <a:cxnLst/>
              <a:rect l="l" t="t" r="r" b="b"/>
              <a:pathLst>
                <a:path w="493" h="523" extrusionOk="0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0" name="Google Shape;700;p20"/>
            <p:cNvSpPr/>
            <p:nvPr/>
          </p:nvSpPr>
          <p:spPr>
            <a:xfrm>
              <a:off x="4733" y="829"/>
              <a:ext cx="986" cy="1002"/>
            </a:xfrm>
            <a:custGeom>
              <a:avLst/>
              <a:gdLst/>
              <a:ahLst/>
              <a:cxnLst/>
              <a:rect l="l" t="t" r="r" b="b"/>
              <a:pathLst>
                <a:path w="418" h="424" extrusionOk="0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1" name="Google Shape;701;p20"/>
            <p:cNvSpPr/>
            <p:nvPr/>
          </p:nvSpPr>
          <p:spPr>
            <a:xfrm>
              <a:off x="5118" y="1094"/>
              <a:ext cx="163" cy="696"/>
            </a:xfrm>
            <a:custGeom>
              <a:avLst/>
              <a:gdLst/>
              <a:ahLst/>
              <a:cxnLst/>
              <a:rect l="l" t="t" r="r" b="b"/>
              <a:pathLst>
                <a:path w="69" h="295" extrusionOk="0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2" name="Google Shape;702;p20"/>
            <p:cNvSpPr/>
            <p:nvPr/>
          </p:nvSpPr>
          <p:spPr>
            <a:xfrm>
              <a:off x="4858" y="1299"/>
              <a:ext cx="317" cy="338"/>
            </a:xfrm>
            <a:custGeom>
              <a:avLst/>
              <a:gdLst/>
              <a:ahLst/>
              <a:cxnLst/>
              <a:rect l="l" t="t" r="r" b="b"/>
              <a:pathLst>
                <a:path w="134" h="143" extrusionOk="0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3" name="Google Shape;703;p20"/>
            <p:cNvSpPr/>
            <p:nvPr/>
          </p:nvSpPr>
          <p:spPr>
            <a:xfrm>
              <a:off x="4912" y="1710"/>
              <a:ext cx="277" cy="95"/>
            </a:xfrm>
            <a:custGeom>
              <a:avLst/>
              <a:gdLst/>
              <a:ahLst/>
              <a:cxnLst/>
              <a:rect l="l" t="t" r="r" b="b"/>
              <a:pathLst>
                <a:path w="117" h="40" extrusionOk="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4" name="Google Shape;704;p20"/>
            <p:cNvSpPr/>
            <p:nvPr/>
          </p:nvSpPr>
          <p:spPr>
            <a:xfrm>
              <a:off x="5257" y="1401"/>
              <a:ext cx="387" cy="260"/>
            </a:xfrm>
            <a:custGeom>
              <a:avLst/>
              <a:gdLst/>
              <a:ahLst/>
              <a:cxnLst/>
              <a:rect l="l" t="t" r="r" b="b"/>
              <a:pathLst>
                <a:path w="164" h="110" extrusionOk="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5" name="Google Shape;705;p20"/>
            <p:cNvSpPr/>
            <p:nvPr/>
          </p:nvSpPr>
          <p:spPr>
            <a:xfrm>
              <a:off x="5238" y="1701"/>
              <a:ext cx="373" cy="118"/>
            </a:xfrm>
            <a:custGeom>
              <a:avLst/>
              <a:gdLst/>
              <a:ahLst/>
              <a:cxnLst/>
              <a:rect l="l" t="t" r="r" b="b"/>
              <a:pathLst>
                <a:path w="158" h="50" extrusionOk="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6" name="Google Shape;706;p20"/>
            <p:cNvSpPr/>
            <p:nvPr/>
          </p:nvSpPr>
          <p:spPr>
            <a:xfrm>
              <a:off x="5042" y="1847"/>
              <a:ext cx="187" cy="239"/>
            </a:xfrm>
            <a:custGeom>
              <a:avLst/>
              <a:gdLst/>
              <a:ahLst/>
              <a:cxnLst/>
              <a:rect l="l" t="t" r="r" b="b"/>
              <a:pathLst>
                <a:path w="79" h="101" extrusionOk="0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707" name="Google Shape;707;p20"/>
          <p:cNvGrpSpPr/>
          <p:nvPr/>
        </p:nvGrpSpPr>
        <p:grpSpPr>
          <a:xfrm>
            <a:off x="23436" y="3048994"/>
            <a:ext cx="388175" cy="364547"/>
            <a:chOff x="3636" y="1964"/>
            <a:chExt cx="413" cy="388"/>
          </a:xfrm>
        </p:grpSpPr>
        <p:sp>
          <p:nvSpPr>
            <p:cNvPr id="708" name="Google Shape;708;p20"/>
            <p:cNvSpPr/>
            <p:nvPr/>
          </p:nvSpPr>
          <p:spPr>
            <a:xfrm>
              <a:off x="3971" y="1976"/>
              <a:ext cx="78" cy="109"/>
            </a:xfrm>
            <a:custGeom>
              <a:avLst/>
              <a:gdLst/>
              <a:ahLst/>
              <a:cxnLst/>
              <a:rect l="l" t="t" r="r" b="b"/>
              <a:pathLst>
                <a:path w="33" h="46" extrusionOk="0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9" name="Google Shape;709;p20"/>
            <p:cNvSpPr/>
            <p:nvPr/>
          </p:nvSpPr>
          <p:spPr>
            <a:xfrm>
              <a:off x="3636" y="1964"/>
              <a:ext cx="413" cy="388"/>
            </a:xfrm>
            <a:custGeom>
              <a:avLst/>
              <a:gdLst/>
              <a:ahLst/>
              <a:cxnLst/>
              <a:rect l="l" t="t" r="r" b="b"/>
              <a:pathLst>
                <a:path w="175" h="164" extrusionOk="0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10" name="Google Shape;710;p20"/>
            <p:cNvSpPr/>
            <p:nvPr/>
          </p:nvSpPr>
          <p:spPr>
            <a:xfrm>
              <a:off x="3676" y="1964"/>
              <a:ext cx="364" cy="367"/>
            </a:xfrm>
            <a:custGeom>
              <a:avLst/>
              <a:gdLst/>
              <a:ahLst/>
              <a:cxnLst/>
              <a:rect l="l" t="t" r="r" b="b"/>
              <a:pathLst>
                <a:path w="154" h="155" extrusionOk="0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11" name="Google Shape;711;p20"/>
            <p:cNvSpPr/>
            <p:nvPr/>
          </p:nvSpPr>
          <p:spPr>
            <a:xfrm>
              <a:off x="3771" y="2080"/>
              <a:ext cx="207" cy="116"/>
            </a:xfrm>
            <a:custGeom>
              <a:avLst/>
              <a:gdLst/>
              <a:ahLst/>
              <a:cxnLst/>
              <a:rect l="l" t="t" r="r" b="b"/>
              <a:pathLst>
                <a:path w="88" h="49" extrusionOk="0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12" name="Google Shape;712;p20"/>
            <p:cNvSpPr/>
            <p:nvPr/>
          </p:nvSpPr>
          <p:spPr>
            <a:xfrm>
              <a:off x="3905" y="2128"/>
              <a:ext cx="59" cy="151"/>
            </a:xfrm>
            <a:custGeom>
              <a:avLst/>
              <a:gdLst/>
              <a:ahLst/>
              <a:cxnLst/>
              <a:rect l="l" t="t" r="r" b="b"/>
              <a:pathLst>
                <a:path w="25" h="64" extrusionOk="0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13" name="Google Shape;713;p20"/>
            <p:cNvSpPr/>
            <p:nvPr/>
          </p:nvSpPr>
          <p:spPr>
            <a:xfrm>
              <a:off x="3983" y="2106"/>
              <a:ext cx="38" cy="90"/>
            </a:xfrm>
            <a:custGeom>
              <a:avLst/>
              <a:gdLst/>
              <a:ahLst/>
              <a:cxnLst/>
              <a:rect l="l" t="t" r="r" b="b"/>
              <a:pathLst>
                <a:path w="16" h="38" extrusionOk="0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14" name="Google Shape;714;p20"/>
            <p:cNvSpPr/>
            <p:nvPr/>
          </p:nvSpPr>
          <p:spPr>
            <a:xfrm>
              <a:off x="3910" y="2005"/>
              <a:ext cx="54" cy="78"/>
            </a:xfrm>
            <a:custGeom>
              <a:avLst/>
              <a:gdLst/>
              <a:ahLst/>
              <a:cxnLst/>
              <a:rect l="l" t="t" r="r" b="b"/>
              <a:pathLst>
                <a:path w="23" h="33" extrusionOk="0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15" name="Google Shape;715;p20"/>
            <p:cNvSpPr/>
            <p:nvPr/>
          </p:nvSpPr>
          <p:spPr>
            <a:xfrm>
              <a:off x="3794" y="2033"/>
              <a:ext cx="140" cy="69"/>
            </a:xfrm>
            <a:custGeom>
              <a:avLst/>
              <a:gdLst/>
              <a:ahLst/>
              <a:cxnLst/>
              <a:rect l="l" t="t" r="r" b="b"/>
              <a:pathLst>
                <a:path w="59" h="29" extrusionOk="0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sp>
        <p:nvSpPr>
          <p:cNvPr id="716" name="Google Shape;716;p20"/>
          <p:cNvSpPr txBox="1">
            <a:spLocks noGrp="1"/>
          </p:cNvSpPr>
          <p:nvPr>
            <p:ph type="title"/>
          </p:nvPr>
        </p:nvSpPr>
        <p:spPr>
          <a:xfrm>
            <a:off x="2034904" y="828876"/>
            <a:ext cx="6058500" cy="35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7" name="Google Shape;717;p20"/>
          <p:cNvSpPr txBox="1">
            <a:spLocks noGrp="1"/>
          </p:cNvSpPr>
          <p:nvPr>
            <p:ph type="ftr" idx="11"/>
          </p:nvPr>
        </p:nvSpPr>
        <p:spPr>
          <a:xfrm>
            <a:off x="1522412" y="6601968"/>
            <a:ext cx="69786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8" name="Google Shape;718;p20"/>
          <p:cNvSpPr txBox="1">
            <a:spLocks noGrp="1"/>
          </p:cNvSpPr>
          <p:nvPr>
            <p:ph type="dt" idx="10"/>
          </p:nvPr>
        </p:nvSpPr>
        <p:spPr>
          <a:xfrm>
            <a:off x="8751297" y="6601968"/>
            <a:ext cx="1266300" cy="1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9" name="Google Shape;719;p20"/>
          <p:cNvSpPr txBox="1">
            <a:spLocks noGrp="1"/>
          </p:cNvSpPr>
          <p:nvPr>
            <p:ph type="sldNum" idx="12"/>
          </p:nvPr>
        </p:nvSpPr>
        <p:spPr>
          <a:xfrm>
            <a:off x="10023348" y="6601968"/>
            <a:ext cx="6402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Google Shape;721;p21"/>
          <p:cNvSpPr txBox="1">
            <a:spLocks noGrp="1"/>
          </p:cNvSpPr>
          <p:nvPr>
            <p:ph type="title"/>
          </p:nvPr>
        </p:nvSpPr>
        <p:spPr>
          <a:xfrm>
            <a:off x="1524000" y="78910"/>
            <a:ext cx="9133800" cy="12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2" name="Google Shape;722;p21"/>
          <p:cNvSpPr txBox="1">
            <a:spLocks noGrp="1"/>
          </p:cNvSpPr>
          <p:nvPr>
            <p:ph type="body" idx="1"/>
          </p:nvPr>
        </p:nvSpPr>
        <p:spPr>
          <a:xfrm rot="5400000">
            <a:off x="4019478" y="-1005150"/>
            <a:ext cx="4152900" cy="91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723" name="Google Shape;723;p21"/>
          <p:cNvSpPr txBox="1">
            <a:spLocks noGrp="1"/>
          </p:cNvSpPr>
          <p:nvPr>
            <p:ph type="ftr" idx="11"/>
          </p:nvPr>
        </p:nvSpPr>
        <p:spPr>
          <a:xfrm>
            <a:off x="1522412" y="6601968"/>
            <a:ext cx="69786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4" name="Google Shape;724;p21"/>
          <p:cNvSpPr txBox="1">
            <a:spLocks noGrp="1"/>
          </p:cNvSpPr>
          <p:nvPr>
            <p:ph type="dt" idx="10"/>
          </p:nvPr>
        </p:nvSpPr>
        <p:spPr>
          <a:xfrm>
            <a:off x="8751297" y="6601968"/>
            <a:ext cx="1266300" cy="1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5" name="Google Shape;725;p21"/>
          <p:cNvSpPr txBox="1">
            <a:spLocks noGrp="1"/>
          </p:cNvSpPr>
          <p:nvPr>
            <p:ph type="sldNum" idx="12"/>
          </p:nvPr>
        </p:nvSpPr>
        <p:spPr>
          <a:xfrm>
            <a:off x="10023348" y="6601968"/>
            <a:ext cx="6402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22"/>
          <p:cNvSpPr txBox="1">
            <a:spLocks noGrp="1"/>
          </p:cNvSpPr>
          <p:nvPr>
            <p:ph type="title"/>
          </p:nvPr>
        </p:nvSpPr>
        <p:spPr>
          <a:xfrm rot="5400000">
            <a:off x="7249650" y="2067916"/>
            <a:ext cx="55794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8" name="Google Shape;728;p22"/>
          <p:cNvSpPr txBox="1">
            <a:spLocks noGrp="1"/>
          </p:cNvSpPr>
          <p:nvPr>
            <p:ph type="body" idx="1"/>
          </p:nvPr>
        </p:nvSpPr>
        <p:spPr>
          <a:xfrm rot="5400000">
            <a:off x="1915650" y="-484784"/>
            <a:ext cx="55794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6pPr>
            <a:lvl7pPr marL="3200400" lvl="6" indent="-320039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7pPr>
            <a:lvl8pPr marL="3657600" lvl="7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8pPr>
            <a:lvl9pPr marL="4114800" lvl="8" indent="-32004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40"/>
              <a:buChar char="•"/>
              <a:defRPr/>
            </a:lvl9pPr>
          </a:lstStyle>
          <a:p>
            <a:endParaRPr/>
          </a:p>
        </p:txBody>
      </p:sp>
      <p:sp>
        <p:nvSpPr>
          <p:cNvPr id="729" name="Google Shape;729;p22"/>
          <p:cNvSpPr txBox="1">
            <a:spLocks noGrp="1"/>
          </p:cNvSpPr>
          <p:nvPr>
            <p:ph type="ftr" idx="11"/>
          </p:nvPr>
        </p:nvSpPr>
        <p:spPr>
          <a:xfrm>
            <a:off x="1522412" y="6601968"/>
            <a:ext cx="69786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0" name="Google Shape;730;p22"/>
          <p:cNvSpPr txBox="1">
            <a:spLocks noGrp="1"/>
          </p:cNvSpPr>
          <p:nvPr>
            <p:ph type="dt" idx="10"/>
          </p:nvPr>
        </p:nvSpPr>
        <p:spPr>
          <a:xfrm>
            <a:off x="8751297" y="6601968"/>
            <a:ext cx="1266300" cy="1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1" name="Google Shape;731;p22"/>
          <p:cNvSpPr txBox="1">
            <a:spLocks noGrp="1"/>
          </p:cNvSpPr>
          <p:nvPr>
            <p:ph type="sldNum" idx="12"/>
          </p:nvPr>
        </p:nvSpPr>
        <p:spPr>
          <a:xfrm>
            <a:off x="10023348" y="6601968"/>
            <a:ext cx="6402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51000">
              <a:srgbClr val="DFF5FD"/>
            </a:gs>
            <a:gs pos="92000">
              <a:srgbClr val="FFFFFF"/>
            </a:gs>
            <a:gs pos="100000">
              <a:srgbClr val="FFFFFF"/>
            </a:gs>
          </a:gsLst>
          <a:lin ang="5400012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/>
          <p:nvPr/>
        </p:nvSpPr>
        <p:spPr>
          <a:xfrm>
            <a:off x="8761412" y="5521528"/>
            <a:ext cx="3424836" cy="1333295"/>
          </a:xfrm>
          <a:custGeom>
            <a:avLst/>
            <a:gdLst/>
            <a:ahLst/>
            <a:cxnLst/>
            <a:rect l="l" t="t" r="r" b="b"/>
            <a:pathLst>
              <a:path w="5150129" h="2763306" extrusionOk="0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ingLiu"/>
              <a:ea typeface="MingLiu"/>
              <a:cs typeface="MingLiu"/>
              <a:sym typeface="MingLiu"/>
            </a:endParaRPr>
          </a:p>
        </p:txBody>
      </p:sp>
      <p:sp>
        <p:nvSpPr>
          <p:cNvPr id="11" name="Google Shape;11;p16"/>
          <p:cNvSpPr/>
          <p:nvPr/>
        </p:nvSpPr>
        <p:spPr>
          <a:xfrm>
            <a:off x="0" y="5652178"/>
            <a:ext cx="11414824" cy="1206728"/>
          </a:xfrm>
          <a:custGeom>
            <a:avLst/>
            <a:gdLst/>
            <a:ahLst/>
            <a:cxnLst/>
            <a:rect l="l" t="t" r="r" b="b"/>
            <a:pathLst>
              <a:path w="12079179" h="2245075" extrusionOk="0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ingLiu"/>
              <a:ea typeface="MingLiu"/>
              <a:cs typeface="MingLiu"/>
              <a:sym typeface="MingLiu"/>
            </a:endParaRPr>
          </a:p>
        </p:txBody>
      </p:sp>
      <p:sp>
        <p:nvSpPr>
          <p:cNvPr id="12" name="Google Shape;12;p16"/>
          <p:cNvSpPr/>
          <p:nvPr/>
        </p:nvSpPr>
        <p:spPr>
          <a:xfrm>
            <a:off x="-13749" y="5865035"/>
            <a:ext cx="11414824" cy="1006476"/>
          </a:xfrm>
          <a:custGeom>
            <a:avLst/>
            <a:gdLst/>
            <a:ahLst/>
            <a:cxnLst/>
            <a:rect l="l" t="t" r="r" b="b"/>
            <a:pathLst>
              <a:path w="12079179" h="2313737" extrusionOk="0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MingLiu"/>
              <a:ea typeface="MingLiu"/>
              <a:cs typeface="MingLiu"/>
              <a:sym typeface="MingLiu"/>
            </a:endParaRPr>
          </a:p>
        </p:txBody>
      </p:sp>
      <p:grpSp>
        <p:nvGrpSpPr>
          <p:cNvPr id="13" name="Google Shape;13;p16"/>
          <p:cNvGrpSpPr/>
          <p:nvPr/>
        </p:nvGrpSpPr>
        <p:grpSpPr>
          <a:xfrm>
            <a:off x="11647687" y="947576"/>
            <a:ext cx="426645" cy="400675"/>
            <a:chOff x="3636" y="1964"/>
            <a:chExt cx="413" cy="388"/>
          </a:xfrm>
        </p:grpSpPr>
        <p:sp>
          <p:nvSpPr>
            <p:cNvPr id="14" name="Google Shape;14;p16"/>
            <p:cNvSpPr/>
            <p:nvPr/>
          </p:nvSpPr>
          <p:spPr>
            <a:xfrm>
              <a:off x="3971" y="1976"/>
              <a:ext cx="78" cy="109"/>
            </a:xfrm>
            <a:custGeom>
              <a:avLst/>
              <a:gdLst/>
              <a:ahLst/>
              <a:cxnLst/>
              <a:rect l="l" t="t" r="r" b="b"/>
              <a:pathLst>
                <a:path w="33" h="46" extrusionOk="0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15" name="Google Shape;15;p16"/>
            <p:cNvSpPr/>
            <p:nvPr/>
          </p:nvSpPr>
          <p:spPr>
            <a:xfrm>
              <a:off x="3636" y="1964"/>
              <a:ext cx="413" cy="388"/>
            </a:xfrm>
            <a:custGeom>
              <a:avLst/>
              <a:gdLst/>
              <a:ahLst/>
              <a:cxnLst/>
              <a:rect l="l" t="t" r="r" b="b"/>
              <a:pathLst>
                <a:path w="175" h="164" extrusionOk="0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16" name="Google Shape;16;p16"/>
            <p:cNvSpPr/>
            <p:nvPr/>
          </p:nvSpPr>
          <p:spPr>
            <a:xfrm>
              <a:off x="3676" y="1964"/>
              <a:ext cx="364" cy="367"/>
            </a:xfrm>
            <a:custGeom>
              <a:avLst/>
              <a:gdLst/>
              <a:ahLst/>
              <a:cxnLst/>
              <a:rect l="l" t="t" r="r" b="b"/>
              <a:pathLst>
                <a:path w="154" h="155" extrusionOk="0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17" name="Google Shape;17;p16"/>
            <p:cNvSpPr/>
            <p:nvPr/>
          </p:nvSpPr>
          <p:spPr>
            <a:xfrm>
              <a:off x="3771" y="2080"/>
              <a:ext cx="207" cy="116"/>
            </a:xfrm>
            <a:custGeom>
              <a:avLst/>
              <a:gdLst/>
              <a:ahLst/>
              <a:cxnLst/>
              <a:rect l="l" t="t" r="r" b="b"/>
              <a:pathLst>
                <a:path w="88" h="49" extrusionOk="0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18" name="Google Shape;18;p16"/>
            <p:cNvSpPr/>
            <p:nvPr/>
          </p:nvSpPr>
          <p:spPr>
            <a:xfrm>
              <a:off x="3905" y="2128"/>
              <a:ext cx="59" cy="151"/>
            </a:xfrm>
            <a:custGeom>
              <a:avLst/>
              <a:gdLst/>
              <a:ahLst/>
              <a:cxnLst/>
              <a:rect l="l" t="t" r="r" b="b"/>
              <a:pathLst>
                <a:path w="25" h="64" extrusionOk="0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19" name="Google Shape;19;p16"/>
            <p:cNvSpPr/>
            <p:nvPr/>
          </p:nvSpPr>
          <p:spPr>
            <a:xfrm>
              <a:off x="3983" y="2106"/>
              <a:ext cx="38" cy="90"/>
            </a:xfrm>
            <a:custGeom>
              <a:avLst/>
              <a:gdLst/>
              <a:ahLst/>
              <a:cxnLst/>
              <a:rect l="l" t="t" r="r" b="b"/>
              <a:pathLst>
                <a:path w="16" h="38" extrusionOk="0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0" name="Google Shape;20;p16"/>
            <p:cNvSpPr/>
            <p:nvPr/>
          </p:nvSpPr>
          <p:spPr>
            <a:xfrm>
              <a:off x="3910" y="2005"/>
              <a:ext cx="54" cy="78"/>
            </a:xfrm>
            <a:custGeom>
              <a:avLst/>
              <a:gdLst/>
              <a:ahLst/>
              <a:cxnLst/>
              <a:rect l="l" t="t" r="r" b="b"/>
              <a:pathLst>
                <a:path w="23" h="33" extrusionOk="0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1" name="Google Shape;21;p16"/>
            <p:cNvSpPr/>
            <p:nvPr/>
          </p:nvSpPr>
          <p:spPr>
            <a:xfrm>
              <a:off x="3794" y="2033"/>
              <a:ext cx="140" cy="69"/>
            </a:xfrm>
            <a:custGeom>
              <a:avLst/>
              <a:gdLst/>
              <a:ahLst/>
              <a:cxnLst/>
              <a:rect l="l" t="t" r="r" b="b"/>
              <a:pathLst>
                <a:path w="59" h="29" extrusionOk="0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22" name="Google Shape;22;p16"/>
          <p:cNvGrpSpPr/>
          <p:nvPr/>
        </p:nvGrpSpPr>
        <p:grpSpPr>
          <a:xfrm>
            <a:off x="11308923" y="6212027"/>
            <a:ext cx="875469" cy="645971"/>
            <a:chOff x="7344986" y="5566058"/>
            <a:chExt cx="1750940" cy="1291943"/>
          </a:xfrm>
        </p:grpSpPr>
        <p:sp>
          <p:nvSpPr>
            <p:cNvPr id="23" name="Google Shape;23;p16"/>
            <p:cNvSpPr/>
            <p:nvPr/>
          </p:nvSpPr>
          <p:spPr>
            <a:xfrm>
              <a:off x="7344986" y="5566058"/>
              <a:ext cx="1750939" cy="1291943"/>
            </a:xfrm>
            <a:custGeom>
              <a:avLst/>
              <a:gdLst/>
              <a:ahLst/>
              <a:cxnLst/>
              <a:rect l="l" t="t" r="r" b="b"/>
              <a:pathLst>
                <a:path w="549" h="405" extrusionOk="0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4" name="Google Shape;24;p16"/>
            <p:cNvSpPr/>
            <p:nvPr/>
          </p:nvSpPr>
          <p:spPr>
            <a:xfrm>
              <a:off x="7529935" y="5745606"/>
              <a:ext cx="1565990" cy="1112394"/>
            </a:xfrm>
            <a:custGeom>
              <a:avLst/>
              <a:gdLst/>
              <a:ahLst/>
              <a:cxnLst/>
              <a:rect l="l" t="t" r="r" b="b"/>
              <a:pathLst>
                <a:path w="491" h="349" extrusionOk="0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5" name="Google Shape;25;p16"/>
            <p:cNvSpPr/>
            <p:nvPr/>
          </p:nvSpPr>
          <p:spPr>
            <a:xfrm>
              <a:off x="7988933" y="6516452"/>
              <a:ext cx="1106993" cy="217349"/>
            </a:xfrm>
            <a:custGeom>
              <a:avLst/>
              <a:gdLst/>
              <a:ahLst/>
              <a:cxnLst/>
              <a:rect l="l" t="t" r="r" b="b"/>
              <a:pathLst>
                <a:path w="347" h="68" extrusionOk="0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6" name="Google Shape;26;p16"/>
            <p:cNvSpPr/>
            <p:nvPr/>
          </p:nvSpPr>
          <p:spPr>
            <a:xfrm>
              <a:off x="8805678" y="6670351"/>
              <a:ext cx="121499" cy="187649"/>
            </a:xfrm>
            <a:custGeom>
              <a:avLst/>
              <a:gdLst/>
              <a:ahLst/>
              <a:cxnLst/>
              <a:rect l="l" t="t" r="r" b="b"/>
              <a:pathLst>
                <a:path w="38" h="59" extrusionOk="0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7" name="Google Shape;27;p16"/>
            <p:cNvSpPr/>
            <p:nvPr/>
          </p:nvSpPr>
          <p:spPr>
            <a:xfrm>
              <a:off x="9067576" y="6034505"/>
              <a:ext cx="28350" cy="93149"/>
            </a:xfrm>
            <a:custGeom>
              <a:avLst/>
              <a:gdLst/>
              <a:ahLst/>
              <a:cxnLst/>
              <a:rect l="l" t="t" r="r" b="b"/>
              <a:pathLst>
                <a:path w="9" h="29" extrusionOk="0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28" name="Google Shape;28;p16"/>
            <p:cNvSpPr/>
            <p:nvPr/>
          </p:nvSpPr>
          <p:spPr>
            <a:xfrm>
              <a:off x="8489780" y="5872506"/>
              <a:ext cx="458997" cy="657446"/>
            </a:xfrm>
            <a:custGeom>
              <a:avLst/>
              <a:gdLst/>
              <a:ahLst/>
              <a:cxnLst/>
              <a:rect l="l" t="t" r="r" b="b"/>
              <a:pathLst>
                <a:path w="144" h="206" extrusionOk="0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29" name="Google Shape;29;p16"/>
          <p:cNvGrpSpPr/>
          <p:nvPr/>
        </p:nvGrpSpPr>
        <p:grpSpPr>
          <a:xfrm>
            <a:off x="2441" y="2873890"/>
            <a:ext cx="597308" cy="789377"/>
            <a:chOff x="2121" y="1060"/>
            <a:chExt cx="597" cy="789"/>
          </a:xfrm>
        </p:grpSpPr>
        <p:sp>
          <p:nvSpPr>
            <p:cNvPr id="30" name="Google Shape;30;p16"/>
            <p:cNvSpPr/>
            <p:nvPr/>
          </p:nvSpPr>
          <p:spPr>
            <a:xfrm>
              <a:off x="2121" y="1060"/>
              <a:ext cx="597" cy="789"/>
            </a:xfrm>
            <a:custGeom>
              <a:avLst/>
              <a:gdLst/>
              <a:ahLst/>
              <a:cxnLst/>
              <a:rect l="l" t="t" r="r" b="b"/>
              <a:pathLst>
                <a:path w="253" h="334" extrusionOk="0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1" name="Google Shape;31;p16"/>
            <p:cNvSpPr/>
            <p:nvPr/>
          </p:nvSpPr>
          <p:spPr>
            <a:xfrm>
              <a:off x="2121" y="1114"/>
              <a:ext cx="541" cy="690"/>
            </a:xfrm>
            <a:custGeom>
              <a:avLst/>
              <a:gdLst/>
              <a:ahLst/>
              <a:cxnLst/>
              <a:rect l="l" t="t" r="r" b="b"/>
              <a:pathLst>
                <a:path w="229" h="292" extrusionOk="0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2" name="Google Shape;32;p16"/>
            <p:cNvSpPr/>
            <p:nvPr/>
          </p:nvSpPr>
          <p:spPr>
            <a:xfrm>
              <a:off x="2164" y="1325"/>
              <a:ext cx="337" cy="293"/>
            </a:xfrm>
            <a:custGeom>
              <a:avLst/>
              <a:gdLst/>
              <a:ahLst/>
              <a:cxnLst/>
              <a:rect l="l" t="t" r="r" b="b"/>
              <a:pathLst>
                <a:path w="143" h="124" extrusionOk="0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3" name="Google Shape;33;p16"/>
            <p:cNvSpPr/>
            <p:nvPr/>
          </p:nvSpPr>
          <p:spPr>
            <a:xfrm>
              <a:off x="2149" y="1226"/>
              <a:ext cx="74" cy="290"/>
            </a:xfrm>
            <a:custGeom>
              <a:avLst/>
              <a:gdLst/>
              <a:ahLst/>
              <a:cxnLst/>
              <a:rect l="l" t="t" r="r" b="b"/>
              <a:pathLst>
                <a:path w="31" h="123" extrusionOk="0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4" name="Google Shape;34;p16"/>
            <p:cNvSpPr/>
            <p:nvPr/>
          </p:nvSpPr>
          <p:spPr>
            <a:xfrm>
              <a:off x="2121" y="1554"/>
              <a:ext cx="31" cy="28"/>
            </a:xfrm>
            <a:custGeom>
              <a:avLst/>
              <a:gdLst/>
              <a:ahLst/>
              <a:cxnLst/>
              <a:rect l="l" t="t" r="r" b="b"/>
              <a:pathLst>
                <a:path w="13" h="12" extrusionOk="0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5" name="Google Shape;35;p16"/>
            <p:cNvSpPr/>
            <p:nvPr/>
          </p:nvSpPr>
          <p:spPr>
            <a:xfrm>
              <a:off x="2234" y="1559"/>
              <a:ext cx="286" cy="82"/>
            </a:xfrm>
            <a:custGeom>
              <a:avLst/>
              <a:gdLst/>
              <a:ahLst/>
              <a:cxnLst/>
              <a:rect l="l" t="t" r="r" b="b"/>
              <a:pathLst>
                <a:path w="121" h="35" extrusionOk="0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6" name="Google Shape;36;p16"/>
            <p:cNvSpPr/>
            <p:nvPr/>
          </p:nvSpPr>
          <p:spPr>
            <a:xfrm>
              <a:off x="2173" y="1603"/>
              <a:ext cx="191" cy="147"/>
            </a:xfrm>
            <a:custGeom>
              <a:avLst/>
              <a:gdLst/>
              <a:ahLst/>
              <a:cxnLst/>
              <a:rect l="l" t="t" r="r" b="b"/>
              <a:pathLst>
                <a:path w="81" h="62" extrusionOk="0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37" name="Google Shape;37;p16"/>
          <p:cNvGrpSpPr/>
          <p:nvPr/>
        </p:nvGrpSpPr>
        <p:grpSpPr>
          <a:xfrm>
            <a:off x="139505" y="-13010"/>
            <a:ext cx="1383485" cy="804244"/>
            <a:chOff x="1922" y="1129"/>
            <a:chExt cx="987" cy="574"/>
          </a:xfrm>
        </p:grpSpPr>
        <p:sp>
          <p:nvSpPr>
            <p:cNvPr id="38" name="Google Shape;38;p16"/>
            <p:cNvSpPr/>
            <p:nvPr/>
          </p:nvSpPr>
          <p:spPr>
            <a:xfrm>
              <a:off x="1922" y="1129"/>
              <a:ext cx="262" cy="174"/>
            </a:xfrm>
            <a:custGeom>
              <a:avLst/>
              <a:gdLst/>
              <a:ahLst/>
              <a:cxnLst/>
              <a:rect l="l" t="t" r="r" b="b"/>
              <a:pathLst>
                <a:path w="111" h="74" extrusionOk="0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39" name="Google Shape;39;p16"/>
            <p:cNvSpPr/>
            <p:nvPr/>
          </p:nvSpPr>
          <p:spPr>
            <a:xfrm>
              <a:off x="2066" y="1136"/>
              <a:ext cx="843" cy="567"/>
            </a:xfrm>
            <a:custGeom>
              <a:avLst/>
              <a:gdLst/>
              <a:ahLst/>
              <a:cxnLst/>
              <a:rect l="l" t="t" r="r" b="b"/>
              <a:pathLst>
                <a:path w="357" h="240" extrusionOk="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0" name="Google Shape;40;p16"/>
            <p:cNvSpPr/>
            <p:nvPr/>
          </p:nvSpPr>
          <p:spPr>
            <a:xfrm>
              <a:off x="2066" y="1136"/>
              <a:ext cx="775" cy="524"/>
            </a:xfrm>
            <a:custGeom>
              <a:avLst/>
              <a:gdLst/>
              <a:ahLst/>
              <a:cxnLst/>
              <a:rect l="l" t="t" r="r" b="b"/>
              <a:pathLst>
                <a:path w="328" h="222" extrusionOk="0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1" name="Google Shape;41;p16"/>
            <p:cNvSpPr/>
            <p:nvPr/>
          </p:nvSpPr>
          <p:spPr>
            <a:xfrm>
              <a:off x="2170" y="1159"/>
              <a:ext cx="498" cy="225"/>
            </a:xfrm>
            <a:custGeom>
              <a:avLst/>
              <a:gdLst/>
              <a:ahLst/>
              <a:cxnLst/>
              <a:rect l="l" t="t" r="r" b="b"/>
              <a:pathLst>
                <a:path w="211" h="95" extrusionOk="0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2" name="Google Shape;42;p16"/>
            <p:cNvSpPr/>
            <p:nvPr/>
          </p:nvSpPr>
          <p:spPr>
            <a:xfrm>
              <a:off x="2293" y="1136"/>
              <a:ext cx="71" cy="56"/>
            </a:xfrm>
            <a:custGeom>
              <a:avLst/>
              <a:gdLst/>
              <a:ahLst/>
              <a:cxnLst/>
              <a:rect l="l" t="t" r="r" b="b"/>
              <a:pathLst>
                <a:path w="30" h="24" extrusionOk="0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3" name="Google Shape;43;p16"/>
            <p:cNvSpPr/>
            <p:nvPr/>
          </p:nvSpPr>
          <p:spPr>
            <a:xfrm>
              <a:off x="2201" y="1136"/>
              <a:ext cx="9" cy="28"/>
            </a:xfrm>
            <a:custGeom>
              <a:avLst/>
              <a:gdLst/>
              <a:ahLst/>
              <a:cxnLst/>
              <a:rect l="l" t="t" r="r" b="b"/>
              <a:pathLst>
                <a:path w="4" h="12" extrusionOk="0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4" name="Google Shape;44;p16"/>
            <p:cNvSpPr/>
            <p:nvPr/>
          </p:nvSpPr>
          <p:spPr>
            <a:xfrm>
              <a:off x="2142" y="1228"/>
              <a:ext cx="54" cy="210"/>
            </a:xfrm>
            <a:custGeom>
              <a:avLst/>
              <a:gdLst/>
              <a:ahLst/>
              <a:cxnLst/>
              <a:rect l="l" t="t" r="r" b="b"/>
              <a:pathLst>
                <a:path w="23" h="89" extrusionOk="0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5" name="Google Shape;45;p16"/>
            <p:cNvSpPr/>
            <p:nvPr/>
          </p:nvSpPr>
          <p:spPr>
            <a:xfrm>
              <a:off x="2229" y="1249"/>
              <a:ext cx="139" cy="340"/>
            </a:xfrm>
            <a:custGeom>
              <a:avLst/>
              <a:gdLst/>
              <a:ahLst/>
              <a:cxnLst/>
              <a:rect l="l" t="t" r="r" b="b"/>
              <a:pathLst>
                <a:path w="59" h="144" extrusionOk="0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46" name="Google Shape;46;p16"/>
          <p:cNvGrpSpPr/>
          <p:nvPr/>
        </p:nvGrpSpPr>
        <p:grpSpPr>
          <a:xfrm>
            <a:off x="0" y="5007562"/>
            <a:ext cx="688191" cy="1147795"/>
            <a:chOff x="1901" y="2020"/>
            <a:chExt cx="1060" cy="1767"/>
          </a:xfrm>
        </p:grpSpPr>
        <p:sp>
          <p:nvSpPr>
            <p:cNvPr id="47" name="Google Shape;47;p16"/>
            <p:cNvSpPr/>
            <p:nvPr/>
          </p:nvSpPr>
          <p:spPr>
            <a:xfrm>
              <a:off x="1901" y="2020"/>
              <a:ext cx="1060" cy="1640"/>
            </a:xfrm>
            <a:custGeom>
              <a:avLst/>
              <a:gdLst/>
              <a:ahLst/>
              <a:cxnLst/>
              <a:rect l="l" t="t" r="r" b="b"/>
              <a:pathLst>
                <a:path w="448" h="694" extrusionOk="0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8" name="Google Shape;48;p16"/>
            <p:cNvSpPr/>
            <p:nvPr/>
          </p:nvSpPr>
          <p:spPr>
            <a:xfrm>
              <a:off x="1901" y="2136"/>
              <a:ext cx="952" cy="1366"/>
            </a:xfrm>
            <a:custGeom>
              <a:avLst/>
              <a:gdLst/>
              <a:ahLst/>
              <a:cxnLst/>
              <a:rect l="l" t="t" r="r" b="b"/>
              <a:pathLst>
                <a:path w="403" h="578" extrusionOk="0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49" name="Google Shape;49;p16"/>
            <p:cNvSpPr/>
            <p:nvPr/>
          </p:nvSpPr>
          <p:spPr>
            <a:xfrm>
              <a:off x="1993" y="2495"/>
              <a:ext cx="314" cy="853"/>
            </a:xfrm>
            <a:custGeom>
              <a:avLst/>
              <a:gdLst/>
              <a:ahLst/>
              <a:cxnLst/>
              <a:rect l="l" t="t" r="r" b="b"/>
              <a:pathLst>
                <a:path w="133" h="361" extrusionOk="0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0" name="Google Shape;50;p16"/>
            <p:cNvSpPr/>
            <p:nvPr/>
          </p:nvSpPr>
          <p:spPr>
            <a:xfrm>
              <a:off x="2151" y="2949"/>
              <a:ext cx="542" cy="290"/>
            </a:xfrm>
            <a:custGeom>
              <a:avLst/>
              <a:gdLst/>
              <a:ahLst/>
              <a:cxnLst/>
              <a:rect l="l" t="t" r="r" b="b"/>
              <a:pathLst>
                <a:path w="229" h="123" extrusionOk="0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1" name="Google Shape;51;p16"/>
            <p:cNvSpPr/>
            <p:nvPr/>
          </p:nvSpPr>
          <p:spPr>
            <a:xfrm>
              <a:off x="2071" y="3341"/>
              <a:ext cx="359" cy="87"/>
            </a:xfrm>
            <a:custGeom>
              <a:avLst/>
              <a:gdLst/>
              <a:ahLst/>
              <a:cxnLst/>
              <a:rect l="l" t="t" r="r" b="b"/>
              <a:pathLst>
                <a:path w="152" h="37" extrusionOk="0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2" name="Google Shape;52;p16"/>
            <p:cNvSpPr/>
            <p:nvPr/>
          </p:nvSpPr>
          <p:spPr>
            <a:xfrm>
              <a:off x="1901" y="3034"/>
              <a:ext cx="144" cy="137"/>
            </a:xfrm>
            <a:custGeom>
              <a:avLst/>
              <a:gdLst/>
              <a:ahLst/>
              <a:cxnLst/>
              <a:rect l="l" t="t" r="r" b="b"/>
              <a:pathLst>
                <a:path w="61" h="58" extrusionOk="0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3" name="Google Shape;53;p16"/>
            <p:cNvSpPr/>
            <p:nvPr/>
          </p:nvSpPr>
          <p:spPr>
            <a:xfrm>
              <a:off x="1901" y="3279"/>
              <a:ext cx="113" cy="40"/>
            </a:xfrm>
            <a:custGeom>
              <a:avLst/>
              <a:gdLst/>
              <a:ahLst/>
              <a:cxnLst/>
              <a:rect l="l" t="t" r="r" b="b"/>
              <a:pathLst>
                <a:path w="48" h="17" extrusionOk="0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4" name="Google Shape;54;p16"/>
            <p:cNvSpPr/>
            <p:nvPr/>
          </p:nvSpPr>
          <p:spPr>
            <a:xfrm>
              <a:off x="1903" y="3454"/>
              <a:ext cx="196" cy="333"/>
            </a:xfrm>
            <a:custGeom>
              <a:avLst/>
              <a:gdLst/>
              <a:ahLst/>
              <a:cxnLst/>
              <a:rect l="l" t="t" r="r" b="b"/>
              <a:pathLst>
                <a:path w="83" h="141" extrusionOk="0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55" name="Google Shape;55;p16"/>
          <p:cNvGrpSpPr/>
          <p:nvPr/>
        </p:nvGrpSpPr>
        <p:grpSpPr>
          <a:xfrm rot="-1651836">
            <a:off x="11143280" y="105214"/>
            <a:ext cx="674769" cy="772573"/>
            <a:chOff x="4634" y="754"/>
            <a:chExt cx="1163" cy="1332"/>
          </a:xfrm>
        </p:grpSpPr>
        <p:sp>
          <p:nvSpPr>
            <p:cNvPr id="56" name="Google Shape;56;p16"/>
            <p:cNvSpPr/>
            <p:nvPr/>
          </p:nvSpPr>
          <p:spPr>
            <a:xfrm>
              <a:off x="4634" y="754"/>
              <a:ext cx="1163" cy="1236"/>
            </a:xfrm>
            <a:custGeom>
              <a:avLst/>
              <a:gdLst/>
              <a:ahLst/>
              <a:cxnLst/>
              <a:rect l="l" t="t" r="r" b="b"/>
              <a:pathLst>
                <a:path w="493" h="523" extrusionOk="0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7" name="Google Shape;57;p16"/>
            <p:cNvSpPr/>
            <p:nvPr/>
          </p:nvSpPr>
          <p:spPr>
            <a:xfrm>
              <a:off x="4733" y="829"/>
              <a:ext cx="986" cy="1002"/>
            </a:xfrm>
            <a:custGeom>
              <a:avLst/>
              <a:gdLst/>
              <a:ahLst/>
              <a:cxnLst/>
              <a:rect l="l" t="t" r="r" b="b"/>
              <a:pathLst>
                <a:path w="418" h="424" extrusionOk="0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8" name="Google Shape;58;p16"/>
            <p:cNvSpPr/>
            <p:nvPr/>
          </p:nvSpPr>
          <p:spPr>
            <a:xfrm>
              <a:off x="5118" y="1094"/>
              <a:ext cx="163" cy="696"/>
            </a:xfrm>
            <a:custGeom>
              <a:avLst/>
              <a:gdLst/>
              <a:ahLst/>
              <a:cxnLst/>
              <a:rect l="l" t="t" r="r" b="b"/>
              <a:pathLst>
                <a:path w="69" h="295" extrusionOk="0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59" name="Google Shape;59;p16"/>
            <p:cNvSpPr/>
            <p:nvPr/>
          </p:nvSpPr>
          <p:spPr>
            <a:xfrm>
              <a:off x="4858" y="1299"/>
              <a:ext cx="317" cy="338"/>
            </a:xfrm>
            <a:custGeom>
              <a:avLst/>
              <a:gdLst/>
              <a:ahLst/>
              <a:cxnLst/>
              <a:rect l="l" t="t" r="r" b="b"/>
              <a:pathLst>
                <a:path w="134" h="143" extrusionOk="0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0" name="Google Shape;60;p16"/>
            <p:cNvSpPr/>
            <p:nvPr/>
          </p:nvSpPr>
          <p:spPr>
            <a:xfrm>
              <a:off x="4912" y="1710"/>
              <a:ext cx="277" cy="95"/>
            </a:xfrm>
            <a:custGeom>
              <a:avLst/>
              <a:gdLst/>
              <a:ahLst/>
              <a:cxnLst/>
              <a:rect l="l" t="t" r="r" b="b"/>
              <a:pathLst>
                <a:path w="117" h="40" extrusionOk="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1" name="Google Shape;61;p16"/>
            <p:cNvSpPr/>
            <p:nvPr/>
          </p:nvSpPr>
          <p:spPr>
            <a:xfrm>
              <a:off x="5257" y="1401"/>
              <a:ext cx="387" cy="260"/>
            </a:xfrm>
            <a:custGeom>
              <a:avLst/>
              <a:gdLst/>
              <a:ahLst/>
              <a:cxnLst/>
              <a:rect l="l" t="t" r="r" b="b"/>
              <a:pathLst>
                <a:path w="164" h="110" extrusionOk="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2" name="Google Shape;62;p16"/>
            <p:cNvSpPr/>
            <p:nvPr/>
          </p:nvSpPr>
          <p:spPr>
            <a:xfrm>
              <a:off x="5238" y="1701"/>
              <a:ext cx="373" cy="118"/>
            </a:xfrm>
            <a:custGeom>
              <a:avLst/>
              <a:gdLst/>
              <a:ahLst/>
              <a:cxnLst/>
              <a:rect l="l" t="t" r="r" b="b"/>
              <a:pathLst>
                <a:path w="158" h="50" extrusionOk="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3" name="Google Shape;63;p16"/>
            <p:cNvSpPr/>
            <p:nvPr/>
          </p:nvSpPr>
          <p:spPr>
            <a:xfrm>
              <a:off x="5042" y="1847"/>
              <a:ext cx="187" cy="239"/>
            </a:xfrm>
            <a:custGeom>
              <a:avLst/>
              <a:gdLst/>
              <a:ahLst/>
              <a:cxnLst/>
              <a:rect l="l" t="t" r="r" b="b"/>
              <a:pathLst>
                <a:path w="79" h="101" extrusionOk="0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grpSp>
        <p:nvGrpSpPr>
          <p:cNvPr id="64" name="Google Shape;64;p16"/>
          <p:cNvGrpSpPr/>
          <p:nvPr/>
        </p:nvGrpSpPr>
        <p:grpSpPr>
          <a:xfrm flipH="1">
            <a:off x="10782916" y="2958792"/>
            <a:ext cx="1027991" cy="1140752"/>
            <a:chOff x="2052" y="995"/>
            <a:chExt cx="768" cy="852"/>
          </a:xfrm>
        </p:grpSpPr>
        <p:sp>
          <p:nvSpPr>
            <p:cNvPr id="65" name="Google Shape;65;p16"/>
            <p:cNvSpPr/>
            <p:nvPr/>
          </p:nvSpPr>
          <p:spPr>
            <a:xfrm>
              <a:off x="2430" y="1616"/>
              <a:ext cx="151" cy="231"/>
            </a:xfrm>
            <a:custGeom>
              <a:avLst/>
              <a:gdLst/>
              <a:ahLst/>
              <a:cxnLst/>
              <a:rect l="l" t="t" r="r" b="b"/>
              <a:pathLst>
                <a:path w="64" h="98" extrusionOk="0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6" name="Google Shape;66;p16"/>
            <p:cNvSpPr/>
            <p:nvPr/>
          </p:nvSpPr>
          <p:spPr>
            <a:xfrm>
              <a:off x="2052" y="995"/>
              <a:ext cx="768" cy="729"/>
            </a:xfrm>
            <a:custGeom>
              <a:avLst/>
              <a:gdLst/>
              <a:ahLst/>
              <a:cxnLst/>
              <a:rect l="l" t="t" r="r" b="b"/>
              <a:pathLst>
                <a:path w="325" h="309" extrusionOk="0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7" name="Google Shape;67;p16"/>
            <p:cNvSpPr/>
            <p:nvPr/>
          </p:nvSpPr>
          <p:spPr>
            <a:xfrm>
              <a:off x="2090" y="1054"/>
              <a:ext cx="650" cy="677"/>
            </a:xfrm>
            <a:custGeom>
              <a:avLst/>
              <a:gdLst/>
              <a:ahLst/>
              <a:cxnLst/>
              <a:rect l="l" t="t" r="r" b="b"/>
              <a:pathLst>
                <a:path w="275" h="287" extrusionOk="0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8" name="Google Shape;68;p16"/>
            <p:cNvSpPr/>
            <p:nvPr/>
          </p:nvSpPr>
          <p:spPr>
            <a:xfrm>
              <a:off x="2322" y="1198"/>
              <a:ext cx="212" cy="429"/>
            </a:xfrm>
            <a:custGeom>
              <a:avLst/>
              <a:gdLst/>
              <a:ahLst/>
              <a:cxnLst/>
              <a:rect l="l" t="t" r="r" b="b"/>
              <a:pathLst>
                <a:path w="90" h="182" extrusionOk="0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69" name="Google Shape;69;p16"/>
            <p:cNvSpPr/>
            <p:nvPr/>
          </p:nvSpPr>
          <p:spPr>
            <a:xfrm>
              <a:off x="2508" y="1235"/>
              <a:ext cx="128" cy="281"/>
            </a:xfrm>
            <a:custGeom>
              <a:avLst/>
              <a:gdLst/>
              <a:ahLst/>
              <a:cxnLst/>
              <a:rect l="l" t="t" r="r" b="b"/>
              <a:pathLst>
                <a:path w="54" h="119" extrusionOk="0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0" name="Google Shape;70;p16"/>
            <p:cNvSpPr/>
            <p:nvPr/>
          </p:nvSpPr>
          <p:spPr>
            <a:xfrm>
              <a:off x="2539" y="1500"/>
              <a:ext cx="163" cy="101"/>
            </a:xfrm>
            <a:custGeom>
              <a:avLst/>
              <a:gdLst/>
              <a:ahLst/>
              <a:cxnLst/>
              <a:rect l="l" t="t" r="r" b="b"/>
              <a:pathLst>
                <a:path w="69" h="43" extrusionOk="0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1" name="Google Shape;71;p16"/>
            <p:cNvSpPr/>
            <p:nvPr/>
          </p:nvSpPr>
          <p:spPr>
            <a:xfrm>
              <a:off x="2303" y="1604"/>
              <a:ext cx="177" cy="59"/>
            </a:xfrm>
            <a:custGeom>
              <a:avLst/>
              <a:gdLst/>
              <a:ahLst/>
              <a:cxnLst/>
              <a:rect l="l" t="t" r="r" b="b"/>
              <a:pathLst>
                <a:path w="75" h="25" extrusionOk="0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  <p:sp>
          <p:nvSpPr>
            <p:cNvPr id="72" name="Google Shape;72;p16"/>
            <p:cNvSpPr/>
            <p:nvPr/>
          </p:nvSpPr>
          <p:spPr>
            <a:xfrm>
              <a:off x="2161" y="1472"/>
              <a:ext cx="300" cy="111"/>
            </a:xfrm>
            <a:custGeom>
              <a:avLst/>
              <a:gdLst/>
              <a:ahLst/>
              <a:cxnLst/>
              <a:rect l="l" t="t" r="r" b="b"/>
              <a:pathLst>
                <a:path w="127" h="47" extrusionOk="0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endParaRPr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524000" y="78910"/>
            <a:ext cx="9133800" cy="12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1528572" y="1485900"/>
            <a:ext cx="9135000" cy="41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5pPr>
            <a:lvl6pPr marL="2743200" marR="0" lvl="5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ftr" idx="11"/>
          </p:nvPr>
        </p:nvSpPr>
        <p:spPr>
          <a:xfrm>
            <a:off x="1522412" y="6601968"/>
            <a:ext cx="69786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8751297" y="6601968"/>
            <a:ext cx="1266300" cy="1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10023348" y="6601968"/>
            <a:ext cx="640200" cy="2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800" cy="780626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人事資料電子化建檔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8572" y="859536"/>
            <a:ext cx="9135000" cy="4779264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配合改敘、退休申請等作業程序變更，減少紙本列印，人事將辦理個人電子資料建檔作業，請同仁預為準備以下文件正本：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558800" indent="-111125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兵役證明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58800" indent="-111125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大學以上學歷畢業證書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58800" indent="-111125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教師證</a:t>
            </a: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公務人員考試及格證書</a:t>
            </a: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58800" indent="-111125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歷次派令或敘薪通知書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58800" indent="-111125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曾任學校</a:t>
            </a: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機關</a:t>
            </a: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服務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或</a:t>
            </a: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離職證明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58800" indent="-111125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留職停薪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復職派令</a:t>
            </a: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函</a:t>
            </a:r>
            <a:r>
              <a:rPr lang="en-US" altLang="zh-TW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58800" indent="-111125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歷年考核通知書</a:t>
            </a:r>
            <a:r>
              <a:rPr lang="zh-TW" altLang="en-US" sz="24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558800" indent="-111125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各項專長證明文件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文字版面配置區 2"/>
          <p:cNvSpPr txBox="1">
            <a:spLocks/>
          </p:cNvSpPr>
          <p:nvPr/>
        </p:nvSpPr>
        <p:spPr>
          <a:xfrm>
            <a:off x="6973395" y="1843478"/>
            <a:ext cx="3910628" cy="4575948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solidFill>
              <a:srgbClr val="FF0000"/>
            </a:solidFill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MingLiu"/>
                <a:ea typeface="MingLiu"/>
                <a:cs typeface="MingLiu"/>
                <a:sym typeface="MingLiu"/>
              </a:defRPr>
            </a:lvl5pPr>
            <a:lvl6pPr marL="2743200" marR="0" lvl="5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6pPr>
            <a:lvl7pPr marL="3200400" marR="0" lvl="6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7pPr>
            <a:lvl8pPr marL="3657600" marR="0" lvl="7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8pPr>
            <a:lvl9pPr marL="4114800" marR="0" lvl="8" indent="-29972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9pPr>
          </a:lstStyle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繳交方式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255588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正本送人事室掃檔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後歸還當事人。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57188" indent="-255588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教師將正本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自行掃描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檔案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PDF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檔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</a:t>
            </a:r>
            <a:r>
              <a:rPr lang="en-US" altLang="zh-TW" sz="2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+</a:t>
            </a:r>
            <a:r>
              <a:rPr lang="zh-TW" altLang="en-US" sz="2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檔名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，同類型請按年月順序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張合併為一個檔案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ex:100-104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考核通知書、退伍令、教師證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存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USB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隨身碟送人事室存檔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正本請送人事室查驗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785260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6D7A818-3E63-4DB9-9DC8-FB9887F69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90432"/>
              </p:ext>
            </p:extLst>
          </p:nvPr>
        </p:nvGraphicFramePr>
        <p:xfrm>
          <a:off x="1222310" y="475862"/>
          <a:ext cx="9946432" cy="5906276"/>
        </p:xfrm>
        <a:graphic>
          <a:graphicData uri="http://schemas.openxmlformats.org/drawingml/2006/table">
            <a:tbl>
              <a:tblPr/>
              <a:tblGrid>
                <a:gridCol w="2149848">
                  <a:extLst>
                    <a:ext uri="{9D8B030D-6E8A-4147-A177-3AD203B41FA5}">
                      <a16:colId xmlns:a16="http://schemas.microsoft.com/office/drawing/2014/main" val="3025084442"/>
                    </a:ext>
                  </a:extLst>
                </a:gridCol>
                <a:gridCol w="3593616">
                  <a:extLst>
                    <a:ext uri="{9D8B030D-6E8A-4147-A177-3AD203B41FA5}">
                      <a16:colId xmlns:a16="http://schemas.microsoft.com/office/drawing/2014/main" val="1679999349"/>
                    </a:ext>
                  </a:extLst>
                </a:gridCol>
                <a:gridCol w="4202968">
                  <a:extLst>
                    <a:ext uri="{9D8B030D-6E8A-4147-A177-3AD203B41FA5}">
                      <a16:colId xmlns:a16="http://schemas.microsoft.com/office/drawing/2014/main" val="603061339"/>
                    </a:ext>
                  </a:extLst>
                </a:gridCol>
              </a:tblGrid>
              <a:tr h="6948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110</a:t>
                      </a:r>
                      <a:r>
                        <a:rPr lang="zh-TW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學年第</a:t>
                      </a:r>
                      <a:r>
                        <a:rPr lang="en-US" altLang="zh-TW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學期  週         次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F2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F2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人員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7F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652405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21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-2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25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一年級導師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861215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04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二年級導師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50799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07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三年級導師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367685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四年級導師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369135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21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25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五年級導師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190738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28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-4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01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六年級導師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985346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06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-4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08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科任教師、幼兒園教師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015449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-4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</a:t>
                      </a:r>
                      <a:r>
                        <a:rPr lang="zh-TW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特教教師、專輔教師</a:t>
                      </a:r>
                      <a:endParaRPr lang="en-US" altLang="zh-TW" sz="2000" b="0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711399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18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-4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22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兼行政教師</a:t>
                      </a:r>
                      <a:r>
                        <a:rPr lang="en-US" altLang="zh-TW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教務處、學務處</a:t>
                      </a:r>
                      <a:r>
                        <a:rPr lang="en-US" altLang="zh-TW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157495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25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-4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29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兼行政教師</a:t>
                      </a:r>
                      <a:r>
                        <a:rPr lang="en-US" altLang="zh-TW" sz="2000" b="0" i="0" u="none" strike="noStrike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總務處、輔導處</a:t>
                      </a:r>
                      <a:r>
                        <a:rPr lang="en-US" altLang="zh-TW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2000" b="0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321078"/>
                  </a:ext>
                </a:extLst>
              </a:tr>
              <a:tr h="43428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02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-5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月</a:t>
                      </a:r>
                      <a:r>
                        <a:rPr lang="en-US" altLang="zh-TW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06</a:t>
                      </a:r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日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公務人員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D8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093947"/>
                  </a:ext>
                </a:extLst>
              </a:tr>
              <a:tr h="434285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altLang="zh-TW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111</a:t>
                      </a:r>
                      <a:r>
                        <a:rPr lang="zh-TW" altLang="en-US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年欲退休教職員不受上開時間限制，請備好相關資料隨時送人事室</a:t>
                      </a:r>
                    </a:p>
                  </a:txBody>
                  <a:tcPr marL="6107" marR="6107" marT="6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C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905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246965"/>
      </p:ext>
    </p:extLst>
  </p:cSld>
  <p:clrMapOvr>
    <a:masterClrMapping/>
  </p:clrMapOvr>
</p:sld>
</file>

<file path=ppt/theme/theme1.xml><?xml version="1.0" encoding="utf-8"?>
<a:theme xmlns:a="http://schemas.openxmlformats.org/drawingml/2006/main" name="返校 16x9">
  <a:themeElements>
    <a:clrScheme name="Back_To_School">
      <a:dk1>
        <a:srgbClr val="000000"/>
      </a:dk1>
      <a:lt1>
        <a:srgbClr val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Back_To_School">
      <a:dk1>
        <a:srgbClr val="000000"/>
      </a:dk1>
      <a:lt1>
        <a:srgbClr val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2332</TotalTime>
  <Words>346</Words>
  <Application>Microsoft Office PowerPoint</Application>
  <PresentationFormat>寬螢幕</PresentationFormat>
  <Paragraphs>50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MingLiu</vt:lpstr>
      <vt:lpstr>標楷體</vt:lpstr>
      <vt:lpstr>Arial</vt:lpstr>
      <vt:lpstr>Cambria</vt:lpstr>
      <vt:lpstr>返校 16x9</vt:lpstr>
      <vt:lpstr>人事資料電子化建檔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人事室報告 110.8.31</dc:title>
  <dc:creator>teacher</dc:creator>
  <cp:lastModifiedBy>宏棋 林</cp:lastModifiedBy>
  <cp:revision>71</cp:revision>
  <dcterms:modified xsi:type="dcterms:W3CDTF">2022-02-15T21:59:38Z</dcterms:modified>
</cp:coreProperties>
</file>